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4" r:id="rId2"/>
    <p:sldId id="256" r:id="rId3"/>
    <p:sldId id="283" r:id="rId4"/>
    <p:sldId id="257" r:id="rId5"/>
    <p:sldId id="258" r:id="rId6"/>
    <p:sldId id="265" r:id="rId7"/>
    <p:sldId id="274" r:id="rId8"/>
    <p:sldId id="275" r:id="rId9"/>
    <p:sldId id="266" r:id="rId10"/>
    <p:sldId id="259" r:id="rId11"/>
    <p:sldId id="277" r:id="rId12"/>
    <p:sldId id="282" r:id="rId13"/>
    <p:sldId id="281" r:id="rId14"/>
    <p:sldId id="280" r:id="rId15"/>
    <p:sldId id="279" r:id="rId16"/>
    <p:sldId id="278" r:id="rId17"/>
    <p:sldId id="271" r:id="rId18"/>
  </p:sldIdLst>
  <p:sldSz cx="12192000" cy="6858000"/>
  <p:notesSz cx="6858000" cy="9144000"/>
  <p:embeddedFontLst>
    <p:embeddedFont>
      <p:font typeface="Beachday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mbria Math" panose="02040503050406030204" pitchFamily="18" charset="0"/>
      <p:regular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cheese foodies" panose="020B0604020202020204" charset="0"/>
      <p:regular r:id="rId31"/>
    </p:embeddedFont>
    <p:embeddedFont>
      <p:font typeface="Copperplate Gothic Bold" panose="020E0705020206020404" pitchFamily="34" charset="0"/>
      <p:regular r:id="rId32"/>
    </p:embeddedFont>
    <p:embeddedFont>
      <p:font typeface="Hello Almeida" panose="020B0604020202020204" charset="0"/>
      <p:regular r:id="rId33"/>
    </p:embeddedFont>
    <p:embeddedFont>
      <p:font typeface="Stencil" panose="040409050D0802020404" pitchFamily="8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3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microsoft.com/office/2016/11/relationships/changesInfo" Target="changesInfos/changesInfo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ulan sakila" userId="b18b7923db98f7e1" providerId="LiveId" clId="{06DD2CE0-4C73-41AE-AE99-887D80C0EE32}"/>
    <pc:docChg chg="undo custSel modSld">
      <pc:chgData name="qaulan sakila" userId="b18b7923db98f7e1" providerId="LiveId" clId="{06DD2CE0-4C73-41AE-AE99-887D80C0EE32}" dt="2023-11-29T23:34:06.220" v="261" actId="20577"/>
      <pc:docMkLst>
        <pc:docMk/>
      </pc:docMkLst>
      <pc:sldChg chg="modSp mod">
        <pc:chgData name="qaulan sakila" userId="b18b7923db98f7e1" providerId="LiveId" clId="{06DD2CE0-4C73-41AE-AE99-887D80C0EE32}" dt="2023-11-29T23:29:11.084" v="10" actId="120"/>
        <pc:sldMkLst>
          <pc:docMk/>
          <pc:sldMk cId="1867598413" sldId="259"/>
        </pc:sldMkLst>
        <pc:spChg chg="mod">
          <ac:chgData name="qaulan sakila" userId="b18b7923db98f7e1" providerId="LiveId" clId="{06DD2CE0-4C73-41AE-AE99-887D80C0EE32}" dt="2023-11-29T23:29:11.084" v="10" actId="120"/>
          <ac:spMkLst>
            <pc:docMk/>
            <pc:sldMk cId="1867598413" sldId="259"/>
            <ac:spMk id="733" creationId="{00000000-0000-0000-0000-000000000000}"/>
          </ac:spMkLst>
        </pc:spChg>
        <pc:grpChg chg="mod">
          <ac:chgData name="qaulan sakila" userId="b18b7923db98f7e1" providerId="LiveId" clId="{06DD2CE0-4C73-41AE-AE99-887D80C0EE32}" dt="2023-11-29T23:28:54.333" v="4" actId="1076"/>
          <ac:grpSpMkLst>
            <pc:docMk/>
            <pc:sldMk cId="1867598413" sldId="259"/>
            <ac:grpSpMk id="396" creationId="{167C7071-C253-4831-8CB3-DE05ABCEA483}"/>
          </ac:grpSpMkLst>
        </pc:grpChg>
        <pc:grpChg chg="mod">
          <ac:chgData name="qaulan sakila" userId="b18b7923db98f7e1" providerId="LiveId" clId="{06DD2CE0-4C73-41AE-AE99-887D80C0EE32}" dt="2023-11-29T23:28:55.340" v="5" actId="1076"/>
          <ac:grpSpMkLst>
            <pc:docMk/>
            <pc:sldMk cId="1867598413" sldId="259"/>
            <ac:grpSpMk id="399" creationId="{AEE59570-7737-4648-A7D2-1F1DE39603AC}"/>
          </ac:grpSpMkLst>
        </pc:grpChg>
      </pc:sldChg>
      <pc:sldChg chg="modSp">
        <pc:chgData name="qaulan sakila" userId="b18b7923db98f7e1" providerId="LiveId" clId="{06DD2CE0-4C73-41AE-AE99-887D80C0EE32}" dt="2023-11-29T23:29:19.241" v="11" actId="255"/>
        <pc:sldMkLst>
          <pc:docMk/>
          <pc:sldMk cId="3225685520" sldId="277"/>
        </pc:sldMkLst>
        <pc:spChg chg="mod">
          <ac:chgData name="qaulan sakila" userId="b18b7923db98f7e1" providerId="LiveId" clId="{06DD2CE0-4C73-41AE-AE99-887D80C0EE32}" dt="2023-11-29T23:29:19.241" v="11" actId="255"/>
          <ac:spMkLst>
            <pc:docMk/>
            <pc:sldMk cId="3225685520" sldId="277"/>
            <ac:spMk id="733" creationId="{00000000-0000-0000-0000-000000000000}"/>
          </ac:spMkLst>
        </pc:spChg>
      </pc:sldChg>
      <pc:sldChg chg="modSp">
        <pc:chgData name="qaulan sakila" userId="b18b7923db98f7e1" providerId="LiveId" clId="{06DD2CE0-4C73-41AE-AE99-887D80C0EE32}" dt="2023-11-29T23:34:06.220" v="261" actId="20577"/>
        <pc:sldMkLst>
          <pc:docMk/>
          <pc:sldMk cId="1102443710" sldId="278"/>
        </pc:sldMkLst>
        <pc:spChg chg="mod">
          <ac:chgData name="qaulan sakila" userId="b18b7923db98f7e1" providerId="LiveId" clId="{06DD2CE0-4C73-41AE-AE99-887D80C0EE32}" dt="2023-11-29T23:34:06.220" v="261" actId="20577"/>
          <ac:spMkLst>
            <pc:docMk/>
            <pc:sldMk cId="1102443710" sldId="278"/>
            <ac:spMk id="733" creationId="{00000000-0000-0000-0000-000000000000}"/>
          </ac:spMkLst>
        </pc:spChg>
      </pc:sldChg>
      <pc:sldChg chg="modSp">
        <pc:chgData name="qaulan sakila" userId="b18b7923db98f7e1" providerId="LiveId" clId="{06DD2CE0-4C73-41AE-AE99-887D80C0EE32}" dt="2023-11-29T23:29:55.009" v="15" actId="255"/>
        <pc:sldMkLst>
          <pc:docMk/>
          <pc:sldMk cId="3150258075" sldId="279"/>
        </pc:sldMkLst>
        <pc:spChg chg="mod">
          <ac:chgData name="qaulan sakila" userId="b18b7923db98f7e1" providerId="LiveId" clId="{06DD2CE0-4C73-41AE-AE99-887D80C0EE32}" dt="2023-11-29T23:29:55.009" v="15" actId="255"/>
          <ac:spMkLst>
            <pc:docMk/>
            <pc:sldMk cId="3150258075" sldId="279"/>
            <ac:spMk id="733" creationId="{00000000-0000-0000-0000-000000000000}"/>
          </ac:spMkLst>
        </pc:spChg>
      </pc:sldChg>
      <pc:sldChg chg="modSp">
        <pc:chgData name="qaulan sakila" userId="b18b7923db98f7e1" providerId="LiveId" clId="{06DD2CE0-4C73-41AE-AE99-887D80C0EE32}" dt="2023-11-29T23:29:44.542" v="14" actId="255"/>
        <pc:sldMkLst>
          <pc:docMk/>
          <pc:sldMk cId="2246401084" sldId="280"/>
        </pc:sldMkLst>
        <pc:spChg chg="mod">
          <ac:chgData name="qaulan sakila" userId="b18b7923db98f7e1" providerId="LiveId" clId="{06DD2CE0-4C73-41AE-AE99-887D80C0EE32}" dt="2023-11-29T23:29:44.542" v="14" actId="255"/>
          <ac:spMkLst>
            <pc:docMk/>
            <pc:sldMk cId="2246401084" sldId="280"/>
            <ac:spMk id="733" creationId="{00000000-0000-0000-0000-000000000000}"/>
          </ac:spMkLst>
        </pc:spChg>
      </pc:sldChg>
      <pc:sldChg chg="modSp">
        <pc:chgData name="qaulan sakila" userId="b18b7923db98f7e1" providerId="LiveId" clId="{06DD2CE0-4C73-41AE-AE99-887D80C0EE32}" dt="2023-11-29T23:29:34.460" v="13" actId="255"/>
        <pc:sldMkLst>
          <pc:docMk/>
          <pc:sldMk cId="1903228773" sldId="281"/>
        </pc:sldMkLst>
        <pc:spChg chg="mod">
          <ac:chgData name="qaulan sakila" userId="b18b7923db98f7e1" providerId="LiveId" clId="{06DD2CE0-4C73-41AE-AE99-887D80C0EE32}" dt="2023-11-29T23:29:34.460" v="13" actId="255"/>
          <ac:spMkLst>
            <pc:docMk/>
            <pc:sldMk cId="1903228773" sldId="281"/>
            <ac:spMk id="733" creationId="{00000000-0000-0000-0000-000000000000}"/>
          </ac:spMkLst>
        </pc:spChg>
      </pc:sldChg>
      <pc:sldChg chg="modSp">
        <pc:chgData name="qaulan sakila" userId="b18b7923db98f7e1" providerId="LiveId" clId="{06DD2CE0-4C73-41AE-AE99-887D80C0EE32}" dt="2023-11-29T23:29:26.895" v="12" actId="255"/>
        <pc:sldMkLst>
          <pc:docMk/>
          <pc:sldMk cId="725192457" sldId="282"/>
        </pc:sldMkLst>
        <pc:spChg chg="mod">
          <ac:chgData name="qaulan sakila" userId="b18b7923db98f7e1" providerId="LiveId" clId="{06DD2CE0-4C73-41AE-AE99-887D80C0EE32}" dt="2023-11-29T23:29:26.895" v="12" actId="255"/>
          <ac:spMkLst>
            <pc:docMk/>
            <pc:sldMk cId="725192457" sldId="282"/>
            <ac:spMk id="73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CB96-3048-43D1-B46C-1EE26CE11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31B8-2A5E-45E3-8D06-935F2E126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AE2E8-5ADE-4256-A55C-7A950781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5BE51-9405-4F0C-8AB1-3865AE39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9A3AD-9CC4-480A-AA72-C9A331C5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154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285F-43F9-4D5E-85E3-49E1BDEF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FE64B-7476-407B-9F10-CFF2ACA29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A2B1-DA48-4415-97C0-94A9EB6A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00754-4409-46A2-B85C-2FBBE844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2B26-FBD2-4CA6-B467-C89B08A9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29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461F7-BAA3-4BDC-9FB6-0825B0088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8CD7F-8A0D-460C-93B6-87D608FD0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C4FA5-A52A-45BE-A8E0-10A28855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6BCA-7EF5-4A16-8DF6-B24D380A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368A4-B43C-4891-B59A-ED519305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1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C82A-E700-40B3-9601-C1F54B62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1862-29FE-4BF7-B3A1-562C59E0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6CF2-593E-49D0-B7E2-1C84B7F1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FC460-04C9-41C8-B08B-061D0CCF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AF059-996C-47B3-8D4F-817CD44B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997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AD05-5C64-499A-8A26-4DAFAF87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C8C1-5410-4F19-9F44-7A2FB5C7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121E7-8E1D-4826-A358-8A70F7D0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1182A-A455-47C7-9BF7-E7524597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9DA88-E3B6-447D-AFCD-1F84E920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258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C429-63C6-45BD-ADE6-7103FC9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5E0A-A4ED-4271-9590-524610A3F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6A04D-5387-4539-A968-24181AE11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CB98-6F6E-4096-A249-051E31FB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AF92B-791D-41A9-B2A3-025176A4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C0FB0-9FB6-4143-AAF3-04BB4492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524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6D5D-23F6-474D-8FDD-A2CC86C4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50D0E-CF05-4D74-A32D-DD314BD35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3F74-45AF-495F-9B1A-2DD003B46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D8FA9-F905-4261-8169-6548189F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925E-634D-4A89-9259-8BACA91D1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31888-AF2B-4C74-8F5A-59F5B9A2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BD372-B6AA-4214-A5C1-2E2C4A93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22D23-AA05-4D47-966E-EB15BF89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119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0CA5-8BD4-4F05-B944-D0C6462C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CE06C-D10C-4E03-B2FB-8C6E91CD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76497-A225-43B5-8D62-D906CCDC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9B332-EFA1-45CB-B985-B295DBC4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830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02F7B-A7A6-48D0-9B35-A007E60C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2F209-14CB-4471-8F7E-C7611EEF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EF53D-799D-406F-AF7F-4FE8805C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75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1B64-089B-452E-953B-AFC60A6B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6E49-A492-4F40-A8DD-32746394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10ED3-7847-4136-85EF-12C950B7F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1796-7B8A-4760-9E23-4F953A0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F2D6A-50A6-49E4-8DF6-9BB59B9C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0DC78-0A82-48F2-8691-203BB48B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048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66FA-FD97-408F-A4EF-6E7FB8E0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F4AB8-204A-4908-A3FC-78446571F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61372-538F-4762-AD53-6247F9AF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C34B-463B-48F2-A596-1855E4DD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24078-5C18-4375-A693-1AFC072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0C6E8-8D23-41E2-A132-28F83BCD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97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314E1-9835-4C45-9F46-B7D1E691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0BB1A-11F6-4037-B937-7FF7F290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8E65A-223F-4E58-AB3F-A312825C1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AB553-A030-43FA-8142-F8B862484382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A1FE-1121-4FB8-B662-E2782258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262E6-3558-43CE-AEA8-AE2E0E9FB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EA9B1-590D-425C-A8F6-4440378907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726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5F3D305-8925-4786-9670-B0A642D51083}"/>
              </a:ext>
            </a:extLst>
          </p:cNvPr>
          <p:cNvSpPr/>
          <p:nvPr/>
        </p:nvSpPr>
        <p:spPr>
          <a:xfrm rot="19595577">
            <a:off x="-960224" y="-2588056"/>
            <a:ext cx="12649278" cy="10048213"/>
          </a:xfrm>
          <a:custGeom>
            <a:avLst/>
            <a:gdLst>
              <a:gd name="connsiteX0" fmla="*/ 4324606 w 4324605"/>
              <a:gd name="connsiteY0" fmla="*/ 0 h 3379484"/>
              <a:gd name="connsiteX1" fmla="*/ 4180941 w 4324605"/>
              <a:gd name="connsiteY1" fmla="*/ 130383 h 3379484"/>
              <a:gd name="connsiteX2" fmla="*/ 2863825 w 4324605"/>
              <a:gd name="connsiteY2" fmla="*/ 2648869 h 3379484"/>
              <a:gd name="connsiteX3" fmla="*/ 2845754 w 4324605"/>
              <a:gd name="connsiteY3" fmla="*/ 3379485 h 3379484"/>
              <a:gd name="connsiteX4" fmla="*/ 1803862 w 4324605"/>
              <a:gd name="connsiteY4" fmla="*/ 2990594 h 3379484"/>
              <a:gd name="connsiteX5" fmla="*/ 1416507 w 4324605"/>
              <a:gd name="connsiteY5" fmla="*/ 1718205 h 3379484"/>
              <a:gd name="connsiteX6" fmla="*/ 0 w 4324605"/>
              <a:gd name="connsiteY6" fmla="*/ 0 h 3379484"/>
              <a:gd name="connsiteX7" fmla="*/ 4324606 w 4324605"/>
              <a:gd name="connsiteY7" fmla="*/ 0 h 33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4605" h="3379484">
                <a:moveTo>
                  <a:pt x="4324606" y="0"/>
                </a:moveTo>
                <a:cubicBezTo>
                  <a:pt x="4274730" y="41202"/>
                  <a:pt x="4227112" y="85477"/>
                  <a:pt x="4180941" y="130383"/>
                </a:cubicBezTo>
                <a:cubicBezTo>
                  <a:pt x="3489990" y="801907"/>
                  <a:pt x="3021225" y="1698326"/>
                  <a:pt x="2863825" y="2648869"/>
                </a:cubicBezTo>
                <a:cubicBezTo>
                  <a:pt x="2823797" y="2890390"/>
                  <a:pt x="2803467" y="3138326"/>
                  <a:pt x="2845754" y="3379485"/>
                </a:cubicBezTo>
                <a:lnTo>
                  <a:pt x="1803862" y="2990594"/>
                </a:lnTo>
                <a:cubicBezTo>
                  <a:pt x="1719741" y="2553995"/>
                  <a:pt x="1609145" y="2118842"/>
                  <a:pt x="1416507" y="1718205"/>
                </a:cubicBezTo>
                <a:cubicBezTo>
                  <a:pt x="1092582" y="1044332"/>
                  <a:pt x="557133" y="505360"/>
                  <a:pt x="0" y="0"/>
                </a:cubicBezTo>
                <a:lnTo>
                  <a:pt x="4324606" y="0"/>
                </a:lnTo>
                <a:close/>
              </a:path>
            </a:pathLst>
          </a:custGeom>
          <a:solidFill>
            <a:srgbClr val="EDB863">
              <a:alpha val="43000"/>
            </a:srgbClr>
          </a:solidFill>
          <a:ln w="9026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C83B1-6378-4DD3-A151-11517E48D56B}"/>
              </a:ext>
            </a:extLst>
          </p:cNvPr>
          <p:cNvSpPr txBox="1"/>
          <p:nvPr/>
        </p:nvSpPr>
        <p:spPr>
          <a:xfrm>
            <a:off x="1331929" y="1963721"/>
            <a:ext cx="93046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Jubaidah</a:t>
            </a:r>
            <a:r>
              <a:rPr lang="en-US" sz="6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6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Hamjah</a:t>
            </a:r>
            <a:endParaRPr lang="en-US" sz="60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  <a:p>
            <a:pPr algn="ctr"/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6101121015</a:t>
            </a:r>
          </a:p>
          <a:p>
            <a:pPr algn="ctr"/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Welcome to my </a:t>
            </a:r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ppt</a:t>
            </a:r>
            <a:endParaRPr lang="en-US" sz="48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  <a:p>
            <a:pPr algn="ctr"/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Tra</a:t>
            </a:r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unik</a:t>
            </a:r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tapi</a:t>
            </a:r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boleh</a:t>
            </a:r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lha</a:t>
            </a:r>
            <a:endParaRPr lang="th-TH" sz="48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</p:txBody>
      </p:sp>
      <p:grpSp>
        <p:nvGrpSpPr>
          <p:cNvPr id="13" name="Graphic 15">
            <a:extLst>
              <a:ext uri="{FF2B5EF4-FFF2-40B4-BE49-F238E27FC236}">
                <a16:creationId xmlns:a16="http://schemas.microsoft.com/office/drawing/2014/main" id="{71551E16-A9A8-4293-8ADB-E9F7D4F529A0}"/>
              </a:ext>
            </a:extLst>
          </p:cNvPr>
          <p:cNvGrpSpPr/>
          <p:nvPr/>
        </p:nvGrpSpPr>
        <p:grpSpPr>
          <a:xfrm rot="20537283">
            <a:off x="3310567" y="375679"/>
            <a:ext cx="1369217" cy="870839"/>
            <a:chOff x="6146131" y="1837154"/>
            <a:chExt cx="986043" cy="63981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433E9E-7833-4B19-B5FD-B4F0F9B21096}"/>
                </a:ext>
              </a:extLst>
            </p:cNvPr>
            <p:cNvSpPr/>
            <p:nvPr/>
          </p:nvSpPr>
          <p:spPr>
            <a:xfrm rot="-4218342">
              <a:off x="6376223" y="1906842"/>
              <a:ext cx="500441" cy="500441"/>
            </a:xfrm>
            <a:custGeom>
              <a:avLst/>
              <a:gdLst>
                <a:gd name="connsiteX0" fmla="*/ 500441 w 500441"/>
                <a:gd name="connsiteY0" fmla="*/ 250221 h 500441"/>
                <a:gd name="connsiteX1" fmla="*/ 250221 w 500441"/>
                <a:gd name="connsiteY1" fmla="*/ 500441 h 500441"/>
                <a:gd name="connsiteX2" fmla="*/ 0 w 500441"/>
                <a:gd name="connsiteY2" fmla="*/ 250221 h 500441"/>
                <a:gd name="connsiteX3" fmla="*/ 250221 w 500441"/>
                <a:gd name="connsiteY3" fmla="*/ 0 h 500441"/>
                <a:gd name="connsiteX4" fmla="*/ 500441 w 500441"/>
                <a:gd name="connsiteY4" fmla="*/ 250221 h 50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441" h="500441">
                  <a:moveTo>
                    <a:pt x="500441" y="250221"/>
                  </a:moveTo>
                  <a:cubicBezTo>
                    <a:pt x="500441" y="388414"/>
                    <a:pt x="388414" y="500441"/>
                    <a:pt x="250221" y="500441"/>
                  </a:cubicBezTo>
                  <a:cubicBezTo>
                    <a:pt x="112028" y="500441"/>
                    <a:pt x="0" y="388414"/>
                    <a:pt x="0" y="250221"/>
                  </a:cubicBezTo>
                  <a:cubicBezTo>
                    <a:pt x="0" y="112028"/>
                    <a:pt x="112028" y="0"/>
                    <a:pt x="250221" y="0"/>
                  </a:cubicBezTo>
                  <a:cubicBezTo>
                    <a:pt x="388414" y="0"/>
                    <a:pt x="500441" y="112028"/>
                    <a:pt x="500441" y="250221"/>
                  </a:cubicBezTo>
                  <a:close/>
                </a:path>
              </a:pathLst>
            </a:custGeom>
            <a:solidFill>
              <a:srgbClr val="F27C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9FF658-C280-4563-8654-F2F2A60B310D}"/>
                </a:ext>
              </a:extLst>
            </p:cNvPr>
            <p:cNvSpPr/>
            <p:nvPr/>
          </p:nvSpPr>
          <p:spPr>
            <a:xfrm>
              <a:off x="6623159" y="2090258"/>
              <a:ext cx="253724" cy="168988"/>
            </a:xfrm>
            <a:custGeom>
              <a:avLst/>
              <a:gdLst>
                <a:gd name="connsiteX0" fmla="*/ 244555 w 253724"/>
                <a:gd name="connsiteY0" fmla="*/ 193 h 168988"/>
                <a:gd name="connsiteX1" fmla="*/ 249603 w 253724"/>
                <a:gd name="connsiteY1" fmla="*/ 111921 h 168988"/>
                <a:gd name="connsiteX2" fmla="*/ 193025 w 253724"/>
                <a:gd name="connsiteY2" fmla="*/ 137258 h 168988"/>
                <a:gd name="connsiteX3" fmla="*/ 1192 w 253724"/>
                <a:gd name="connsiteY3" fmla="*/ 96586 h 168988"/>
                <a:gd name="connsiteX4" fmla="*/ 64437 w 253724"/>
                <a:gd name="connsiteY4" fmla="*/ 47056 h 168988"/>
                <a:gd name="connsiteX5" fmla="*/ 99204 w 253724"/>
                <a:gd name="connsiteY5" fmla="*/ 46104 h 168988"/>
                <a:gd name="connsiteX6" fmla="*/ 125493 w 253724"/>
                <a:gd name="connsiteY6" fmla="*/ 23053 h 168988"/>
                <a:gd name="connsiteX7" fmla="*/ 179214 w 253724"/>
                <a:gd name="connsiteY7" fmla="*/ 2860 h 168988"/>
                <a:gd name="connsiteX8" fmla="*/ 244555 w 253724"/>
                <a:gd name="connsiteY8" fmla="*/ 193 h 1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724" h="168988">
                  <a:moveTo>
                    <a:pt x="244555" y="193"/>
                  </a:moveTo>
                  <a:cubicBezTo>
                    <a:pt x="254747" y="36483"/>
                    <a:pt x="256461" y="74869"/>
                    <a:pt x="249603" y="111921"/>
                  </a:cubicBezTo>
                  <a:cubicBezTo>
                    <a:pt x="235411" y="114112"/>
                    <a:pt x="217600" y="120875"/>
                    <a:pt x="193025" y="137258"/>
                  </a:cubicBezTo>
                  <a:cubicBezTo>
                    <a:pt x="79868" y="212791"/>
                    <a:pt x="9002" y="134686"/>
                    <a:pt x="1192" y="96586"/>
                  </a:cubicBezTo>
                  <a:cubicBezTo>
                    <a:pt x="-7572" y="54009"/>
                    <a:pt x="33862" y="47627"/>
                    <a:pt x="64437" y="47056"/>
                  </a:cubicBezTo>
                  <a:cubicBezTo>
                    <a:pt x="80916" y="46675"/>
                    <a:pt x="81773" y="54486"/>
                    <a:pt x="99204" y="46104"/>
                  </a:cubicBezTo>
                  <a:cubicBezTo>
                    <a:pt x="107300" y="42294"/>
                    <a:pt x="117682" y="28577"/>
                    <a:pt x="125493" y="23053"/>
                  </a:cubicBezTo>
                  <a:cubicBezTo>
                    <a:pt x="141876" y="11718"/>
                    <a:pt x="159402" y="5241"/>
                    <a:pt x="179214" y="2860"/>
                  </a:cubicBezTo>
                  <a:cubicBezTo>
                    <a:pt x="194073" y="1050"/>
                    <a:pt x="218361" y="-569"/>
                    <a:pt x="244555" y="193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385B26-D226-4400-ABCD-98E73726C4D3}"/>
                </a:ext>
              </a:extLst>
            </p:cNvPr>
            <p:cNvSpPr/>
            <p:nvPr/>
          </p:nvSpPr>
          <p:spPr>
            <a:xfrm>
              <a:off x="6442995" y="2296590"/>
              <a:ext cx="340899" cy="110760"/>
            </a:xfrm>
            <a:custGeom>
              <a:avLst/>
              <a:gdLst>
                <a:gd name="connsiteX0" fmla="*/ 340900 w 340899"/>
                <a:gd name="connsiteY0" fmla="*/ 55132 h 110760"/>
                <a:gd name="connsiteX1" fmla="*/ 10763 w 340899"/>
                <a:gd name="connsiteY1" fmla="*/ 41606 h 110760"/>
                <a:gd name="connsiteX2" fmla="*/ 0 w 340899"/>
                <a:gd name="connsiteY2" fmla="*/ 30652 h 110760"/>
                <a:gd name="connsiteX3" fmla="*/ 32290 w 340899"/>
                <a:gd name="connsiteY3" fmla="*/ 13126 h 110760"/>
                <a:gd name="connsiteX4" fmla="*/ 80010 w 340899"/>
                <a:gd name="connsiteY4" fmla="*/ 15603 h 110760"/>
                <a:gd name="connsiteX5" fmla="*/ 126111 w 340899"/>
                <a:gd name="connsiteY5" fmla="*/ 45321 h 110760"/>
                <a:gd name="connsiteX6" fmla="*/ 226124 w 340899"/>
                <a:gd name="connsiteY6" fmla="*/ 1220 h 110760"/>
                <a:gd name="connsiteX7" fmla="*/ 270891 w 340899"/>
                <a:gd name="connsiteY7" fmla="*/ 24556 h 110760"/>
                <a:gd name="connsiteX8" fmla="*/ 337757 w 340899"/>
                <a:gd name="connsiteY8" fmla="*/ 52750 h 110760"/>
                <a:gd name="connsiteX9" fmla="*/ 340900 w 340899"/>
                <a:gd name="connsiteY9" fmla="*/ 55132 h 11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899" h="110760">
                  <a:moveTo>
                    <a:pt x="340900" y="55132"/>
                  </a:moveTo>
                  <a:cubicBezTo>
                    <a:pt x="244602" y="133237"/>
                    <a:pt x="102870" y="129426"/>
                    <a:pt x="10763" y="41606"/>
                  </a:cubicBezTo>
                  <a:cubicBezTo>
                    <a:pt x="7049" y="37987"/>
                    <a:pt x="3334" y="34367"/>
                    <a:pt x="0" y="30652"/>
                  </a:cubicBezTo>
                  <a:cubicBezTo>
                    <a:pt x="8668" y="22461"/>
                    <a:pt x="19241" y="16365"/>
                    <a:pt x="32290" y="13126"/>
                  </a:cubicBezTo>
                  <a:cubicBezTo>
                    <a:pt x="47816" y="9221"/>
                    <a:pt x="64961" y="10269"/>
                    <a:pt x="80010" y="15603"/>
                  </a:cubicBezTo>
                  <a:cubicBezTo>
                    <a:pt x="95155" y="20746"/>
                    <a:pt x="112300" y="43416"/>
                    <a:pt x="126111" y="45321"/>
                  </a:cubicBezTo>
                  <a:cubicBezTo>
                    <a:pt x="161639" y="50274"/>
                    <a:pt x="177832" y="-9162"/>
                    <a:pt x="226124" y="1220"/>
                  </a:cubicBezTo>
                  <a:cubicBezTo>
                    <a:pt x="242507" y="4744"/>
                    <a:pt x="256032" y="17794"/>
                    <a:pt x="270891" y="24556"/>
                  </a:cubicBezTo>
                  <a:cubicBezTo>
                    <a:pt x="293656" y="34939"/>
                    <a:pt x="316230" y="39034"/>
                    <a:pt x="337757" y="52750"/>
                  </a:cubicBezTo>
                  <a:cubicBezTo>
                    <a:pt x="338900" y="53417"/>
                    <a:pt x="340043" y="54274"/>
                    <a:pt x="340900" y="5513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153D67-4434-4592-A31C-B242BCCB6630}"/>
                </a:ext>
              </a:extLst>
            </p:cNvPr>
            <p:cNvSpPr/>
            <p:nvPr/>
          </p:nvSpPr>
          <p:spPr>
            <a:xfrm>
              <a:off x="6146131" y="1962707"/>
              <a:ext cx="986043" cy="475617"/>
            </a:xfrm>
            <a:custGeom>
              <a:avLst/>
              <a:gdLst>
                <a:gd name="connsiteX0" fmla="*/ 665576 w 986043"/>
                <a:gd name="connsiteY0" fmla="*/ 36971 h 475617"/>
                <a:gd name="connsiteX1" fmla="*/ 768827 w 986043"/>
                <a:gd name="connsiteY1" fmla="*/ 8491 h 475617"/>
                <a:gd name="connsiteX2" fmla="*/ 878365 w 986043"/>
                <a:gd name="connsiteY2" fmla="*/ 871 h 475617"/>
                <a:gd name="connsiteX3" fmla="*/ 937610 w 986043"/>
                <a:gd name="connsiteY3" fmla="*/ 14016 h 475617"/>
                <a:gd name="connsiteX4" fmla="*/ 968376 w 986043"/>
                <a:gd name="connsiteY4" fmla="*/ 35256 h 475617"/>
                <a:gd name="connsiteX5" fmla="*/ 985807 w 986043"/>
                <a:gd name="connsiteY5" fmla="*/ 75642 h 475617"/>
                <a:gd name="connsiteX6" fmla="*/ 979520 w 986043"/>
                <a:gd name="connsiteY6" fmla="*/ 114028 h 475617"/>
                <a:gd name="connsiteX7" fmla="*/ 963613 w 986043"/>
                <a:gd name="connsiteY7" fmla="*/ 142794 h 475617"/>
                <a:gd name="connsiteX8" fmla="*/ 923323 w 986043"/>
                <a:gd name="connsiteY8" fmla="*/ 185180 h 475617"/>
                <a:gd name="connsiteX9" fmla="*/ 830740 w 986043"/>
                <a:gd name="connsiteY9" fmla="*/ 243663 h 475617"/>
                <a:gd name="connsiteX10" fmla="*/ 734537 w 986043"/>
                <a:gd name="connsiteY10" fmla="*/ 289860 h 475617"/>
                <a:gd name="connsiteX11" fmla="*/ 542513 w 986043"/>
                <a:gd name="connsiteY11" fmla="*/ 380061 h 475617"/>
                <a:gd name="connsiteX12" fmla="*/ 443548 w 986043"/>
                <a:gd name="connsiteY12" fmla="*/ 420352 h 475617"/>
                <a:gd name="connsiteX13" fmla="*/ 340583 w 986043"/>
                <a:gd name="connsiteY13" fmla="*/ 450451 h 475617"/>
                <a:gd name="connsiteX14" fmla="*/ 234094 w 986043"/>
                <a:gd name="connsiteY14" fmla="*/ 470740 h 475617"/>
                <a:gd name="connsiteX15" fmla="*/ 122556 w 986043"/>
                <a:gd name="connsiteY15" fmla="*/ 473597 h 475617"/>
                <a:gd name="connsiteX16" fmla="*/ 63310 w 986043"/>
                <a:gd name="connsiteY16" fmla="*/ 460548 h 475617"/>
                <a:gd name="connsiteX17" fmla="*/ 32259 w 986043"/>
                <a:gd name="connsiteY17" fmla="*/ 444165 h 475617"/>
                <a:gd name="connsiteX18" fmla="*/ 5494 w 986043"/>
                <a:gd name="connsiteY18" fmla="*/ 411208 h 475617"/>
                <a:gd name="connsiteX19" fmla="*/ 64 w 986043"/>
                <a:gd name="connsiteY19" fmla="*/ 388158 h 475617"/>
                <a:gd name="connsiteX20" fmla="*/ 2065 w 986043"/>
                <a:gd name="connsiteY20" fmla="*/ 366917 h 475617"/>
                <a:gd name="connsiteX21" fmla="*/ 15876 w 986043"/>
                <a:gd name="connsiteY21" fmla="*/ 334532 h 475617"/>
                <a:gd name="connsiteX22" fmla="*/ 54643 w 986043"/>
                <a:gd name="connsiteY22" fmla="*/ 289479 h 475617"/>
                <a:gd name="connsiteX23" fmla="*/ 144273 w 986043"/>
                <a:gd name="connsiteY23" fmla="*/ 226518 h 475617"/>
                <a:gd name="connsiteX24" fmla="*/ 241523 w 986043"/>
                <a:gd name="connsiteY24" fmla="*/ 182037 h 475617"/>
                <a:gd name="connsiteX25" fmla="*/ 244571 w 986043"/>
                <a:gd name="connsiteY25" fmla="*/ 187752 h 475617"/>
                <a:gd name="connsiteX26" fmla="*/ 162656 w 986043"/>
                <a:gd name="connsiteY26" fmla="*/ 253093 h 475617"/>
                <a:gd name="connsiteX27" fmla="*/ 90647 w 986043"/>
                <a:gd name="connsiteY27" fmla="*/ 324150 h 475617"/>
                <a:gd name="connsiteX28" fmla="*/ 65311 w 986043"/>
                <a:gd name="connsiteY28" fmla="*/ 362059 h 475617"/>
                <a:gd name="connsiteX29" fmla="*/ 60072 w 986043"/>
                <a:gd name="connsiteY29" fmla="*/ 378347 h 475617"/>
                <a:gd name="connsiteX30" fmla="*/ 60262 w 986043"/>
                <a:gd name="connsiteY30" fmla="*/ 383205 h 475617"/>
                <a:gd name="connsiteX31" fmla="*/ 61501 w 986043"/>
                <a:gd name="connsiteY31" fmla="*/ 385491 h 475617"/>
                <a:gd name="connsiteX32" fmla="*/ 85027 w 986043"/>
                <a:gd name="connsiteY32" fmla="*/ 398159 h 475617"/>
                <a:gd name="connsiteX33" fmla="*/ 128747 w 986043"/>
                <a:gd name="connsiteY33" fmla="*/ 405112 h 475617"/>
                <a:gd name="connsiteX34" fmla="*/ 328201 w 986043"/>
                <a:gd name="connsiteY34" fmla="*/ 390063 h 475617"/>
                <a:gd name="connsiteX35" fmla="*/ 429261 w 986043"/>
                <a:gd name="connsiteY35" fmla="*/ 369679 h 475617"/>
                <a:gd name="connsiteX36" fmla="*/ 530607 w 986043"/>
                <a:gd name="connsiteY36" fmla="*/ 345962 h 475617"/>
                <a:gd name="connsiteX37" fmla="*/ 725108 w 986043"/>
                <a:gd name="connsiteY37" fmla="*/ 271286 h 475617"/>
                <a:gd name="connsiteX38" fmla="*/ 886461 w 986043"/>
                <a:gd name="connsiteY38" fmla="*/ 145365 h 475617"/>
                <a:gd name="connsiteX39" fmla="*/ 915988 w 986043"/>
                <a:gd name="connsiteY39" fmla="*/ 109551 h 475617"/>
                <a:gd name="connsiteX40" fmla="*/ 928466 w 986043"/>
                <a:gd name="connsiteY40" fmla="*/ 79453 h 475617"/>
                <a:gd name="connsiteX41" fmla="*/ 926085 w 986043"/>
                <a:gd name="connsiteY41" fmla="*/ 72213 h 475617"/>
                <a:gd name="connsiteX42" fmla="*/ 914274 w 986043"/>
                <a:gd name="connsiteY42" fmla="*/ 63355 h 475617"/>
                <a:gd name="connsiteX43" fmla="*/ 872078 w 986043"/>
                <a:gd name="connsiteY43" fmla="*/ 50306 h 475617"/>
                <a:gd name="connsiteX44" fmla="*/ 771685 w 986043"/>
                <a:gd name="connsiteY44" fmla="*/ 42305 h 475617"/>
                <a:gd name="connsiteX45" fmla="*/ 666814 w 986043"/>
                <a:gd name="connsiteY45" fmla="*/ 43067 h 475617"/>
                <a:gd name="connsiteX46" fmla="*/ 665576 w 986043"/>
                <a:gd name="connsiteY46" fmla="*/ 36971 h 4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86043" h="475617">
                  <a:moveTo>
                    <a:pt x="665576" y="36971"/>
                  </a:moveTo>
                  <a:cubicBezTo>
                    <a:pt x="698914" y="24303"/>
                    <a:pt x="733489" y="14968"/>
                    <a:pt x="768827" y="8491"/>
                  </a:cubicBezTo>
                  <a:cubicBezTo>
                    <a:pt x="804260" y="1919"/>
                    <a:pt x="840360" y="-1796"/>
                    <a:pt x="878365" y="871"/>
                  </a:cubicBezTo>
                  <a:cubicBezTo>
                    <a:pt x="897415" y="2300"/>
                    <a:pt x="916846" y="5348"/>
                    <a:pt x="937610" y="14016"/>
                  </a:cubicBezTo>
                  <a:cubicBezTo>
                    <a:pt x="947802" y="18588"/>
                    <a:pt x="958660" y="24874"/>
                    <a:pt x="968376" y="35256"/>
                  </a:cubicBezTo>
                  <a:cubicBezTo>
                    <a:pt x="978187" y="45734"/>
                    <a:pt x="984950" y="61355"/>
                    <a:pt x="985807" y="75642"/>
                  </a:cubicBezTo>
                  <a:cubicBezTo>
                    <a:pt x="986950" y="90216"/>
                    <a:pt x="983806" y="103170"/>
                    <a:pt x="979520" y="114028"/>
                  </a:cubicBezTo>
                  <a:cubicBezTo>
                    <a:pt x="975139" y="124982"/>
                    <a:pt x="969614" y="134317"/>
                    <a:pt x="963613" y="142794"/>
                  </a:cubicBezTo>
                  <a:cubicBezTo>
                    <a:pt x="951517" y="159558"/>
                    <a:pt x="937801" y="173178"/>
                    <a:pt x="923323" y="185180"/>
                  </a:cubicBezTo>
                  <a:cubicBezTo>
                    <a:pt x="894271" y="209088"/>
                    <a:pt x="862744" y="227280"/>
                    <a:pt x="830740" y="243663"/>
                  </a:cubicBezTo>
                  <a:cubicBezTo>
                    <a:pt x="798831" y="260046"/>
                    <a:pt x="766446" y="274715"/>
                    <a:pt x="734537" y="289860"/>
                  </a:cubicBezTo>
                  <a:cubicBezTo>
                    <a:pt x="670625" y="319959"/>
                    <a:pt x="607283" y="350629"/>
                    <a:pt x="542513" y="380061"/>
                  </a:cubicBezTo>
                  <a:cubicBezTo>
                    <a:pt x="510128" y="394540"/>
                    <a:pt x="477267" y="408636"/>
                    <a:pt x="443548" y="420352"/>
                  </a:cubicBezTo>
                  <a:cubicBezTo>
                    <a:pt x="409830" y="432163"/>
                    <a:pt x="375445" y="441974"/>
                    <a:pt x="340583" y="450451"/>
                  </a:cubicBezTo>
                  <a:cubicBezTo>
                    <a:pt x="305722" y="459024"/>
                    <a:pt x="270289" y="465977"/>
                    <a:pt x="234094" y="470740"/>
                  </a:cubicBezTo>
                  <a:cubicBezTo>
                    <a:pt x="197899" y="475311"/>
                    <a:pt x="160942" y="477502"/>
                    <a:pt x="122556" y="473597"/>
                  </a:cubicBezTo>
                  <a:cubicBezTo>
                    <a:pt x="103315" y="471597"/>
                    <a:pt x="83694" y="468263"/>
                    <a:pt x="63310" y="460548"/>
                  </a:cubicBezTo>
                  <a:cubicBezTo>
                    <a:pt x="53119" y="456738"/>
                    <a:pt x="42546" y="451785"/>
                    <a:pt x="32259" y="444165"/>
                  </a:cubicBezTo>
                  <a:cubicBezTo>
                    <a:pt x="22067" y="436545"/>
                    <a:pt x="11685" y="425591"/>
                    <a:pt x="5494" y="411208"/>
                  </a:cubicBezTo>
                  <a:cubicBezTo>
                    <a:pt x="2541" y="404350"/>
                    <a:pt x="541" y="395778"/>
                    <a:pt x="64" y="388158"/>
                  </a:cubicBezTo>
                  <a:cubicBezTo>
                    <a:pt x="-221" y="380538"/>
                    <a:pt x="445" y="373299"/>
                    <a:pt x="2065" y="366917"/>
                  </a:cubicBezTo>
                  <a:cubicBezTo>
                    <a:pt x="5113" y="354058"/>
                    <a:pt x="10161" y="343581"/>
                    <a:pt x="15876" y="334532"/>
                  </a:cubicBezTo>
                  <a:cubicBezTo>
                    <a:pt x="27401" y="316339"/>
                    <a:pt x="40831" y="302433"/>
                    <a:pt x="54643" y="289479"/>
                  </a:cubicBezTo>
                  <a:cubicBezTo>
                    <a:pt x="82646" y="264238"/>
                    <a:pt x="112840" y="244044"/>
                    <a:pt x="144273" y="226518"/>
                  </a:cubicBezTo>
                  <a:cubicBezTo>
                    <a:pt x="175610" y="208992"/>
                    <a:pt x="208090" y="194038"/>
                    <a:pt x="241523" y="182037"/>
                  </a:cubicBezTo>
                  <a:lnTo>
                    <a:pt x="244571" y="187752"/>
                  </a:lnTo>
                  <a:cubicBezTo>
                    <a:pt x="216472" y="209278"/>
                    <a:pt x="188850" y="230614"/>
                    <a:pt x="162656" y="253093"/>
                  </a:cubicBezTo>
                  <a:cubicBezTo>
                    <a:pt x="136558" y="275572"/>
                    <a:pt x="111412" y="299004"/>
                    <a:pt x="90647" y="324150"/>
                  </a:cubicBezTo>
                  <a:cubicBezTo>
                    <a:pt x="80265" y="336532"/>
                    <a:pt x="70930" y="349677"/>
                    <a:pt x="65311" y="362059"/>
                  </a:cubicBezTo>
                  <a:cubicBezTo>
                    <a:pt x="62548" y="368251"/>
                    <a:pt x="60453" y="374061"/>
                    <a:pt x="60072" y="378347"/>
                  </a:cubicBezTo>
                  <a:cubicBezTo>
                    <a:pt x="59786" y="380538"/>
                    <a:pt x="60072" y="382062"/>
                    <a:pt x="60262" y="383205"/>
                  </a:cubicBezTo>
                  <a:cubicBezTo>
                    <a:pt x="60739" y="384253"/>
                    <a:pt x="60739" y="384443"/>
                    <a:pt x="61501" y="385491"/>
                  </a:cubicBezTo>
                  <a:cubicBezTo>
                    <a:pt x="63406" y="388539"/>
                    <a:pt x="71978" y="394444"/>
                    <a:pt x="85027" y="398159"/>
                  </a:cubicBezTo>
                  <a:cubicBezTo>
                    <a:pt x="97791" y="401874"/>
                    <a:pt x="113126" y="403969"/>
                    <a:pt x="128747" y="405112"/>
                  </a:cubicBezTo>
                  <a:cubicBezTo>
                    <a:pt x="192184" y="408446"/>
                    <a:pt x="260954" y="401302"/>
                    <a:pt x="328201" y="390063"/>
                  </a:cubicBezTo>
                  <a:cubicBezTo>
                    <a:pt x="361919" y="384253"/>
                    <a:pt x="395542" y="377109"/>
                    <a:pt x="429261" y="369679"/>
                  </a:cubicBezTo>
                  <a:cubicBezTo>
                    <a:pt x="462979" y="362155"/>
                    <a:pt x="496888" y="354915"/>
                    <a:pt x="530607" y="345962"/>
                  </a:cubicBezTo>
                  <a:cubicBezTo>
                    <a:pt x="598044" y="328626"/>
                    <a:pt x="664147" y="304909"/>
                    <a:pt x="725108" y="271286"/>
                  </a:cubicBezTo>
                  <a:cubicBezTo>
                    <a:pt x="785877" y="237758"/>
                    <a:pt x="841027" y="192514"/>
                    <a:pt x="886461" y="145365"/>
                  </a:cubicBezTo>
                  <a:cubicBezTo>
                    <a:pt x="897605" y="133555"/>
                    <a:pt x="907987" y="121553"/>
                    <a:pt x="915988" y="109551"/>
                  </a:cubicBezTo>
                  <a:cubicBezTo>
                    <a:pt x="924085" y="97836"/>
                    <a:pt x="928943" y="85453"/>
                    <a:pt x="928466" y="79453"/>
                  </a:cubicBezTo>
                  <a:cubicBezTo>
                    <a:pt x="928180" y="76214"/>
                    <a:pt x="927800" y="74880"/>
                    <a:pt x="926085" y="72213"/>
                  </a:cubicBezTo>
                  <a:cubicBezTo>
                    <a:pt x="923989" y="69546"/>
                    <a:pt x="919798" y="66213"/>
                    <a:pt x="914274" y="63355"/>
                  </a:cubicBezTo>
                  <a:cubicBezTo>
                    <a:pt x="903034" y="57355"/>
                    <a:pt x="887794" y="53259"/>
                    <a:pt x="872078" y="50306"/>
                  </a:cubicBezTo>
                  <a:cubicBezTo>
                    <a:pt x="840360" y="44496"/>
                    <a:pt x="806070" y="43067"/>
                    <a:pt x="771685" y="42305"/>
                  </a:cubicBezTo>
                  <a:cubicBezTo>
                    <a:pt x="737204" y="41829"/>
                    <a:pt x="702247" y="42781"/>
                    <a:pt x="666814" y="43067"/>
                  </a:cubicBezTo>
                  <a:lnTo>
                    <a:pt x="665576" y="36971"/>
                  </a:ln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F86BE0-38D7-4EE4-8FBF-C2374BD8B648}"/>
                </a:ext>
              </a:extLst>
            </p:cNvPr>
            <p:cNvSpPr/>
            <p:nvPr/>
          </p:nvSpPr>
          <p:spPr>
            <a:xfrm>
              <a:off x="6428326" y="1906848"/>
              <a:ext cx="403002" cy="164610"/>
            </a:xfrm>
            <a:custGeom>
              <a:avLst/>
              <a:gdLst>
                <a:gd name="connsiteX0" fmla="*/ 403003 w 403002"/>
                <a:gd name="connsiteY0" fmla="*/ 106546 h 164610"/>
                <a:gd name="connsiteX1" fmla="*/ 384524 w 403002"/>
                <a:gd name="connsiteY1" fmla="*/ 133025 h 164610"/>
                <a:gd name="connsiteX2" fmla="*/ 328993 w 403002"/>
                <a:gd name="connsiteY2" fmla="*/ 164362 h 164610"/>
                <a:gd name="connsiteX3" fmla="*/ 260032 w 403002"/>
                <a:gd name="connsiteY3" fmla="*/ 113308 h 164610"/>
                <a:gd name="connsiteX4" fmla="*/ 204501 w 403002"/>
                <a:gd name="connsiteY4" fmla="*/ 73494 h 164610"/>
                <a:gd name="connsiteX5" fmla="*/ 168878 w 403002"/>
                <a:gd name="connsiteY5" fmla="*/ 119214 h 164610"/>
                <a:gd name="connsiteX6" fmla="*/ 0 w 403002"/>
                <a:gd name="connsiteY6" fmla="*/ 97497 h 164610"/>
                <a:gd name="connsiteX7" fmla="*/ 17145 w 403002"/>
                <a:gd name="connsiteY7" fmla="*/ 77494 h 164610"/>
                <a:gd name="connsiteX8" fmla="*/ 370999 w 403002"/>
                <a:gd name="connsiteY8" fmla="*/ 69303 h 164610"/>
                <a:gd name="connsiteX9" fmla="*/ 403003 w 403002"/>
                <a:gd name="connsiteY9" fmla="*/ 106546 h 16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002" h="164610">
                  <a:moveTo>
                    <a:pt x="403003" y="106546"/>
                  </a:moveTo>
                  <a:cubicBezTo>
                    <a:pt x="396811" y="115309"/>
                    <a:pt x="391192" y="124738"/>
                    <a:pt x="384524" y="133025"/>
                  </a:cubicBezTo>
                  <a:cubicBezTo>
                    <a:pt x="369475" y="151694"/>
                    <a:pt x="354616" y="166744"/>
                    <a:pt x="328993" y="164362"/>
                  </a:cubicBezTo>
                  <a:cubicBezTo>
                    <a:pt x="298894" y="161505"/>
                    <a:pt x="278034" y="134644"/>
                    <a:pt x="260032" y="113308"/>
                  </a:cubicBezTo>
                  <a:cubicBezTo>
                    <a:pt x="247745" y="98830"/>
                    <a:pt x="228314" y="65398"/>
                    <a:pt x="204501" y="73494"/>
                  </a:cubicBezTo>
                  <a:cubicBezTo>
                    <a:pt x="191643" y="77971"/>
                    <a:pt x="179546" y="109022"/>
                    <a:pt x="168878" y="119214"/>
                  </a:cubicBezTo>
                  <a:cubicBezTo>
                    <a:pt x="118872" y="167220"/>
                    <a:pt x="51435" y="144836"/>
                    <a:pt x="0" y="97497"/>
                  </a:cubicBezTo>
                  <a:cubicBezTo>
                    <a:pt x="5239" y="90639"/>
                    <a:pt x="11049" y="83971"/>
                    <a:pt x="17145" y="77494"/>
                  </a:cubicBezTo>
                  <a:cubicBezTo>
                    <a:pt x="112585" y="-22518"/>
                    <a:pt x="270986" y="-26233"/>
                    <a:pt x="370999" y="69303"/>
                  </a:cubicBezTo>
                  <a:cubicBezTo>
                    <a:pt x="383191" y="80923"/>
                    <a:pt x="393859" y="93306"/>
                    <a:pt x="403003" y="106546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5DA329-BD4D-43E0-B259-76502B17CCC5}"/>
                </a:ext>
              </a:extLst>
            </p:cNvPr>
            <p:cNvSpPr/>
            <p:nvPr/>
          </p:nvSpPr>
          <p:spPr>
            <a:xfrm>
              <a:off x="6376397" y="2123503"/>
              <a:ext cx="177814" cy="164877"/>
            </a:xfrm>
            <a:custGeom>
              <a:avLst/>
              <a:gdLst>
                <a:gd name="connsiteX0" fmla="*/ 100887 w 177814"/>
                <a:gd name="connsiteY0" fmla="*/ 136112 h 164877"/>
                <a:gd name="connsiteX1" fmla="*/ 37165 w 177814"/>
                <a:gd name="connsiteY1" fmla="*/ 164878 h 164877"/>
                <a:gd name="connsiteX2" fmla="*/ 2209 w 177814"/>
                <a:gd name="connsiteY2" fmla="*/ 0 h 164877"/>
                <a:gd name="connsiteX3" fmla="*/ 84695 w 177814"/>
                <a:gd name="connsiteY3" fmla="*/ 19526 h 164877"/>
                <a:gd name="connsiteX4" fmla="*/ 165181 w 177814"/>
                <a:gd name="connsiteY4" fmla="*/ 36195 h 164877"/>
                <a:gd name="connsiteX5" fmla="*/ 100887 w 177814"/>
                <a:gd name="connsiteY5" fmla="*/ 136112 h 16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14" h="164877">
                  <a:moveTo>
                    <a:pt x="100887" y="136112"/>
                  </a:moveTo>
                  <a:cubicBezTo>
                    <a:pt x="80599" y="146590"/>
                    <a:pt x="59263" y="157163"/>
                    <a:pt x="37165" y="164878"/>
                  </a:cubicBezTo>
                  <a:cubicBezTo>
                    <a:pt x="6399" y="115062"/>
                    <a:pt x="-5316" y="56483"/>
                    <a:pt x="2209" y="0"/>
                  </a:cubicBezTo>
                  <a:cubicBezTo>
                    <a:pt x="15448" y="13525"/>
                    <a:pt x="37642" y="29242"/>
                    <a:pt x="84695" y="19526"/>
                  </a:cubicBezTo>
                  <a:cubicBezTo>
                    <a:pt x="111651" y="13906"/>
                    <a:pt x="143655" y="15526"/>
                    <a:pt x="165181" y="36195"/>
                  </a:cubicBezTo>
                  <a:cubicBezTo>
                    <a:pt x="207663" y="76867"/>
                    <a:pt x="131939" y="120205"/>
                    <a:pt x="100887" y="13611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0D90D4-9BF7-49E9-801C-6828E25F1636}"/>
              </a:ext>
            </a:extLst>
          </p:cNvPr>
          <p:cNvSpPr/>
          <p:nvPr/>
        </p:nvSpPr>
        <p:spPr>
          <a:xfrm rot="20537283">
            <a:off x="8413111" y="6058313"/>
            <a:ext cx="48046" cy="88231"/>
          </a:xfrm>
          <a:custGeom>
            <a:avLst/>
            <a:gdLst>
              <a:gd name="connsiteX0" fmla="*/ 13273 w 22583"/>
              <a:gd name="connsiteY0" fmla="*/ 41372 h 41371"/>
              <a:gd name="connsiteX1" fmla="*/ 4224 w 22583"/>
              <a:gd name="connsiteY1" fmla="*/ 33847 h 41371"/>
              <a:gd name="connsiteX2" fmla="*/ 129 w 22583"/>
              <a:gd name="connsiteY2" fmla="*/ 10701 h 41371"/>
              <a:gd name="connsiteX3" fmla="*/ 7844 w 22583"/>
              <a:gd name="connsiteY3" fmla="*/ 129 h 41371"/>
              <a:gd name="connsiteX4" fmla="*/ 18416 w 22583"/>
              <a:gd name="connsiteY4" fmla="*/ 7844 h 41371"/>
              <a:gd name="connsiteX5" fmla="*/ 22417 w 22583"/>
              <a:gd name="connsiteY5" fmla="*/ 30323 h 41371"/>
              <a:gd name="connsiteX6" fmla="*/ 15083 w 22583"/>
              <a:gd name="connsiteY6" fmla="*/ 41181 h 41371"/>
              <a:gd name="connsiteX7" fmla="*/ 13273 w 22583"/>
              <a:gd name="connsiteY7" fmla="*/ 41372 h 4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83" h="41371">
                <a:moveTo>
                  <a:pt x="13273" y="41372"/>
                </a:moveTo>
                <a:cubicBezTo>
                  <a:pt x="8891" y="41372"/>
                  <a:pt x="5082" y="38324"/>
                  <a:pt x="4224" y="33847"/>
                </a:cubicBezTo>
                <a:cubicBezTo>
                  <a:pt x="2700" y="26037"/>
                  <a:pt x="1367" y="18321"/>
                  <a:pt x="129" y="10701"/>
                </a:cubicBezTo>
                <a:cubicBezTo>
                  <a:pt x="-728" y="5653"/>
                  <a:pt x="2796" y="890"/>
                  <a:pt x="7844" y="129"/>
                </a:cubicBezTo>
                <a:cubicBezTo>
                  <a:pt x="12892" y="-729"/>
                  <a:pt x="17655" y="2796"/>
                  <a:pt x="18416" y="7844"/>
                </a:cubicBezTo>
                <a:cubicBezTo>
                  <a:pt x="19560" y="15273"/>
                  <a:pt x="20988" y="22798"/>
                  <a:pt x="22417" y="30323"/>
                </a:cubicBezTo>
                <a:cubicBezTo>
                  <a:pt x="23370" y="35371"/>
                  <a:pt x="20131" y="40229"/>
                  <a:pt x="15083" y="41181"/>
                </a:cubicBezTo>
                <a:cubicBezTo>
                  <a:pt x="14511" y="41277"/>
                  <a:pt x="13845" y="41372"/>
                  <a:pt x="13273" y="4137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grpSp>
        <p:nvGrpSpPr>
          <p:cNvPr id="36" name="Graphic 15">
            <a:extLst>
              <a:ext uri="{FF2B5EF4-FFF2-40B4-BE49-F238E27FC236}">
                <a16:creationId xmlns:a16="http://schemas.microsoft.com/office/drawing/2014/main" id="{7A8CC461-54B3-4F05-993B-0AE9BCEB7AFF}"/>
              </a:ext>
            </a:extLst>
          </p:cNvPr>
          <p:cNvGrpSpPr/>
          <p:nvPr/>
        </p:nvGrpSpPr>
        <p:grpSpPr>
          <a:xfrm rot="20537283">
            <a:off x="4754061" y="2361342"/>
            <a:ext cx="2410264" cy="186152"/>
            <a:chOff x="6000368" y="1819751"/>
            <a:chExt cx="2410264" cy="186152"/>
          </a:xfrm>
          <a:solidFill>
            <a:srgbClr val="FCE5A7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89220B-25D3-4683-8447-C2AF83A7118D}"/>
                </a:ext>
              </a:extLst>
            </p:cNvPr>
            <p:cNvSpPr/>
            <p:nvPr/>
          </p:nvSpPr>
          <p:spPr>
            <a:xfrm>
              <a:off x="6000368" y="1897665"/>
              <a:ext cx="98071" cy="108238"/>
            </a:xfrm>
            <a:custGeom>
              <a:avLst/>
              <a:gdLst>
                <a:gd name="connsiteX0" fmla="*/ 0 w 98071"/>
                <a:gd name="connsiteY0" fmla="*/ 0 h 108238"/>
                <a:gd name="connsiteX1" fmla="*/ 92583 w 98071"/>
                <a:gd name="connsiteY1" fmla="*/ 104394 h 108238"/>
                <a:gd name="connsiteX2" fmla="*/ 0 w 98071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1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F7F4637-C072-43EF-8A86-2BF1F1871BAF}"/>
                </a:ext>
              </a:extLst>
            </p:cNvPr>
            <p:cNvSpPr/>
            <p:nvPr/>
          </p:nvSpPr>
          <p:spPr>
            <a:xfrm>
              <a:off x="8312562" y="1819751"/>
              <a:ext cx="98070" cy="108238"/>
            </a:xfrm>
            <a:custGeom>
              <a:avLst/>
              <a:gdLst>
                <a:gd name="connsiteX0" fmla="*/ 0 w 98070"/>
                <a:gd name="connsiteY0" fmla="*/ 0 h 108238"/>
                <a:gd name="connsiteX1" fmla="*/ 92583 w 98070"/>
                <a:gd name="connsiteY1" fmla="*/ 104394 h 108238"/>
                <a:gd name="connsiteX2" fmla="*/ 0 w 98070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0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782B4BF-4BA8-4C86-B687-E84E420E45DD}"/>
              </a:ext>
            </a:extLst>
          </p:cNvPr>
          <p:cNvSpPr/>
          <p:nvPr/>
        </p:nvSpPr>
        <p:spPr>
          <a:xfrm rot="20537283">
            <a:off x="2382818" y="2429516"/>
            <a:ext cx="6286500" cy="3603688"/>
          </a:xfrm>
          <a:custGeom>
            <a:avLst/>
            <a:gdLst>
              <a:gd name="connsiteX0" fmla="*/ 0 w 6286500"/>
              <a:gd name="connsiteY0" fmla="*/ 0 h 3603688"/>
              <a:gd name="connsiteX1" fmla="*/ 6286500 w 6286500"/>
              <a:gd name="connsiteY1" fmla="*/ 0 h 3603688"/>
              <a:gd name="connsiteX2" fmla="*/ 6286500 w 6286500"/>
              <a:gd name="connsiteY2" fmla="*/ 3603689 h 3603688"/>
              <a:gd name="connsiteX3" fmla="*/ 0 w 6286500"/>
              <a:gd name="connsiteY3" fmla="*/ 3603689 h 36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3603688">
                <a:moveTo>
                  <a:pt x="0" y="0"/>
                </a:moveTo>
                <a:lnTo>
                  <a:pt x="6286500" y="0"/>
                </a:lnTo>
                <a:lnTo>
                  <a:pt x="6286500" y="3603689"/>
                </a:lnTo>
                <a:lnTo>
                  <a:pt x="0" y="3603689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E9C55373-45E6-4FF9-8594-CE0770D9C5B5}"/>
              </a:ext>
            </a:extLst>
          </p:cNvPr>
          <p:cNvGrpSpPr/>
          <p:nvPr/>
        </p:nvGrpSpPr>
        <p:grpSpPr>
          <a:xfrm rot="2255152">
            <a:off x="3325192" y="5144261"/>
            <a:ext cx="962176" cy="1164482"/>
            <a:chOff x="5881684" y="3147949"/>
            <a:chExt cx="428090" cy="557286"/>
          </a:xfrm>
        </p:grpSpPr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C55D7F1F-9F14-49B4-9C43-7FAD096D893D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6D58299-6DDF-4BB2-BE07-033AA3184936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697D84-2B6F-490F-8C0C-53091006E364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1A43AD7-1C7B-457F-90DB-D0DA1C148D8D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09C6842-A34C-4E56-AF53-1B65A7BA967C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57E256B-9EAD-49C5-8A6D-83B6B5FEE66C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69E3364-0862-4C4D-8072-132930E5A32A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227106-6904-4735-B2FF-3AE95B918177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1DC7A3-14BE-4E3C-B3ED-C4A8C1066313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006A914-E600-493C-8815-793751816041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A8C7AC-A24E-4E98-8445-6475CC9026E5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3" name="Graphic 2">
                <a:extLst>
                  <a:ext uri="{FF2B5EF4-FFF2-40B4-BE49-F238E27FC236}">
                    <a16:creationId xmlns:a16="http://schemas.microsoft.com/office/drawing/2014/main" id="{4C307F83-6B37-42C2-8076-B79A0FE3EBE6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00508CD-9632-4248-90A4-DA76D749CDA8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0EA0D20C-7756-4F0F-9046-C21B1C6C01ED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2140DAD-E450-49DD-ADE6-C3A4AADFF3A7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265421B-DA14-40CD-9695-FF16F9F0D958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F20B8A-02A8-44A1-B6EF-B6CADB2FC814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D211929-992E-448B-8217-EFE3B0123AC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07B3BD-E424-4B12-9B80-E8E890F97213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0ACF65C-A2C7-40E3-ACC7-26560AFCB965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70B4E8C-BA9B-4580-AB6E-9EB0A62BE21F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1D49E8C-216C-4801-8273-E2999E5C5D6A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FCE7D4-C637-4CDC-B7A4-10939FC30A07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2E2F6F-28B5-481D-9BF4-6805899DEE5D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C5E4F09-E3D7-491D-A6B9-835DA3A48CC1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65" name="Graphic 2">
                <a:extLst>
                  <a:ext uri="{FF2B5EF4-FFF2-40B4-BE49-F238E27FC236}">
                    <a16:creationId xmlns:a16="http://schemas.microsoft.com/office/drawing/2014/main" id="{CF6949CE-D006-4735-B3D8-EBED33C829C3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304B61F-3216-4A88-871E-DD95E0873451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4BD70D8-BC97-4961-BC13-14E5A9779239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66" name="Graphic 2">
                <a:extLst>
                  <a:ext uri="{FF2B5EF4-FFF2-40B4-BE49-F238E27FC236}">
                    <a16:creationId xmlns:a16="http://schemas.microsoft.com/office/drawing/2014/main" id="{D96827F9-3F49-415A-A94E-63AA9D63646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DC468D0-78F3-4B05-B1BF-752CDDB59C00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FACF46D-E0F6-453F-ACD2-8AA407833B36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7A32A5-7269-45CC-A219-FAE1F102BBBC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73" name="Graphic 26">
            <a:extLst>
              <a:ext uri="{FF2B5EF4-FFF2-40B4-BE49-F238E27FC236}">
                <a16:creationId xmlns:a16="http://schemas.microsoft.com/office/drawing/2014/main" id="{8ABB07FB-B83F-4D6B-877E-4985A9888FB0}"/>
              </a:ext>
            </a:extLst>
          </p:cNvPr>
          <p:cNvGrpSpPr/>
          <p:nvPr/>
        </p:nvGrpSpPr>
        <p:grpSpPr>
          <a:xfrm rot="4294271">
            <a:off x="577081" y="3199274"/>
            <a:ext cx="1019469" cy="1465697"/>
            <a:chOff x="5967437" y="3219475"/>
            <a:chExt cx="259743" cy="423668"/>
          </a:xfrm>
        </p:grpSpPr>
        <p:grpSp>
          <p:nvGrpSpPr>
            <p:cNvPr id="74" name="Graphic 26">
              <a:extLst>
                <a:ext uri="{FF2B5EF4-FFF2-40B4-BE49-F238E27FC236}">
                  <a16:creationId xmlns:a16="http://schemas.microsoft.com/office/drawing/2014/main" id="{972E441A-0F98-43F0-9BFB-D3227F8BDC51}"/>
                </a:ext>
              </a:extLst>
            </p:cNvPr>
            <p:cNvGrpSpPr/>
            <p:nvPr/>
          </p:nvGrpSpPr>
          <p:grpSpPr>
            <a:xfrm>
              <a:off x="5967437" y="3219475"/>
              <a:ext cx="259743" cy="423668"/>
              <a:chOff x="5967437" y="3219475"/>
              <a:chExt cx="259743" cy="423668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493417-A69E-493C-97BB-CFB1311B037B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235480" cy="398833"/>
              </a:xfrm>
              <a:custGeom>
                <a:avLst/>
                <a:gdLst>
                  <a:gd name="connsiteX0" fmla="*/ 31052 w 235480"/>
                  <a:gd name="connsiteY0" fmla="*/ 15145 h 398833"/>
                  <a:gd name="connsiteX1" fmla="*/ 0 w 235480"/>
                  <a:gd name="connsiteY1" fmla="*/ 30194 h 398833"/>
                  <a:gd name="connsiteX2" fmla="*/ 169831 w 235480"/>
                  <a:gd name="connsiteY2" fmla="*/ 379381 h 398833"/>
                  <a:gd name="connsiteX3" fmla="*/ 216027 w 235480"/>
                  <a:gd name="connsiteY3" fmla="*/ 395383 h 398833"/>
                  <a:gd name="connsiteX4" fmla="*/ 232029 w 235480"/>
                  <a:gd name="connsiteY4" fmla="*/ 349187 h 398833"/>
                  <a:gd name="connsiteX5" fmla="*/ 62198 w 235480"/>
                  <a:gd name="connsiteY5" fmla="*/ 0 h 398833"/>
                  <a:gd name="connsiteX6" fmla="*/ 31052 w 235480"/>
                  <a:gd name="connsiteY6" fmla="*/ 15145 h 3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480" h="398833">
                    <a:moveTo>
                      <a:pt x="31052" y="15145"/>
                    </a:moveTo>
                    <a:lnTo>
                      <a:pt x="0" y="30194"/>
                    </a:lnTo>
                    <a:lnTo>
                      <a:pt x="169831" y="379381"/>
                    </a:lnTo>
                    <a:cubicBezTo>
                      <a:pt x="178213" y="396526"/>
                      <a:pt x="198882" y="403670"/>
                      <a:pt x="216027" y="395383"/>
                    </a:cubicBezTo>
                    <a:cubicBezTo>
                      <a:pt x="233172" y="387001"/>
                      <a:pt x="240316" y="366332"/>
                      <a:pt x="232029" y="349187"/>
                    </a:cubicBezTo>
                    <a:lnTo>
                      <a:pt x="62198" y="0"/>
                    </a:lnTo>
                    <a:lnTo>
                      <a:pt x="31052" y="15145"/>
                    </a:ln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8C85AF-F87B-4817-A278-A786E035A4AC}"/>
                  </a:ext>
                </a:extLst>
              </p:cNvPr>
              <p:cNvSpPr/>
              <p:nvPr/>
            </p:nvSpPr>
            <p:spPr>
              <a:xfrm>
                <a:off x="5967437" y="3219475"/>
                <a:ext cx="101155" cy="60388"/>
              </a:xfrm>
              <a:custGeom>
                <a:avLst/>
                <a:gdLst>
                  <a:gd name="connsiteX0" fmla="*/ 85509 w 101155"/>
                  <a:gd name="connsiteY0" fmla="*/ 1117 h 60388"/>
                  <a:gd name="connsiteX1" fmla="*/ 45790 w 101155"/>
                  <a:gd name="connsiteY1" fmla="*/ 20358 h 60388"/>
                  <a:gd name="connsiteX2" fmla="*/ 6070 w 101155"/>
                  <a:gd name="connsiteY2" fmla="*/ 39694 h 60388"/>
                  <a:gd name="connsiteX3" fmla="*/ 1117 w 101155"/>
                  <a:gd name="connsiteY3" fmla="*/ 54267 h 60388"/>
                  <a:gd name="connsiteX4" fmla="*/ 15691 w 101155"/>
                  <a:gd name="connsiteY4" fmla="*/ 59315 h 60388"/>
                  <a:gd name="connsiteX5" fmla="*/ 55315 w 101155"/>
                  <a:gd name="connsiteY5" fmla="*/ 39979 h 60388"/>
                  <a:gd name="connsiteX6" fmla="*/ 95034 w 101155"/>
                  <a:gd name="connsiteY6" fmla="*/ 20644 h 60388"/>
                  <a:gd name="connsiteX7" fmla="*/ 100082 w 101155"/>
                  <a:gd name="connsiteY7" fmla="*/ 6070 h 60388"/>
                  <a:gd name="connsiteX8" fmla="*/ 85509 w 101155"/>
                  <a:gd name="connsiteY8" fmla="*/ 1117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155" h="60388">
                    <a:moveTo>
                      <a:pt x="85509" y="1117"/>
                    </a:moveTo>
                    <a:lnTo>
                      <a:pt x="45790" y="20358"/>
                    </a:lnTo>
                    <a:lnTo>
                      <a:pt x="6070" y="39694"/>
                    </a:lnTo>
                    <a:cubicBezTo>
                      <a:pt x="736" y="42361"/>
                      <a:pt x="-1550" y="48838"/>
                      <a:pt x="1117" y="54267"/>
                    </a:cubicBezTo>
                    <a:cubicBezTo>
                      <a:pt x="3784" y="59696"/>
                      <a:pt x="10261" y="61887"/>
                      <a:pt x="15691" y="59315"/>
                    </a:cubicBezTo>
                    <a:lnTo>
                      <a:pt x="55315" y="39979"/>
                    </a:lnTo>
                    <a:lnTo>
                      <a:pt x="95034" y="20644"/>
                    </a:lnTo>
                    <a:cubicBezTo>
                      <a:pt x="100463" y="17977"/>
                      <a:pt x="102654" y="11500"/>
                      <a:pt x="100082" y="6070"/>
                    </a:cubicBezTo>
                    <a:cubicBezTo>
                      <a:pt x="97415" y="736"/>
                      <a:pt x="90938" y="-1550"/>
                      <a:pt x="85509" y="1117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7EFBC0A-2CA8-4B01-BB22-ADBE3CB5A307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65151" cy="36480"/>
              </a:xfrm>
              <a:custGeom>
                <a:avLst/>
                <a:gdLst>
                  <a:gd name="connsiteX0" fmla="*/ 65151 w 65151"/>
                  <a:gd name="connsiteY0" fmla="*/ 6287 h 36480"/>
                  <a:gd name="connsiteX1" fmla="*/ 62198 w 65151"/>
                  <a:gd name="connsiteY1" fmla="*/ 0 h 36480"/>
                  <a:gd name="connsiteX2" fmla="*/ 31909 w 65151"/>
                  <a:gd name="connsiteY2" fmla="*/ 14669 h 36480"/>
                  <a:gd name="connsiteX3" fmla="*/ 31528 w 65151"/>
                  <a:gd name="connsiteY3" fmla="*/ 14859 h 36480"/>
                  <a:gd name="connsiteX4" fmla="*/ 31052 w 65151"/>
                  <a:gd name="connsiteY4" fmla="*/ 15145 h 36480"/>
                  <a:gd name="connsiteX5" fmla="*/ 0 w 65151"/>
                  <a:gd name="connsiteY5" fmla="*/ 30194 h 36480"/>
                  <a:gd name="connsiteX6" fmla="*/ 3048 w 65151"/>
                  <a:gd name="connsiteY6" fmla="*/ 36481 h 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151" h="36480">
                    <a:moveTo>
                      <a:pt x="65151" y="6287"/>
                    </a:moveTo>
                    <a:lnTo>
                      <a:pt x="62198" y="0"/>
                    </a:lnTo>
                    <a:lnTo>
                      <a:pt x="31909" y="14669"/>
                    </a:lnTo>
                    <a:lnTo>
                      <a:pt x="31528" y="14859"/>
                    </a:lnTo>
                    <a:lnTo>
                      <a:pt x="31052" y="15145"/>
                    </a:lnTo>
                    <a:lnTo>
                      <a:pt x="0" y="30194"/>
                    </a:lnTo>
                    <a:lnTo>
                      <a:pt x="3048" y="36481"/>
                    </a:lnTo>
                    <a:close/>
                  </a:path>
                </a:pathLst>
              </a:custGeom>
              <a:solidFill>
                <a:srgbClr val="0F5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01FDCC-BE5A-4B04-B268-F0F85A727565}"/>
                </a:ext>
              </a:extLst>
            </p:cNvPr>
            <p:cNvSpPr/>
            <p:nvPr/>
          </p:nvSpPr>
          <p:spPr>
            <a:xfrm>
              <a:off x="6032753" y="3318890"/>
              <a:ext cx="187286" cy="317302"/>
            </a:xfrm>
            <a:custGeom>
              <a:avLst/>
              <a:gdLst>
                <a:gd name="connsiteX0" fmla="*/ 24765 w 187286"/>
                <a:gd name="connsiteY0" fmla="*/ 12097 h 317302"/>
                <a:gd name="connsiteX1" fmla="*/ 0 w 187286"/>
                <a:gd name="connsiteY1" fmla="*/ 24098 h 317302"/>
                <a:gd name="connsiteX2" fmla="*/ 135065 w 187286"/>
                <a:gd name="connsiteY2" fmla="*/ 301847 h 317302"/>
                <a:gd name="connsiteX3" fmla="*/ 171831 w 187286"/>
                <a:gd name="connsiteY3" fmla="*/ 314516 h 317302"/>
                <a:gd name="connsiteX4" fmla="*/ 184499 w 187286"/>
                <a:gd name="connsiteY4" fmla="*/ 277749 h 317302"/>
                <a:gd name="connsiteX5" fmla="*/ 49530 w 187286"/>
                <a:gd name="connsiteY5" fmla="*/ 0 h 317302"/>
                <a:gd name="connsiteX6" fmla="*/ 24765 w 187286"/>
                <a:gd name="connsiteY6" fmla="*/ 12097 h 31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86" h="317302">
                  <a:moveTo>
                    <a:pt x="24765" y="12097"/>
                  </a:moveTo>
                  <a:lnTo>
                    <a:pt x="0" y="24098"/>
                  </a:lnTo>
                  <a:lnTo>
                    <a:pt x="135065" y="301847"/>
                  </a:lnTo>
                  <a:cubicBezTo>
                    <a:pt x="141732" y="315468"/>
                    <a:pt x="158115" y="321183"/>
                    <a:pt x="171831" y="314516"/>
                  </a:cubicBezTo>
                  <a:cubicBezTo>
                    <a:pt x="185452" y="307848"/>
                    <a:pt x="191167" y="291465"/>
                    <a:pt x="184499" y="277749"/>
                  </a:cubicBezTo>
                  <a:lnTo>
                    <a:pt x="49530" y="0"/>
                  </a:lnTo>
                  <a:lnTo>
                    <a:pt x="24765" y="12097"/>
                  </a:lnTo>
                  <a:close/>
                </a:path>
              </a:pathLst>
            </a:custGeom>
            <a:solidFill>
              <a:srgbClr val="D75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6" name="Graphic 26">
              <a:extLst>
                <a:ext uri="{FF2B5EF4-FFF2-40B4-BE49-F238E27FC236}">
                  <a16:creationId xmlns:a16="http://schemas.microsoft.com/office/drawing/2014/main" id="{468CE36D-F1ED-466A-9D9A-A2B7D6BDE7D4}"/>
                </a:ext>
              </a:extLst>
            </p:cNvPr>
            <p:cNvGrpSpPr/>
            <p:nvPr/>
          </p:nvGrpSpPr>
          <p:grpSpPr>
            <a:xfrm>
              <a:off x="6064723" y="3334382"/>
              <a:ext cx="128464" cy="281245"/>
              <a:chOff x="6064723" y="3334382"/>
              <a:chExt cx="128464" cy="281245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C45E99D-5485-4043-9A96-F33EB6FF8FE4}"/>
                  </a:ext>
                </a:extLst>
              </p:cNvPr>
              <p:cNvSpPr/>
              <p:nvPr/>
            </p:nvSpPr>
            <p:spPr>
              <a:xfrm>
                <a:off x="6064723" y="3334382"/>
                <a:ext cx="30833" cy="30833"/>
              </a:xfrm>
              <a:custGeom>
                <a:avLst/>
                <a:gdLst>
                  <a:gd name="connsiteX0" fmla="*/ 29276 w 30833"/>
                  <a:gd name="connsiteY0" fmla="*/ 8702 h 30833"/>
                  <a:gd name="connsiteX1" fmla="*/ 22132 w 30833"/>
                  <a:gd name="connsiteY1" fmla="*/ 29276 h 30833"/>
                  <a:gd name="connsiteX2" fmla="*/ 1558 w 30833"/>
                  <a:gd name="connsiteY2" fmla="*/ 22132 h 30833"/>
                  <a:gd name="connsiteX3" fmla="*/ 8702 w 30833"/>
                  <a:gd name="connsiteY3" fmla="*/ 1558 h 30833"/>
                  <a:gd name="connsiteX4" fmla="*/ 29276 w 30833"/>
                  <a:gd name="connsiteY4" fmla="*/ 8702 h 3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33">
                    <a:moveTo>
                      <a:pt x="29276" y="8702"/>
                    </a:moveTo>
                    <a:cubicBezTo>
                      <a:pt x="32990" y="16322"/>
                      <a:pt x="29847" y="25561"/>
                      <a:pt x="22132" y="29276"/>
                    </a:cubicBezTo>
                    <a:cubicBezTo>
                      <a:pt x="14512" y="32990"/>
                      <a:pt x="5273" y="29847"/>
                      <a:pt x="1558" y="22132"/>
                    </a:cubicBezTo>
                    <a:cubicBezTo>
                      <a:pt x="-2157" y="14512"/>
                      <a:pt x="986" y="5273"/>
                      <a:pt x="8702" y="1558"/>
                    </a:cubicBezTo>
                    <a:cubicBezTo>
                      <a:pt x="16322" y="-2157"/>
                      <a:pt x="25561" y="986"/>
                      <a:pt x="29276" y="87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8C2F335-D042-4F67-95E3-5441142CC1D8}"/>
                  </a:ext>
                </a:extLst>
              </p:cNvPr>
              <p:cNvSpPr/>
              <p:nvPr/>
            </p:nvSpPr>
            <p:spPr>
              <a:xfrm>
                <a:off x="6102252" y="3425934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8C5D948-04B8-4DC6-9F5D-F7912D4E7A3C}"/>
                  </a:ext>
                </a:extLst>
              </p:cNvPr>
              <p:cNvSpPr/>
              <p:nvPr/>
            </p:nvSpPr>
            <p:spPr>
              <a:xfrm>
                <a:off x="6107014" y="3470987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9738F53-65D0-4F1F-BBB9-270F83F9EC81}"/>
                  </a:ext>
                </a:extLst>
              </p:cNvPr>
              <p:cNvSpPr/>
              <p:nvPr/>
            </p:nvSpPr>
            <p:spPr>
              <a:xfrm>
                <a:off x="6065104" y="3384828"/>
                <a:ext cx="30833" cy="30775"/>
              </a:xfrm>
              <a:custGeom>
                <a:avLst/>
                <a:gdLst>
                  <a:gd name="connsiteX0" fmla="*/ 29276 w 30833"/>
                  <a:gd name="connsiteY0" fmla="*/ 8644 h 30775"/>
                  <a:gd name="connsiteX1" fmla="*/ 22132 w 30833"/>
                  <a:gd name="connsiteY1" fmla="*/ 29218 h 30775"/>
                  <a:gd name="connsiteX2" fmla="*/ 1558 w 30833"/>
                  <a:gd name="connsiteY2" fmla="*/ 22074 h 30775"/>
                  <a:gd name="connsiteX3" fmla="*/ 8702 w 30833"/>
                  <a:gd name="connsiteY3" fmla="*/ 1500 h 30775"/>
                  <a:gd name="connsiteX4" fmla="*/ 29276 w 30833"/>
                  <a:gd name="connsiteY4" fmla="*/ 8644 h 3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775">
                    <a:moveTo>
                      <a:pt x="29276" y="8644"/>
                    </a:moveTo>
                    <a:cubicBezTo>
                      <a:pt x="32990" y="16264"/>
                      <a:pt x="29847" y="25503"/>
                      <a:pt x="22132" y="29218"/>
                    </a:cubicBezTo>
                    <a:cubicBezTo>
                      <a:pt x="14512" y="32932"/>
                      <a:pt x="5273" y="29789"/>
                      <a:pt x="1558" y="22074"/>
                    </a:cubicBezTo>
                    <a:cubicBezTo>
                      <a:pt x="-2157" y="14454"/>
                      <a:pt x="986" y="5215"/>
                      <a:pt x="8702" y="1500"/>
                    </a:cubicBezTo>
                    <a:cubicBezTo>
                      <a:pt x="16322" y="-2120"/>
                      <a:pt x="25561" y="1024"/>
                      <a:pt x="29276" y="86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5E1902-C192-4D66-8836-BDA4EFCAE03A}"/>
                  </a:ext>
                </a:extLst>
              </p:cNvPr>
              <p:cNvSpPr/>
              <p:nvPr/>
            </p:nvSpPr>
            <p:spPr>
              <a:xfrm>
                <a:off x="6153877" y="3517755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914FA5B-DDC2-43A1-9C71-0D7E63CCC1AF}"/>
                  </a:ext>
                </a:extLst>
              </p:cNvPr>
              <p:cNvSpPr/>
              <p:nvPr/>
            </p:nvSpPr>
            <p:spPr>
              <a:xfrm>
                <a:off x="6162354" y="3584811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6" name="Graphic 44275">
            <a:extLst>
              <a:ext uri="{FF2B5EF4-FFF2-40B4-BE49-F238E27FC236}">
                <a16:creationId xmlns:a16="http://schemas.microsoft.com/office/drawing/2014/main" id="{F3CFC191-DCBE-44DA-93B1-0C48C13C94B7}"/>
              </a:ext>
            </a:extLst>
          </p:cNvPr>
          <p:cNvGrpSpPr/>
          <p:nvPr/>
        </p:nvGrpSpPr>
        <p:grpSpPr>
          <a:xfrm rot="12236753" flipH="1">
            <a:off x="1936151" y="4018904"/>
            <a:ext cx="872144" cy="1003126"/>
            <a:chOff x="5895956" y="3205138"/>
            <a:chExt cx="399616" cy="448193"/>
          </a:xfrm>
        </p:grpSpPr>
        <p:grpSp>
          <p:nvGrpSpPr>
            <p:cNvPr id="87" name="Graphic 44275">
              <a:extLst>
                <a:ext uri="{FF2B5EF4-FFF2-40B4-BE49-F238E27FC236}">
                  <a16:creationId xmlns:a16="http://schemas.microsoft.com/office/drawing/2014/main" id="{3B9796BD-A6BB-413B-BBFE-5880518D52CA}"/>
                </a:ext>
              </a:extLst>
            </p:cNvPr>
            <p:cNvGrpSpPr/>
            <p:nvPr/>
          </p:nvGrpSpPr>
          <p:grpSpPr>
            <a:xfrm>
              <a:off x="6126080" y="3277771"/>
              <a:ext cx="108250" cy="123046"/>
              <a:chOff x="6126080" y="3277771"/>
              <a:chExt cx="108250" cy="123046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7178768-EEB5-4184-9EAA-63B4B8F0B71D}"/>
                  </a:ext>
                </a:extLst>
              </p:cNvPr>
              <p:cNvSpPr/>
              <p:nvPr/>
            </p:nvSpPr>
            <p:spPr>
              <a:xfrm rot="-8450884">
                <a:off x="6164774" y="3272522"/>
                <a:ext cx="30862" cy="133544"/>
              </a:xfrm>
              <a:custGeom>
                <a:avLst/>
                <a:gdLst>
                  <a:gd name="connsiteX0" fmla="*/ 0 w 30862"/>
                  <a:gd name="connsiteY0" fmla="*/ 0 h 133544"/>
                  <a:gd name="connsiteX1" fmla="*/ 30862 w 30862"/>
                  <a:gd name="connsiteY1" fmla="*/ 0 h 133544"/>
                  <a:gd name="connsiteX2" fmla="*/ 30862 w 30862"/>
                  <a:gd name="connsiteY2" fmla="*/ 133545 h 133544"/>
                  <a:gd name="connsiteX3" fmla="*/ 0 w 30862"/>
                  <a:gd name="connsiteY3" fmla="*/ 133545 h 13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62" h="133544">
                    <a:moveTo>
                      <a:pt x="0" y="0"/>
                    </a:moveTo>
                    <a:lnTo>
                      <a:pt x="30862" y="0"/>
                    </a:lnTo>
                    <a:lnTo>
                      <a:pt x="30862" y="133545"/>
                    </a:lnTo>
                    <a:lnTo>
                      <a:pt x="0" y="133545"/>
                    </a:lnTo>
                    <a:close/>
                  </a:path>
                </a:pathLst>
              </a:custGeom>
              <a:solidFill>
                <a:srgbClr val="444F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88068BB-046D-4D54-9C8B-97E87B53FB11}"/>
                  </a:ext>
                </a:extLst>
              </p:cNvPr>
              <p:cNvSpPr/>
              <p:nvPr/>
            </p:nvSpPr>
            <p:spPr>
              <a:xfrm rot="-8446264">
                <a:off x="6171799" y="3270995"/>
                <a:ext cx="7524" cy="123344"/>
              </a:xfrm>
              <a:custGeom>
                <a:avLst/>
                <a:gdLst>
                  <a:gd name="connsiteX0" fmla="*/ 0 w 7524"/>
                  <a:gd name="connsiteY0" fmla="*/ 0 h 123344"/>
                  <a:gd name="connsiteX1" fmla="*/ 7525 w 7524"/>
                  <a:gd name="connsiteY1" fmla="*/ 0 h 123344"/>
                  <a:gd name="connsiteX2" fmla="*/ 7525 w 7524"/>
                  <a:gd name="connsiteY2" fmla="*/ 123345 h 123344"/>
                  <a:gd name="connsiteX3" fmla="*/ 0 w 7524"/>
                  <a:gd name="connsiteY3" fmla="*/ 123345 h 12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2334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23345"/>
                    </a:lnTo>
                    <a:lnTo>
                      <a:pt x="0" y="123345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18239E4-5BC9-4D15-AF3B-5538F55F413A}"/>
                </a:ext>
              </a:extLst>
            </p:cNvPr>
            <p:cNvSpPr/>
            <p:nvPr/>
          </p:nvSpPr>
          <p:spPr>
            <a:xfrm>
              <a:off x="5895956" y="3346970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522" y="315486"/>
                    <a:pt x="271957" y="249859"/>
                  </a:cubicBezTo>
                  <a:cubicBezTo>
                    <a:pt x="325392" y="184232"/>
                    <a:pt x="315486" y="87744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68F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07EE54-61B3-48E0-A885-C4BFAAE8F2ED}"/>
                </a:ext>
              </a:extLst>
            </p:cNvPr>
            <p:cNvSpPr/>
            <p:nvPr/>
          </p:nvSpPr>
          <p:spPr>
            <a:xfrm>
              <a:off x="5920936" y="3371950"/>
              <a:ext cx="256401" cy="256401"/>
            </a:xfrm>
            <a:custGeom>
              <a:avLst/>
              <a:gdLst>
                <a:gd name="connsiteX0" fmla="*/ 209163 w 256401"/>
                <a:gd name="connsiteY0" fmla="*/ 28760 h 256401"/>
                <a:gd name="connsiteX1" fmla="*/ 227642 w 256401"/>
                <a:gd name="connsiteY1" fmla="*/ 209163 h 256401"/>
                <a:gd name="connsiteX2" fmla="*/ 47238 w 256401"/>
                <a:gd name="connsiteY2" fmla="*/ 227642 h 256401"/>
                <a:gd name="connsiteX3" fmla="*/ 28760 w 256401"/>
                <a:gd name="connsiteY3" fmla="*/ 47238 h 256401"/>
                <a:gd name="connsiteX4" fmla="*/ 209163 w 256401"/>
                <a:gd name="connsiteY4" fmla="*/ 28760 h 25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01" h="256401">
                  <a:moveTo>
                    <a:pt x="209163" y="28760"/>
                  </a:moveTo>
                  <a:cubicBezTo>
                    <a:pt x="264027" y="73432"/>
                    <a:pt x="272314" y="154299"/>
                    <a:pt x="227642" y="209163"/>
                  </a:cubicBezTo>
                  <a:cubicBezTo>
                    <a:pt x="182969" y="264027"/>
                    <a:pt x="102102" y="272314"/>
                    <a:pt x="47238" y="227642"/>
                  </a:cubicBezTo>
                  <a:cubicBezTo>
                    <a:pt x="-7626" y="182969"/>
                    <a:pt x="-15913" y="102102"/>
                    <a:pt x="28760" y="47238"/>
                  </a:cubicBezTo>
                  <a:cubicBezTo>
                    <a:pt x="73432" y="-7626"/>
                    <a:pt x="154299" y="-15913"/>
                    <a:pt x="209163" y="2876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A00EB62-8409-4AA0-831F-EFCC1610D346}"/>
                </a:ext>
              </a:extLst>
            </p:cNvPr>
            <p:cNvSpPr/>
            <p:nvPr/>
          </p:nvSpPr>
          <p:spPr>
            <a:xfrm>
              <a:off x="5978937" y="3410806"/>
              <a:ext cx="198362" cy="217542"/>
            </a:xfrm>
            <a:custGeom>
              <a:avLst/>
              <a:gdLst>
                <a:gd name="connsiteX0" fmla="*/ 171545 w 198362"/>
                <a:gd name="connsiteY0" fmla="*/ 98393 h 217542"/>
                <a:gd name="connsiteX1" fmla="*/ 0 w 198362"/>
                <a:gd name="connsiteY1" fmla="*/ 196691 h 217542"/>
                <a:gd name="connsiteX2" fmla="*/ 169640 w 198362"/>
                <a:gd name="connsiteY2" fmla="*/ 170307 h 217542"/>
                <a:gd name="connsiteX3" fmla="*/ 162211 w 198362"/>
                <a:gd name="connsiteY3" fmla="*/ 0 h 217542"/>
                <a:gd name="connsiteX4" fmla="*/ 171545 w 198362"/>
                <a:gd name="connsiteY4" fmla="*/ 98393 h 2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62" h="217542">
                  <a:moveTo>
                    <a:pt x="171545" y="98393"/>
                  </a:moveTo>
                  <a:cubicBezTo>
                    <a:pt x="141923" y="161544"/>
                    <a:pt x="67723" y="208598"/>
                    <a:pt x="0" y="196691"/>
                  </a:cubicBezTo>
                  <a:cubicBezTo>
                    <a:pt x="54197" y="232220"/>
                    <a:pt x="127825" y="221647"/>
                    <a:pt x="169640" y="170307"/>
                  </a:cubicBezTo>
                  <a:cubicBezTo>
                    <a:pt x="211074" y="119444"/>
                    <a:pt x="206883" y="46006"/>
                    <a:pt x="162211" y="0"/>
                  </a:cubicBezTo>
                  <a:cubicBezTo>
                    <a:pt x="180689" y="29813"/>
                    <a:pt x="187262" y="64960"/>
                    <a:pt x="171545" y="98393"/>
                  </a:cubicBezTo>
                  <a:close/>
                </a:path>
              </a:pathLst>
            </a:custGeom>
            <a:solidFill>
              <a:srgbClr val="C8C8C8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E2776E-BD30-4F6E-870F-2D079F04536D}"/>
                </a:ext>
              </a:extLst>
            </p:cNvPr>
            <p:cNvSpPr/>
            <p:nvPr/>
          </p:nvSpPr>
          <p:spPr>
            <a:xfrm>
              <a:off x="6178969" y="3205138"/>
              <a:ext cx="116573" cy="128033"/>
            </a:xfrm>
            <a:custGeom>
              <a:avLst/>
              <a:gdLst>
                <a:gd name="connsiteX0" fmla="*/ 89910 w 116573"/>
                <a:gd name="connsiteY0" fmla="*/ 3072 h 128033"/>
                <a:gd name="connsiteX1" fmla="*/ 111531 w 116573"/>
                <a:gd name="connsiteY1" fmla="*/ 20693 h 128033"/>
                <a:gd name="connsiteX2" fmla="*/ 113532 w 116573"/>
                <a:gd name="connsiteY2" fmla="*/ 39934 h 128033"/>
                <a:gd name="connsiteX3" fmla="*/ 45904 w 116573"/>
                <a:gd name="connsiteY3" fmla="*/ 122992 h 128033"/>
                <a:gd name="connsiteX4" fmla="*/ 26664 w 116573"/>
                <a:gd name="connsiteY4" fmla="*/ 124992 h 128033"/>
                <a:gd name="connsiteX5" fmla="*/ 5042 w 116573"/>
                <a:gd name="connsiteY5" fmla="*/ 107371 h 128033"/>
                <a:gd name="connsiteX6" fmla="*/ 3042 w 116573"/>
                <a:gd name="connsiteY6" fmla="*/ 88130 h 128033"/>
                <a:gd name="connsiteX7" fmla="*/ 70669 w 116573"/>
                <a:gd name="connsiteY7" fmla="*/ 5072 h 128033"/>
                <a:gd name="connsiteX8" fmla="*/ 89910 w 116573"/>
                <a:gd name="connsiteY8" fmla="*/ 3072 h 1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573" h="128033">
                  <a:moveTo>
                    <a:pt x="89910" y="3072"/>
                  </a:moveTo>
                  <a:lnTo>
                    <a:pt x="111531" y="20693"/>
                  </a:lnTo>
                  <a:cubicBezTo>
                    <a:pt x="117342" y="25456"/>
                    <a:pt x="118294" y="34028"/>
                    <a:pt x="113532" y="39934"/>
                  </a:cubicBezTo>
                  <a:lnTo>
                    <a:pt x="45904" y="122992"/>
                  </a:lnTo>
                  <a:cubicBezTo>
                    <a:pt x="41142" y="128802"/>
                    <a:pt x="32569" y="129754"/>
                    <a:pt x="26664" y="124992"/>
                  </a:cubicBezTo>
                  <a:lnTo>
                    <a:pt x="5042" y="107371"/>
                  </a:lnTo>
                  <a:cubicBezTo>
                    <a:pt x="-768" y="102608"/>
                    <a:pt x="-1721" y="94036"/>
                    <a:pt x="3042" y="88130"/>
                  </a:cubicBezTo>
                  <a:lnTo>
                    <a:pt x="70669" y="5072"/>
                  </a:lnTo>
                  <a:cubicBezTo>
                    <a:pt x="75432" y="-833"/>
                    <a:pt x="84004" y="-1691"/>
                    <a:pt x="89910" y="3072"/>
                  </a:cubicBezTo>
                  <a:close/>
                </a:path>
              </a:pathLst>
            </a:custGeom>
            <a:solidFill>
              <a:srgbClr val="1D24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E06B99-E49D-457E-996F-066256057090}"/>
                </a:ext>
              </a:extLst>
            </p:cNvPr>
            <p:cNvSpPr/>
            <p:nvPr/>
          </p:nvSpPr>
          <p:spPr>
            <a:xfrm>
              <a:off x="6242494" y="3205138"/>
              <a:ext cx="53078" cy="101084"/>
            </a:xfrm>
            <a:custGeom>
              <a:avLst/>
              <a:gdLst>
                <a:gd name="connsiteX0" fmla="*/ 191 w 53078"/>
                <a:gd name="connsiteY0" fmla="*/ 101084 h 101084"/>
                <a:gd name="connsiteX1" fmla="*/ 50006 w 53078"/>
                <a:gd name="connsiteY1" fmla="*/ 39934 h 101084"/>
                <a:gd name="connsiteX2" fmla="*/ 48006 w 53078"/>
                <a:gd name="connsiteY2" fmla="*/ 20693 h 101084"/>
                <a:gd name="connsiteX3" fmla="*/ 26384 w 53078"/>
                <a:gd name="connsiteY3" fmla="*/ 3072 h 101084"/>
                <a:gd name="connsiteX4" fmla="*/ 7144 w 53078"/>
                <a:gd name="connsiteY4" fmla="*/ 5072 h 101084"/>
                <a:gd name="connsiteX5" fmla="*/ 0 w 53078"/>
                <a:gd name="connsiteY5" fmla="*/ 13835 h 101084"/>
                <a:gd name="connsiteX6" fmla="*/ 191 w 53078"/>
                <a:gd name="connsiteY6" fmla="*/ 101084 h 10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8" h="101084">
                  <a:moveTo>
                    <a:pt x="191" y="101084"/>
                  </a:moveTo>
                  <a:lnTo>
                    <a:pt x="50006" y="39934"/>
                  </a:lnTo>
                  <a:cubicBezTo>
                    <a:pt x="54769" y="34123"/>
                    <a:pt x="53912" y="25456"/>
                    <a:pt x="48006" y="20693"/>
                  </a:cubicBezTo>
                  <a:lnTo>
                    <a:pt x="26384" y="3072"/>
                  </a:lnTo>
                  <a:cubicBezTo>
                    <a:pt x="20479" y="-1691"/>
                    <a:pt x="11906" y="-833"/>
                    <a:pt x="7144" y="5072"/>
                  </a:cubicBezTo>
                  <a:lnTo>
                    <a:pt x="0" y="13835"/>
                  </a:lnTo>
                  <a:cubicBezTo>
                    <a:pt x="29527" y="29170"/>
                    <a:pt x="15335" y="70509"/>
                    <a:pt x="191" y="101084"/>
                  </a:cubicBezTo>
                  <a:close/>
                </a:path>
              </a:pathLst>
            </a:custGeom>
            <a:solidFill>
              <a:srgbClr val="1D2465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D8823D5-F6DE-4DDB-9CA0-C75018C79D37}"/>
                </a:ext>
              </a:extLst>
            </p:cNvPr>
            <p:cNvSpPr/>
            <p:nvPr/>
          </p:nvSpPr>
          <p:spPr>
            <a:xfrm>
              <a:off x="5934056" y="3385224"/>
              <a:ext cx="137273" cy="151788"/>
            </a:xfrm>
            <a:custGeom>
              <a:avLst/>
              <a:gdLst>
                <a:gd name="connsiteX0" fmla="*/ 2399 w 137273"/>
                <a:gd name="connsiteY0" fmla="*/ 151789 h 151788"/>
                <a:gd name="connsiteX1" fmla="*/ 24497 w 137273"/>
                <a:gd name="connsiteY1" fmla="*/ 50348 h 151788"/>
                <a:gd name="connsiteX2" fmla="*/ 137273 w 137273"/>
                <a:gd name="connsiteY2" fmla="*/ 2056 h 151788"/>
                <a:gd name="connsiteX3" fmla="*/ 46881 w 137273"/>
                <a:gd name="connsiteY3" fmla="*/ 63397 h 151788"/>
                <a:gd name="connsiteX4" fmla="*/ 2399 w 137273"/>
                <a:gd name="connsiteY4" fmla="*/ 151789 h 1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73" h="151788">
                  <a:moveTo>
                    <a:pt x="2399" y="151789"/>
                  </a:moveTo>
                  <a:cubicBezTo>
                    <a:pt x="2399" y="151789"/>
                    <a:pt x="-10745" y="97401"/>
                    <a:pt x="24497" y="50348"/>
                  </a:cubicBezTo>
                  <a:cubicBezTo>
                    <a:pt x="59740" y="3294"/>
                    <a:pt x="124319" y="-4612"/>
                    <a:pt x="137273" y="2056"/>
                  </a:cubicBezTo>
                  <a:cubicBezTo>
                    <a:pt x="104317" y="18058"/>
                    <a:pt x="77837" y="28821"/>
                    <a:pt x="46881" y="63397"/>
                  </a:cubicBezTo>
                  <a:cubicBezTo>
                    <a:pt x="14020" y="100354"/>
                    <a:pt x="2399" y="151789"/>
                    <a:pt x="2399" y="15178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708D0CB-5BEA-40DD-96B0-D5CF1B25AE66}"/>
                </a:ext>
              </a:extLst>
            </p:cNvPr>
            <p:cNvSpPr/>
            <p:nvPr/>
          </p:nvSpPr>
          <p:spPr>
            <a:xfrm>
              <a:off x="5899004" y="3339541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617" y="315486"/>
                    <a:pt x="271957" y="249859"/>
                  </a:cubicBezTo>
                  <a:cubicBezTo>
                    <a:pt x="325392" y="184232"/>
                    <a:pt x="315486" y="87839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EB6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37" name="Graphic 44260">
            <a:extLst>
              <a:ext uri="{FF2B5EF4-FFF2-40B4-BE49-F238E27FC236}">
                <a16:creationId xmlns:a16="http://schemas.microsoft.com/office/drawing/2014/main" id="{A93334CA-36DF-4436-A1BB-571DACA7772A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138" name="Freeform: Shape 44262">
              <a:extLst>
                <a:ext uri="{FF2B5EF4-FFF2-40B4-BE49-F238E27FC236}">
                  <a16:creationId xmlns:a16="http://schemas.microsoft.com/office/drawing/2014/main" id="{6A217E51-B660-4D55-B49A-4423E7508ACC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44263">
              <a:extLst>
                <a:ext uri="{FF2B5EF4-FFF2-40B4-BE49-F238E27FC236}">
                  <a16:creationId xmlns:a16="http://schemas.microsoft.com/office/drawing/2014/main" id="{ABA2D673-A02F-4811-ADD1-093FC0F4F006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03" name="Graphic 828">
            <a:extLst>
              <a:ext uri="{FF2B5EF4-FFF2-40B4-BE49-F238E27FC236}">
                <a16:creationId xmlns:a16="http://schemas.microsoft.com/office/drawing/2014/main" id="{8CD1E81E-2AB6-4975-AEBF-97A1B4543755}"/>
              </a:ext>
            </a:extLst>
          </p:cNvPr>
          <p:cNvGrpSpPr/>
          <p:nvPr/>
        </p:nvGrpSpPr>
        <p:grpSpPr>
          <a:xfrm>
            <a:off x="990775" y="5205276"/>
            <a:ext cx="841681" cy="701090"/>
            <a:chOff x="6029366" y="3371852"/>
            <a:chExt cx="130719" cy="112577"/>
          </a:xfrm>
          <a:solidFill>
            <a:srgbClr val="E9D2AE"/>
          </a:solidFill>
        </p:grpSpPr>
        <p:sp>
          <p:nvSpPr>
            <p:cNvPr id="204" name="Freeform: Shape 123">
              <a:extLst>
                <a:ext uri="{FF2B5EF4-FFF2-40B4-BE49-F238E27FC236}">
                  <a16:creationId xmlns:a16="http://schemas.microsoft.com/office/drawing/2014/main" id="{C2863571-7368-499E-AE74-60C404F449A4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5" name="Freeform: Shape 124">
              <a:extLst>
                <a:ext uri="{FF2B5EF4-FFF2-40B4-BE49-F238E27FC236}">
                  <a16:creationId xmlns:a16="http://schemas.microsoft.com/office/drawing/2014/main" id="{F1A49C8D-4AC9-4335-971E-C9EF0136383B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6" name="Freeform: Shape 125">
              <a:extLst>
                <a:ext uri="{FF2B5EF4-FFF2-40B4-BE49-F238E27FC236}">
                  <a16:creationId xmlns:a16="http://schemas.microsoft.com/office/drawing/2014/main" id="{7F7BE90E-D8C3-469C-9BB2-79DEA726C381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7" name="Graphic 19325">
            <a:extLst>
              <a:ext uri="{FF2B5EF4-FFF2-40B4-BE49-F238E27FC236}">
                <a16:creationId xmlns:a16="http://schemas.microsoft.com/office/drawing/2014/main" id="{0F7346D2-0353-46C8-A93B-7683B492DD5A}"/>
              </a:ext>
            </a:extLst>
          </p:cNvPr>
          <p:cNvSpPr/>
          <p:nvPr/>
        </p:nvSpPr>
        <p:spPr>
          <a:xfrm>
            <a:off x="3817854" y="6053095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8" name="Graphic 19325">
            <a:extLst>
              <a:ext uri="{FF2B5EF4-FFF2-40B4-BE49-F238E27FC236}">
                <a16:creationId xmlns:a16="http://schemas.microsoft.com/office/drawing/2014/main" id="{B67ADEEA-5CDD-4906-BBDE-CDEED753755B}"/>
              </a:ext>
            </a:extLst>
          </p:cNvPr>
          <p:cNvSpPr/>
          <p:nvPr/>
        </p:nvSpPr>
        <p:spPr>
          <a:xfrm>
            <a:off x="9761067" y="25107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1" name="Graphic 19325">
            <a:extLst>
              <a:ext uri="{FF2B5EF4-FFF2-40B4-BE49-F238E27FC236}">
                <a16:creationId xmlns:a16="http://schemas.microsoft.com/office/drawing/2014/main" id="{2566B1F1-4C7D-48EC-84D2-862A047CF5C4}"/>
              </a:ext>
            </a:extLst>
          </p:cNvPr>
          <p:cNvSpPr/>
          <p:nvPr/>
        </p:nvSpPr>
        <p:spPr>
          <a:xfrm>
            <a:off x="5847389" y="6325347"/>
            <a:ext cx="445845" cy="39766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2" name="Graphic 19325">
            <a:extLst>
              <a:ext uri="{FF2B5EF4-FFF2-40B4-BE49-F238E27FC236}">
                <a16:creationId xmlns:a16="http://schemas.microsoft.com/office/drawing/2014/main" id="{B73959C6-E3E6-49C3-96C0-30C89483B6FB}"/>
              </a:ext>
            </a:extLst>
          </p:cNvPr>
          <p:cNvSpPr/>
          <p:nvPr/>
        </p:nvSpPr>
        <p:spPr>
          <a:xfrm>
            <a:off x="4513289" y="4879595"/>
            <a:ext cx="293284" cy="26159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4" name="Graphic 19325">
            <a:extLst>
              <a:ext uri="{FF2B5EF4-FFF2-40B4-BE49-F238E27FC236}">
                <a16:creationId xmlns:a16="http://schemas.microsoft.com/office/drawing/2014/main" id="{E2DE69C3-B2A5-4C15-AAC2-2A2A23F34E94}"/>
              </a:ext>
            </a:extLst>
          </p:cNvPr>
          <p:cNvSpPr/>
          <p:nvPr/>
        </p:nvSpPr>
        <p:spPr>
          <a:xfrm>
            <a:off x="2278821" y="3321033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5" name="Freeform 140">
            <a:extLst>
              <a:ext uri="{FF2B5EF4-FFF2-40B4-BE49-F238E27FC236}">
                <a16:creationId xmlns:a16="http://schemas.microsoft.com/office/drawing/2014/main" id="{E7F7D3A5-8EAC-4BCB-B724-0809F3A240BF}"/>
              </a:ext>
            </a:extLst>
          </p:cNvPr>
          <p:cNvSpPr/>
          <p:nvPr/>
        </p:nvSpPr>
        <p:spPr>
          <a:xfrm flipH="1" flipV="1">
            <a:off x="355600" y="277813"/>
            <a:ext cx="11541125" cy="6302375"/>
          </a:xfrm>
          <a:custGeom>
            <a:avLst/>
            <a:gdLst>
              <a:gd name="connsiteX0" fmla="*/ 10942351 w 12199886"/>
              <a:gd name="connsiteY0" fmla="*/ 755990 h 6858000"/>
              <a:gd name="connsiteX1" fmla="*/ 9279451 w 12199886"/>
              <a:gd name="connsiteY1" fmla="*/ 874702 h 6858000"/>
              <a:gd name="connsiteX2" fmla="*/ 7678582 w 12199886"/>
              <a:gd name="connsiteY2" fmla="*/ 1389442 h 6858000"/>
              <a:gd name="connsiteX3" fmla="*/ 6042921 w 12199886"/>
              <a:gd name="connsiteY3" fmla="*/ 896112 h 6858000"/>
              <a:gd name="connsiteX4" fmla="*/ 4045515 w 12199886"/>
              <a:gd name="connsiteY4" fmla="*/ 1433155 h 6858000"/>
              <a:gd name="connsiteX5" fmla="*/ 2860809 w 12199886"/>
              <a:gd name="connsiteY5" fmla="*/ 987552 h 6858000"/>
              <a:gd name="connsiteX6" fmla="*/ 1818393 w 12199886"/>
              <a:gd name="connsiteY6" fmla="*/ 1335024 h 6858000"/>
              <a:gd name="connsiteX7" fmla="*/ 1111465 w 12199886"/>
              <a:gd name="connsiteY7" fmla="*/ 869727 h 6858000"/>
              <a:gd name="connsiteX8" fmla="*/ 1324618 w 12199886"/>
              <a:gd name="connsiteY8" fmla="*/ 2377441 h 6858000"/>
              <a:gd name="connsiteX9" fmla="*/ 922282 w 12199886"/>
              <a:gd name="connsiteY9" fmla="*/ 3529585 h 6858000"/>
              <a:gd name="connsiteX10" fmla="*/ 1452633 w 12199886"/>
              <a:gd name="connsiteY10" fmla="*/ 4773169 h 6858000"/>
              <a:gd name="connsiteX11" fmla="*/ 1111465 w 12199886"/>
              <a:gd name="connsiteY11" fmla="*/ 5709741 h 6858000"/>
              <a:gd name="connsiteX12" fmla="*/ 2129289 w 12199886"/>
              <a:gd name="connsiteY12" fmla="*/ 5907025 h 6858000"/>
              <a:gd name="connsiteX13" fmla="*/ 3647193 w 12199886"/>
              <a:gd name="connsiteY13" fmla="*/ 5285233 h 6858000"/>
              <a:gd name="connsiteX14" fmla="*/ 5823465 w 12199886"/>
              <a:gd name="connsiteY14" fmla="*/ 5966795 h 6858000"/>
              <a:gd name="connsiteX15" fmla="*/ 7549673 w 12199886"/>
              <a:gd name="connsiteY15" fmla="*/ 5323147 h 6858000"/>
              <a:gd name="connsiteX16" fmla="*/ 8822697 w 12199886"/>
              <a:gd name="connsiteY16" fmla="*/ 5797297 h 6858000"/>
              <a:gd name="connsiteX17" fmla="*/ 10614921 w 12199886"/>
              <a:gd name="connsiteY17" fmla="*/ 5358385 h 6858000"/>
              <a:gd name="connsiteX18" fmla="*/ 11236713 w 12199886"/>
              <a:gd name="connsiteY18" fmla="*/ 5709741 h 6858000"/>
              <a:gd name="connsiteX19" fmla="*/ 11456169 w 12199886"/>
              <a:gd name="connsiteY19" fmla="*/ 4846321 h 6858000"/>
              <a:gd name="connsiteX20" fmla="*/ 10717512 w 12199886"/>
              <a:gd name="connsiteY20" fmla="*/ 3726292 h 6858000"/>
              <a:gd name="connsiteX21" fmla="*/ 11303620 w 12199886"/>
              <a:gd name="connsiteY21" fmla="*/ 2582624 h 6858000"/>
              <a:gd name="connsiteX22" fmla="*/ 10793786 w 12199886"/>
              <a:gd name="connsiteY22" fmla="*/ 1788656 h 6858000"/>
              <a:gd name="connsiteX23" fmla="*/ 11236713 w 12199886"/>
              <a:gd name="connsiteY23" fmla="*/ 869727 h 6858000"/>
              <a:gd name="connsiteX24" fmla="*/ 10942351 w 12199886"/>
              <a:gd name="connsiteY24" fmla="*/ 755990 h 6858000"/>
              <a:gd name="connsiteX25" fmla="*/ 0 w 12199886"/>
              <a:gd name="connsiteY25" fmla="*/ 0 h 6858000"/>
              <a:gd name="connsiteX26" fmla="*/ 12199886 w 12199886"/>
              <a:gd name="connsiteY26" fmla="*/ 0 h 6858000"/>
              <a:gd name="connsiteX27" fmla="*/ 12199886 w 12199886"/>
              <a:gd name="connsiteY27" fmla="*/ 6858000 h 6858000"/>
              <a:gd name="connsiteX28" fmla="*/ 0 w 12199886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9886" h="6858000">
                <a:moveTo>
                  <a:pt x="10942351" y="755990"/>
                </a:moveTo>
                <a:cubicBezTo>
                  <a:pt x="10487431" y="751392"/>
                  <a:pt x="9909207" y="1317314"/>
                  <a:pt x="9279451" y="874702"/>
                </a:cubicBezTo>
                <a:cubicBezTo>
                  <a:pt x="8863436" y="639634"/>
                  <a:pt x="8273016" y="1234217"/>
                  <a:pt x="7678582" y="1389442"/>
                </a:cubicBezTo>
                <a:cubicBezTo>
                  <a:pt x="6689097" y="1523257"/>
                  <a:pt x="6530601" y="896112"/>
                  <a:pt x="6042921" y="896112"/>
                </a:cubicBezTo>
                <a:cubicBezTo>
                  <a:pt x="5415034" y="920496"/>
                  <a:pt x="4818369" y="1553737"/>
                  <a:pt x="4045515" y="1433155"/>
                </a:cubicBezTo>
                <a:cubicBezTo>
                  <a:pt x="3636042" y="1334876"/>
                  <a:pt x="3593667" y="873958"/>
                  <a:pt x="2860809" y="987552"/>
                </a:cubicBezTo>
                <a:cubicBezTo>
                  <a:pt x="2565078" y="1088954"/>
                  <a:pt x="2493265" y="1412042"/>
                  <a:pt x="1818393" y="1335024"/>
                </a:cubicBezTo>
                <a:cubicBezTo>
                  <a:pt x="1570558" y="1293816"/>
                  <a:pt x="1381602" y="665608"/>
                  <a:pt x="1111465" y="869727"/>
                </a:cubicBezTo>
                <a:cubicBezTo>
                  <a:pt x="825677" y="1227333"/>
                  <a:pt x="1376230" y="1852567"/>
                  <a:pt x="1324618" y="2377441"/>
                </a:cubicBezTo>
                <a:cubicBezTo>
                  <a:pt x="1288042" y="2791969"/>
                  <a:pt x="958858" y="3115057"/>
                  <a:pt x="922282" y="3529585"/>
                </a:cubicBezTo>
                <a:cubicBezTo>
                  <a:pt x="952762" y="3907537"/>
                  <a:pt x="1422153" y="4395217"/>
                  <a:pt x="1452633" y="4773169"/>
                </a:cubicBezTo>
                <a:cubicBezTo>
                  <a:pt x="1454734" y="5042688"/>
                  <a:pt x="1109364" y="5440222"/>
                  <a:pt x="1111465" y="5709741"/>
                </a:cubicBezTo>
                <a:cubicBezTo>
                  <a:pt x="1138506" y="5898166"/>
                  <a:pt x="1645048" y="6566094"/>
                  <a:pt x="2129289" y="5907025"/>
                </a:cubicBezTo>
                <a:cubicBezTo>
                  <a:pt x="2616969" y="5821681"/>
                  <a:pt x="2824976" y="5203308"/>
                  <a:pt x="3647193" y="5285233"/>
                </a:cubicBezTo>
                <a:cubicBezTo>
                  <a:pt x="4348382" y="5423211"/>
                  <a:pt x="5055369" y="5918027"/>
                  <a:pt x="5823465" y="5966795"/>
                </a:cubicBezTo>
                <a:cubicBezTo>
                  <a:pt x="6384297" y="5948507"/>
                  <a:pt x="6632002" y="5274528"/>
                  <a:pt x="7549673" y="5323147"/>
                </a:cubicBezTo>
                <a:cubicBezTo>
                  <a:pt x="7977285" y="5345450"/>
                  <a:pt x="8450841" y="5797297"/>
                  <a:pt x="8822697" y="5797297"/>
                </a:cubicBezTo>
                <a:cubicBezTo>
                  <a:pt x="9438393" y="5791201"/>
                  <a:pt x="9731596" y="5029944"/>
                  <a:pt x="10614921" y="5358385"/>
                </a:cubicBezTo>
                <a:cubicBezTo>
                  <a:pt x="10807912" y="5466137"/>
                  <a:pt x="11010269" y="5780409"/>
                  <a:pt x="11236713" y="5709741"/>
                </a:cubicBezTo>
                <a:cubicBezTo>
                  <a:pt x="11566343" y="5533446"/>
                  <a:pt x="11583739" y="5245641"/>
                  <a:pt x="11456169" y="4846321"/>
                </a:cubicBezTo>
                <a:cubicBezTo>
                  <a:pt x="11352537" y="4529329"/>
                  <a:pt x="10821144" y="4043284"/>
                  <a:pt x="10717512" y="3726292"/>
                </a:cubicBezTo>
                <a:cubicBezTo>
                  <a:pt x="10723608" y="3317860"/>
                  <a:pt x="11297524" y="2991056"/>
                  <a:pt x="11303620" y="2582624"/>
                </a:cubicBezTo>
                <a:cubicBezTo>
                  <a:pt x="11273140" y="2277824"/>
                  <a:pt x="10757358" y="2149212"/>
                  <a:pt x="10793786" y="1788656"/>
                </a:cubicBezTo>
                <a:cubicBezTo>
                  <a:pt x="10788731" y="1256199"/>
                  <a:pt x="11576305" y="1290671"/>
                  <a:pt x="11236713" y="869727"/>
                </a:cubicBezTo>
                <a:cubicBezTo>
                  <a:pt x="11145747" y="788495"/>
                  <a:pt x="11047332" y="757051"/>
                  <a:pt x="10942351" y="755990"/>
                </a:cubicBezTo>
                <a:close/>
                <a:moveTo>
                  <a:pt x="0" y="0"/>
                </a:moveTo>
                <a:lnTo>
                  <a:pt x="12199886" y="0"/>
                </a:lnTo>
                <a:lnTo>
                  <a:pt x="121998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66700" sx="98000" sy="98000" algn="ct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294BC90-76E1-4F53-8C89-4157735A075C}"/>
              </a:ext>
            </a:extLst>
          </p:cNvPr>
          <p:cNvSpPr/>
          <p:nvPr/>
        </p:nvSpPr>
        <p:spPr>
          <a:xfrm>
            <a:off x="-19510" y="-79494"/>
            <a:ext cx="12223658" cy="7022225"/>
          </a:xfrm>
          <a:custGeom>
            <a:avLst/>
            <a:gdLst>
              <a:gd name="connsiteX0" fmla="*/ 6111829 w 12223658"/>
              <a:gd name="connsiteY0" fmla="*/ 547452 h 7022225"/>
              <a:gd name="connsiteX1" fmla="*/ 968409 w 12223658"/>
              <a:gd name="connsiteY1" fmla="*/ 3511112 h 7022225"/>
              <a:gd name="connsiteX2" fmla="*/ 6111829 w 12223658"/>
              <a:gd name="connsiteY2" fmla="*/ 6474772 h 7022225"/>
              <a:gd name="connsiteX3" fmla="*/ 11255249 w 12223658"/>
              <a:gd name="connsiteY3" fmla="*/ 3511112 h 7022225"/>
              <a:gd name="connsiteX4" fmla="*/ 6111829 w 12223658"/>
              <a:gd name="connsiteY4" fmla="*/ 547452 h 7022225"/>
              <a:gd name="connsiteX5" fmla="*/ 0 w 12223658"/>
              <a:gd name="connsiteY5" fmla="*/ 0 h 7022225"/>
              <a:gd name="connsiteX6" fmla="*/ 12223658 w 12223658"/>
              <a:gd name="connsiteY6" fmla="*/ 0 h 7022225"/>
              <a:gd name="connsiteX7" fmla="*/ 12223658 w 12223658"/>
              <a:gd name="connsiteY7" fmla="*/ 7022225 h 7022225"/>
              <a:gd name="connsiteX8" fmla="*/ 0 w 12223658"/>
              <a:gd name="connsiteY8" fmla="*/ 7022225 h 70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3658" h="7022225">
                <a:moveTo>
                  <a:pt x="6111829" y="547452"/>
                </a:moveTo>
                <a:cubicBezTo>
                  <a:pt x="3271197" y="547452"/>
                  <a:pt x="968409" y="1874328"/>
                  <a:pt x="968409" y="3511112"/>
                </a:cubicBezTo>
                <a:cubicBezTo>
                  <a:pt x="968409" y="5147896"/>
                  <a:pt x="3271197" y="6474772"/>
                  <a:pt x="6111829" y="6474772"/>
                </a:cubicBezTo>
                <a:cubicBezTo>
                  <a:pt x="8952461" y="6474772"/>
                  <a:pt x="11255249" y="5147896"/>
                  <a:pt x="11255249" y="3511112"/>
                </a:cubicBezTo>
                <a:cubicBezTo>
                  <a:pt x="11255249" y="1874328"/>
                  <a:pt x="8952461" y="547452"/>
                  <a:pt x="6111829" y="547452"/>
                </a:cubicBezTo>
                <a:close/>
                <a:moveTo>
                  <a:pt x="0" y="0"/>
                </a:moveTo>
                <a:lnTo>
                  <a:pt x="12223658" y="0"/>
                </a:lnTo>
                <a:lnTo>
                  <a:pt x="12223658" y="7022225"/>
                </a:lnTo>
                <a:lnTo>
                  <a:pt x="0" y="70222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6F53EAD-93F5-4D9D-83D2-1A6011094FED}"/>
              </a:ext>
            </a:extLst>
          </p:cNvPr>
          <p:cNvSpPr/>
          <p:nvPr/>
        </p:nvSpPr>
        <p:spPr>
          <a:xfrm>
            <a:off x="-49550" y="-66977"/>
            <a:ext cx="12291101" cy="6966921"/>
          </a:xfrm>
          <a:custGeom>
            <a:avLst/>
            <a:gdLst>
              <a:gd name="connsiteX0" fmla="*/ 6138097 w 12291101"/>
              <a:gd name="connsiteY0" fmla="*/ 36178 h 6966921"/>
              <a:gd name="connsiteX1" fmla="*/ 6751 w 12291101"/>
              <a:gd name="connsiteY1" fmla="*/ 3483460 h 6966921"/>
              <a:gd name="connsiteX2" fmla="*/ 6138097 w 12291101"/>
              <a:gd name="connsiteY2" fmla="*/ 6930742 h 6966921"/>
              <a:gd name="connsiteX3" fmla="*/ 12269443 w 12291101"/>
              <a:gd name="connsiteY3" fmla="*/ 3483460 h 6966921"/>
              <a:gd name="connsiteX4" fmla="*/ 6138097 w 12291101"/>
              <a:gd name="connsiteY4" fmla="*/ 36178 h 6966921"/>
              <a:gd name="connsiteX5" fmla="*/ 0 w 12291101"/>
              <a:gd name="connsiteY5" fmla="*/ 0 h 6966921"/>
              <a:gd name="connsiteX6" fmla="*/ 12291101 w 12291101"/>
              <a:gd name="connsiteY6" fmla="*/ 0 h 6966921"/>
              <a:gd name="connsiteX7" fmla="*/ 12291101 w 12291101"/>
              <a:gd name="connsiteY7" fmla="*/ 6966921 h 6966921"/>
              <a:gd name="connsiteX8" fmla="*/ 0 w 12291101"/>
              <a:gd name="connsiteY8" fmla="*/ 6966921 h 696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1101" h="6966921">
                <a:moveTo>
                  <a:pt x="6138097" y="36178"/>
                </a:moveTo>
                <a:cubicBezTo>
                  <a:pt x="2751848" y="36178"/>
                  <a:pt x="6751" y="1579579"/>
                  <a:pt x="6751" y="3483460"/>
                </a:cubicBezTo>
                <a:cubicBezTo>
                  <a:pt x="6751" y="5387341"/>
                  <a:pt x="2751848" y="6930742"/>
                  <a:pt x="6138097" y="6930742"/>
                </a:cubicBezTo>
                <a:cubicBezTo>
                  <a:pt x="9524346" y="6930742"/>
                  <a:pt x="12269443" y="5387341"/>
                  <a:pt x="12269443" y="3483460"/>
                </a:cubicBezTo>
                <a:cubicBezTo>
                  <a:pt x="12269443" y="1579579"/>
                  <a:pt x="9524346" y="36178"/>
                  <a:pt x="6138097" y="36178"/>
                </a:cubicBezTo>
                <a:close/>
                <a:moveTo>
                  <a:pt x="0" y="0"/>
                </a:moveTo>
                <a:lnTo>
                  <a:pt x="12291101" y="0"/>
                </a:lnTo>
                <a:lnTo>
                  <a:pt x="12291101" y="6966921"/>
                </a:lnTo>
                <a:lnTo>
                  <a:pt x="0" y="69669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802C8-5122-440B-893C-B8DC35DF67C8}"/>
              </a:ext>
            </a:extLst>
          </p:cNvPr>
          <p:cNvSpPr/>
          <p:nvPr/>
        </p:nvSpPr>
        <p:spPr>
          <a:xfrm rot="20537283">
            <a:off x="5615182" y="1345407"/>
            <a:ext cx="77838" cy="70569"/>
          </a:xfrm>
          <a:custGeom>
            <a:avLst/>
            <a:gdLst>
              <a:gd name="connsiteX0" fmla="*/ 9307 w 36586"/>
              <a:gd name="connsiteY0" fmla="*/ 33090 h 33089"/>
              <a:gd name="connsiteX1" fmla="*/ 1972 w 36586"/>
              <a:gd name="connsiteY1" fmla="*/ 29565 h 33089"/>
              <a:gd name="connsiteX2" fmla="*/ 3592 w 36586"/>
              <a:gd name="connsiteY2" fmla="*/ 16516 h 33089"/>
              <a:gd name="connsiteX3" fmla="*/ 21404 w 36586"/>
              <a:gd name="connsiteY3" fmla="*/ 2134 h 33089"/>
              <a:gd name="connsiteX4" fmla="*/ 34453 w 36586"/>
              <a:gd name="connsiteY4" fmla="*/ 3372 h 33089"/>
              <a:gd name="connsiteX5" fmla="*/ 33215 w 36586"/>
              <a:gd name="connsiteY5" fmla="*/ 16421 h 33089"/>
              <a:gd name="connsiteX6" fmla="*/ 14927 w 36586"/>
              <a:gd name="connsiteY6" fmla="*/ 31185 h 33089"/>
              <a:gd name="connsiteX7" fmla="*/ 9307 w 36586"/>
              <a:gd name="connsiteY7" fmla="*/ 33090 h 3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6" h="33089">
                <a:moveTo>
                  <a:pt x="9307" y="33090"/>
                </a:moveTo>
                <a:cubicBezTo>
                  <a:pt x="6545" y="33090"/>
                  <a:pt x="3877" y="31852"/>
                  <a:pt x="1972" y="29565"/>
                </a:cubicBezTo>
                <a:cubicBezTo>
                  <a:pt x="-1171" y="25565"/>
                  <a:pt x="-504" y="19755"/>
                  <a:pt x="3592" y="16516"/>
                </a:cubicBezTo>
                <a:cubicBezTo>
                  <a:pt x="9402" y="12040"/>
                  <a:pt x="15308" y="7182"/>
                  <a:pt x="21404" y="2134"/>
                </a:cubicBezTo>
                <a:cubicBezTo>
                  <a:pt x="25309" y="-1105"/>
                  <a:pt x="31214" y="-629"/>
                  <a:pt x="34453" y="3372"/>
                </a:cubicBezTo>
                <a:cubicBezTo>
                  <a:pt x="37691" y="7277"/>
                  <a:pt x="37215" y="13183"/>
                  <a:pt x="33215" y="16421"/>
                </a:cubicBezTo>
                <a:cubicBezTo>
                  <a:pt x="26928" y="21660"/>
                  <a:pt x="20832" y="26517"/>
                  <a:pt x="14927" y="31185"/>
                </a:cubicBezTo>
                <a:cubicBezTo>
                  <a:pt x="13307" y="32423"/>
                  <a:pt x="11307" y="33090"/>
                  <a:pt x="9307" y="3309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13" name="Graphic 53">
            <a:extLst>
              <a:ext uri="{FF2B5EF4-FFF2-40B4-BE49-F238E27FC236}">
                <a16:creationId xmlns:a16="http://schemas.microsoft.com/office/drawing/2014/main" id="{0A9733D0-5AC8-4378-A82C-F5B35B9EDB61}"/>
              </a:ext>
            </a:extLst>
          </p:cNvPr>
          <p:cNvGrpSpPr/>
          <p:nvPr/>
        </p:nvGrpSpPr>
        <p:grpSpPr>
          <a:xfrm rot="626658">
            <a:off x="341670" y="4858897"/>
            <a:ext cx="2243675" cy="1772132"/>
            <a:chOff x="5795949" y="3167093"/>
            <a:chExt cx="581631" cy="494681"/>
          </a:xfrm>
          <a:solidFill>
            <a:srgbClr val="E9684D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5771E9-577A-4699-A918-DFB758196F01}"/>
                </a:ext>
              </a:extLst>
            </p:cNvPr>
            <p:cNvSpPr/>
            <p:nvPr/>
          </p:nvSpPr>
          <p:spPr>
            <a:xfrm rot="2232065">
              <a:off x="5781448" y="3335663"/>
              <a:ext cx="610633" cy="157539"/>
            </a:xfrm>
            <a:custGeom>
              <a:avLst/>
              <a:gdLst>
                <a:gd name="connsiteX0" fmla="*/ 0 w 610633"/>
                <a:gd name="connsiteY0" fmla="*/ 0 h 157539"/>
                <a:gd name="connsiteX1" fmla="*/ 610634 w 610633"/>
                <a:gd name="connsiteY1" fmla="*/ 0 h 157539"/>
                <a:gd name="connsiteX2" fmla="*/ 610634 w 610633"/>
                <a:gd name="connsiteY2" fmla="*/ 157540 h 157539"/>
                <a:gd name="connsiteX3" fmla="*/ 0 w 610633"/>
                <a:gd name="connsiteY3" fmla="*/ 157540 h 15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633" h="157539">
                  <a:moveTo>
                    <a:pt x="0" y="0"/>
                  </a:moveTo>
                  <a:lnTo>
                    <a:pt x="610634" y="0"/>
                  </a:lnTo>
                  <a:lnTo>
                    <a:pt x="610634" y="157540"/>
                  </a:lnTo>
                  <a:lnTo>
                    <a:pt x="0" y="157540"/>
                  </a:ln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5" name="Graphic 53">
              <a:extLst>
                <a:ext uri="{FF2B5EF4-FFF2-40B4-BE49-F238E27FC236}">
                  <a16:creationId xmlns:a16="http://schemas.microsoft.com/office/drawing/2014/main" id="{179960B1-9408-4B7A-A4E2-9B0F8E65697C}"/>
                </a:ext>
              </a:extLst>
            </p:cNvPr>
            <p:cNvGrpSpPr/>
            <p:nvPr/>
          </p:nvGrpSpPr>
          <p:grpSpPr>
            <a:xfrm>
              <a:off x="5826346" y="3287553"/>
              <a:ext cx="448151" cy="351567"/>
              <a:chOff x="5826346" y="3287553"/>
              <a:chExt cx="448151" cy="351567"/>
            </a:xfrm>
          </p:grpSpPr>
          <p:grpSp>
            <p:nvGrpSpPr>
              <p:cNvPr id="116" name="Graphic 53">
                <a:extLst>
                  <a:ext uri="{FF2B5EF4-FFF2-40B4-BE49-F238E27FC236}">
                    <a16:creationId xmlns:a16="http://schemas.microsoft.com/office/drawing/2014/main" id="{34EDFB33-FEC2-4C4B-BBCE-DE09EEC96FA2}"/>
                  </a:ext>
                </a:extLst>
              </p:cNvPr>
              <p:cNvGrpSpPr/>
              <p:nvPr/>
            </p:nvGrpSpPr>
            <p:grpSpPr>
              <a:xfrm>
                <a:off x="5826346" y="3287553"/>
                <a:ext cx="183260" cy="151542"/>
                <a:chOff x="5826346" y="3287553"/>
                <a:chExt cx="183260" cy="151542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9BCC540-89AA-4BEE-BF9A-B8E467C11D87}"/>
                    </a:ext>
                  </a:extLst>
                </p:cNvPr>
                <p:cNvSpPr/>
                <p:nvPr/>
              </p:nvSpPr>
              <p:spPr>
                <a:xfrm>
                  <a:off x="5826346" y="3287553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3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62AFDDA-94B2-41DD-98D8-820432D9EC3D}"/>
                    </a:ext>
                  </a:extLst>
                </p:cNvPr>
                <p:cNvSpPr/>
                <p:nvPr/>
              </p:nvSpPr>
              <p:spPr>
                <a:xfrm>
                  <a:off x="5850635" y="3310603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F868DC0-A8BD-4144-A82B-16C9AEE91FF4}"/>
                    </a:ext>
                  </a:extLst>
                </p:cNvPr>
                <p:cNvSpPr/>
                <p:nvPr/>
              </p:nvSpPr>
              <p:spPr>
                <a:xfrm>
                  <a:off x="5899879" y="334775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2C2D565-91E0-429A-8BFD-4FAE6AAF1883}"/>
                    </a:ext>
                  </a:extLst>
                </p:cNvPr>
                <p:cNvSpPr/>
                <p:nvPr/>
              </p:nvSpPr>
              <p:spPr>
                <a:xfrm>
                  <a:off x="5874924" y="332889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0E19BD6-A3FF-421B-B19A-7FBEFB92C7AB}"/>
                    </a:ext>
                  </a:extLst>
                </p:cNvPr>
                <p:cNvSpPr/>
                <p:nvPr/>
              </p:nvSpPr>
              <p:spPr>
                <a:xfrm>
                  <a:off x="5921406" y="3359276"/>
                  <a:ext cx="18288" cy="24288"/>
                </a:xfrm>
                <a:custGeom>
                  <a:avLst/>
                  <a:gdLst>
                    <a:gd name="connsiteX0" fmla="*/ 18288 w 18288"/>
                    <a:gd name="connsiteY0" fmla="*/ 0 h 24288"/>
                    <a:gd name="connsiteX1" fmla="*/ 0 w 18288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403D8E5-1FB9-4E3C-AA24-80F4EDC54015}"/>
                    </a:ext>
                  </a:extLst>
                </p:cNvPr>
                <p:cNvSpPr/>
                <p:nvPr/>
              </p:nvSpPr>
              <p:spPr>
                <a:xfrm>
                  <a:off x="5945695" y="3382327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A07CEE7-600D-4472-93F9-8536B8477425}"/>
                    </a:ext>
                  </a:extLst>
                </p:cNvPr>
                <p:cNvSpPr/>
                <p:nvPr/>
              </p:nvSpPr>
              <p:spPr>
                <a:xfrm>
                  <a:off x="5994844" y="3419474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B5574C7C-8780-448E-9611-006CCE4443DE}"/>
                    </a:ext>
                  </a:extLst>
                </p:cNvPr>
                <p:cNvSpPr/>
                <p:nvPr/>
              </p:nvSpPr>
              <p:spPr>
                <a:xfrm>
                  <a:off x="5969983" y="3400710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7" name="Graphic 53">
                <a:extLst>
                  <a:ext uri="{FF2B5EF4-FFF2-40B4-BE49-F238E27FC236}">
                    <a16:creationId xmlns:a16="http://schemas.microsoft.com/office/drawing/2014/main" id="{4C7ADE43-B2B5-4375-BB8E-A7D3D5E338CB}"/>
                  </a:ext>
                </a:extLst>
              </p:cNvPr>
              <p:cNvGrpSpPr/>
              <p:nvPr/>
            </p:nvGrpSpPr>
            <p:grpSpPr>
              <a:xfrm>
                <a:off x="6018466" y="3432619"/>
                <a:ext cx="256032" cy="206502"/>
                <a:chOff x="6018466" y="3432619"/>
                <a:chExt cx="256032" cy="206502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C85125CB-6930-49C4-8547-1A629878236F}"/>
                    </a:ext>
                  </a:extLst>
                </p:cNvPr>
                <p:cNvSpPr/>
                <p:nvPr/>
              </p:nvSpPr>
              <p:spPr>
                <a:xfrm>
                  <a:off x="6018466" y="3432619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4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4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EE4AC32-E4DA-4103-9B03-FD71409AC561}"/>
                    </a:ext>
                  </a:extLst>
                </p:cNvPr>
                <p:cNvSpPr/>
                <p:nvPr/>
              </p:nvSpPr>
              <p:spPr>
                <a:xfrm>
                  <a:off x="6042754" y="3455669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61B0B4D-E183-45F1-A396-DD052ADE4D49}"/>
                    </a:ext>
                  </a:extLst>
                </p:cNvPr>
                <p:cNvSpPr/>
                <p:nvPr/>
              </p:nvSpPr>
              <p:spPr>
                <a:xfrm>
                  <a:off x="6091903" y="349281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8DD95C94-F5DB-42C8-9BE9-B2EEEAC16F77}"/>
                    </a:ext>
                  </a:extLst>
                </p:cNvPr>
                <p:cNvSpPr/>
                <p:nvPr/>
              </p:nvSpPr>
              <p:spPr>
                <a:xfrm>
                  <a:off x="6066948" y="347395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A5050065-9D4E-48D9-B911-2BB35F7CE428}"/>
                    </a:ext>
                  </a:extLst>
                </p:cNvPr>
                <p:cNvSpPr/>
                <p:nvPr/>
              </p:nvSpPr>
              <p:spPr>
                <a:xfrm>
                  <a:off x="6113430" y="3504342"/>
                  <a:ext cx="18383" cy="24288"/>
                </a:xfrm>
                <a:custGeom>
                  <a:avLst/>
                  <a:gdLst>
                    <a:gd name="connsiteX0" fmla="*/ 18383 w 18383"/>
                    <a:gd name="connsiteY0" fmla="*/ 0 h 24288"/>
                    <a:gd name="connsiteX1" fmla="*/ 0 w 18383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83" h="24288">
                      <a:moveTo>
                        <a:pt x="18383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C10B9843-821B-46E2-9DAA-E044B82558A5}"/>
                    </a:ext>
                  </a:extLst>
                </p:cNvPr>
                <p:cNvSpPr/>
                <p:nvPr/>
              </p:nvSpPr>
              <p:spPr>
                <a:xfrm>
                  <a:off x="6137719" y="3527392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AC012BCF-D552-41D5-919C-20C860A51DC6}"/>
                    </a:ext>
                  </a:extLst>
                </p:cNvPr>
                <p:cNvSpPr/>
                <p:nvPr/>
              </p:nvSpPr>
              <p:spPr>
                <a:xfrm>
                  <a:off x="6186963" y="3564540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2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D9ACFC1-D3F2-49EE-A71E-8578CF0D4F4F}"/>
                    </a:ext>
                  </a:extLst>
                </p:cNvPr>
                <p:cNvSpPr/>
                <p:nvPr/>
              </p:nvSpPr>
              <p:spPr>
                <a:xfrm>
                  <a:off x="6162007" y="3545776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E97FE0F-A5C1-4CA1-8FAA-7C8840F33C2D}"/>
                    </a:ext>
                  </a:extLst>
                </p:cNvPr>
                <p:cNvSpPr/>
                <p:nvPr/>
              </p:nvSpPr>
              <p:spPr>
                <a:xfrm>
                  <a:off x="6211156" y="3578161"/>
                  <a:ext cx="18287" cy="24288"/>
                </a:xfrm>
                <a:custGeom>
                  <a:avLst/>
                  <a:gdLst>
                    <a:gd name="connsiteX0" fmla="*/ 18288 w 18287"/>
                    <a:gd name="connsiteY0" fmla="*/ 0 h 24288"/>
                    <a:gd name="connsiteX1" fmla="*/ 0 w 18287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7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AACAFDA5-710B-426D-8D06-B8B038BB7C78}"/>
                    </a:ext>
                  </a:extLst>
                </p:cNvPr>
                <p:cNvSpPr/>
                <p:nvPr/>
              </p:nvSpPr>
              <p:spPr>
                <a:xfrm>
                  <a:off x="6235445" y="360121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A154E72-87A2-45DB-845A-F8A35C12C023}"/>
                    </a:ext>
                  </a:extLst>
                </p:cNvPr>
                <p:cNvSpPr/>
                <p:nvPr/>
              </p:nvSpPr>
              <p:spPr>
                <a:xfrm>
                  <a:off x="6259734" y="3619594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05" name="Graphic 8843">
            <a:extLst>
              <a:ext uri="{FF2B5EF4-FFF2-40B4-BE49-F238E27FC236}">
                <a16:creationId xmlns:a16="http://schemas.microsoft.com/office/drawing/2014/main" id="{46245583-9BAE-4C81-9095-A5A44907CE70}"/>
              </a:ext>
            </a:extLst>
          </p:cNvPr>
          <p:cNvGrpSpPr/>
          <p:nvPr/>
        </p:nvGrpSpPr>
        <p:grpSpPr>
          <a:xfrm rot="6206622">
            <a:off x="-622445" y="1312470"/>
            <a:ext cx="824718" cy="2309677"/>
            <a:chOff x="5932323" y="2809504"/>
            <a:chExt cx="326743" cy="117151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475253-1278-4F11-B82D-BA99188E596F}"/>
                </a:ext>
              </a:extLst>
            </p:cNvPr>
            <p:cNvSpPr/>
            <p:nvPr/>
          </p:nvSpPr>
          <p:spPr>
            <a:xfrm>
              <a:off x="6116382" y="2809504"/>
              <a:ext cx="141351" cy="176593"/>
            </a:xfrm>
            <a:custGeom>
              <a:avLst/>
              <a:gdLst>
                <a:gd name="connsiteX0" fmla="*/ 0 w 141351"/>
                <a:gd name="connsiteY0" fmla="*/ 149733 h 176593"/>
                <a:gd name="connsiteX1" fmla="*/ 101727 w 141351"/>
                <a:gd name="connsiteY1" fmla="*/ 0 h 176593"/>
                <a:gd name="connsiteX2" fmla="*/ 141351 w 141351"/>
                <a:gd name="connsiteY2" fmla="*/ 176594 h 17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51" h="176593">
                  <a:moveTo>
                    <a:pt x="0" y="149733"/>
                  </a:moveTo>
                  <a:lnTo>
                    <a:pt x="101727" y="0"/>
                  </a:lnTo>
                  <a:lnTo>
                    <a:pt x="141351" y="176594"/>
                  </a:lnTo>
                  <a:close/>
                </a:path>
              </a:pathLst>
            </a:custGeom>
            <a:solidFill>
              <a:srgbClr val="FD8F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E4AC811-683E-4883-9497-1D8D37F165F6}"/>
                </a:ext>
              </a:extLst>
            </p:cNvPr>
            <p:cNvSpPr/>
            <p:nvPr/>
          </p:nvSpPr>
          <p:spPr>
            <a:xfrm>
              <a:off x="6182962" y="2809504"/>
              <a:ext cx="48768" cy="61055"/>
            </a:xfrm>
            <a:custGeom>
              <a:avLst/>
              <a:gdLst>
                <a:gd name="connsiteX0" fmla="*/ 0 w 48768"/>
                <a:gd name="connsiteY0" fmla="*/ 51721 h 61055"/>
                <a:gd name="connsiteX1" fmla="*/ 35147 w 48768"/>
                <a:gd name="connsiteY1" fmla="*/ 0 h 61055"/>
                <a:gd name="connsiteX2" fmla="*/ 48768 w 48768"/>
                <a:gd name="connsiteY2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" h="61055">
                  <a:moveTo>
                    <a:pt x="0" y="51721"/>
                  </a:moveTo>
                  <a:lnTo>
                    <a:pt x="35147" y="0"/>
                  </a:lnTo>
                  <a:lnTo>
                    <a:pt x="48768" y="61055"/>
                  </a:lnTo>
                  <a:close/>
                </a:path>
              </a:pathLst>
            </a:custGeom>
            <a:solidFill>
              <a:srgbClr val="1506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FDE020-C586-44D9-A65D-08E8F084C28F}"/>
                </a:ext>
              </a:extLst>
            </p:cNvPr>
            <p:cNvSpPr/>
            <p:nvPr/>
          </p:nvSpPr>
          <p:spPr>
            <a:xfrm>
              <a:off x="5950838" y="2938248"/>
              <a:ext cx="308229" cy="913481"/>
            </a:xfrm>
            <a:custGeom>
              <a:avLst/>
              <a:gdLst>
                <a:gd name="connsiteX0" fmla="*/ 164592 w 308229"/>
                <a:gd name="connsiteY0" fmla="*/ 20132 h 913481"/>
                <a:gd name="connsiteX1" fmla="*/ 211074 w 308229"/>
                <a:gd name="connsiteY1" fmla="*/ 28990 h 913481"/>
                <a:gd name="connsiteX2" fmla="*/ 263081 w 308229"/>
                <a:gd name="connsiteY2" fmla="*/ 38896 h 913481"/>
                <a:gd name="connsiteX3" fmla="*/ 308229 w 308229"/>
                <a:gd name="connsiteY3" fmla="*/ 47468 h 913481"/>
                <a:gd name="connsiteX4" fmla="*/ 143542 w 308229"/>
                <a:gd name="connsiteY4" fmla="*/ 913481 h 913481"/>
                <a:gd name="connsiteX5" fmla="*/ 0 w 308229"/>
                <a:gd name="connsiteY5" fmla="*/ 886240 h 913481"/>
                <a:gd name="connsiteX6" fmla="*/ 164592 w 308229"/>
                <a:gd name="connsiteY6" fmla="*/ 20132 h 9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29" h="913481">
                  <a:moveTo>
                    <a:pt x="164592" y="20132"/>
                  </a:moveTo>
                  <a:cubicBezTo>
                    <a:pt x="189357" y="-11015"/>
                    <a:pt x="203835" y="-4443"/>
                    <a:pt x="211074" y="28990"/>
                  </a:cubicBezTo>
                  <a:cubicBezTo>
                    <a:pt x="228410" y="32228"/>
                    <a:pt x="245745" y="35562"/>
                    <a:pt x="263081" y="38896"/>
                  </a:cubicBezTo>
                  <a:cubicBezTo>
                    <a:pt x="286417" y="2415"/>
                    <a:pt x="298418" y="19751"/>
                    <a:pt x="308229" y="47468"/>
                  </a:cubicBezTo>
                  <a:lnTo>
                    <a:pt x="143542" y="913481"/>
                  </a:lnTo>
                  <a:lnTo>
                    <a:pt x="0" y="886240"/>
                  </a:lnTo>
                  <a:cubicBezTo>
                    <a:pt x="54864" y="597537"/>
                    <a:pt x="109728" y="308834"/>
                    <a:pt x="164592" y="20132"/>
                  </a:cubicBezTo>
                  <a:close/>
                </a:path>
              </a:pathLst>
            </a:custGeom>
            <a:solidFill>
              <a:srgbClr val="E899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3C516A4-144C-43A6-8885-0D91A2300E82}"/>
                </a:ext>
              </a:extLst>
            </p:cNvPr>
            <p:cNvSpPr/>
            <p:nvPr/>
          </p:nvSpPr>
          <p:spPr>
            <a:xfrm>
              <a:off x="5932323" y="3819725"/>
              <a:ext cx="162913" cy="161294"/>
            </a:xfrm>
            <a:custGeom>
              <a:avLst/>
              <a:gdLst>
                <a:gd name="connsiteX0" fmla="*/ 19372 w 162913"/>
                <a:gd name="connsiteY0" fmla="*/ 0 h 161294"/>
                <a:gd name="connsiteX1" fmla="*/ 162914 w 162913"/>
                <a:gd name="connsiteY1" fmla="*/ 27242 h 161294"/>
                <a:gd name="connsiteX2" fmla="*/ 144435 w 162913"/>
                <a:gd name="connsiteY2" fmla="*/ 124301 h 161294"/>
                <a:gd name="connsiteX3" fmla="*/ 91286 w 162913"/>
                <a:gd name="connsiteY3" fmla="*/ 160496 h 161294"/>
                <a:gd name="connsiteX4" fmla="*/ 36993 w 162913"/>
                <a:gd name="connsiteY4" fmla="*/ 150209 h 161294"/>
                <a:gd name="connsiteX5" fmla="*/ 798 w 162913"/>
                <a:gd name="connsiteY5" fmla="*/ 97060 h 161294"/>
                <a:gd name="connsiteX6" fmla="*/ 19372 w 162913"/>
                <a:gd name="connsiteY6" fmla="*/ 0 h 16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913" h="161294">
                  <a:moveTo>
                    <a:pt x="19372" y="0"/>
                  </a:moveTo>
                  <a:lnTo>
                    <a:pt x="162914" y="27242"/>
                  </a:lnTo>
                  <a:lnTo>
                    <a:pt x="144435" y="124301"/>
                  </a:lnTo>
                  <a:cubicBezTo>
                    <a:pt x="139768" y="148876"/>
                    <a:pt x="115860" y="165164"/>
                    <a:pt x="91286" y="160496"/>
                  </a:cubicBezTo>
                  <a:lnTo>
                    <a:pt x="36993" y="150209"/>
                  </a:lnTo>
                  <a:cubicBezTo>
                    <a:pt x="12419" y="145542"/>
                    <a:pt x="-3869" y="121634"/>
                    <a:pt x="798" y="97060"/>
                  </a:cubicBezTo>
                  <a:lnTo>
                    <a:pt x="19372" y="0"/>
                  </a:lnTo>
                  <a:close/>
                </a:path>
              </a:pathLst>
            </a:custGeom>
            <a:solidFill>
              <a:srgbClr val="FB30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95FB1E-35FF-4B28-B564-6BE411C5E01C}"/>
                </a:ext>
              </a:extLst>
            </p:cNvPr>
            <p:cNvSpPr/>
            <p:nvPr/>
          </p:nvSpPr>
          <p:spPr>
            <a:xfrm>
              <a:off x="5997701" y="2936641"/>
              <a:ext cx="216229" cy="901657"/>
            </a:xfrm>
            <a:custGeom>
              <a:avLst/>
              <a:gdLst>
                <a:gd name="connsiteX0" fmla="*/ 215170 w 216229"/>
                <a:gd name="connsiteY0" fmla="*/ 40788 h 901657"/>
                <a:gd name="connsiteX1" fmla="*/ 51626 w 216229"/>
                <a:gd name="connsiteY1" fmla="*/ 901658 h 901657"/>
                <a:gd name="connsiteX2" fmla="*/ 0 w 216229"/>
                <a:gd name="connsiteY2" fmla="*/ 891847 h 901657"/>
                <a:gd name="connsiteX3" fmla="*/ 163544 w 216229"/>
                <a:gd name="connsiteY3" fmla="*/ 30978 h 901657"/>
                <a:gd name="connsiteX4" fmla="*/ 215170 w 216229"/>
                <a:gd name="connsiteY4" fmla="*/ 40788 h 90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29" h="901657">
                  <a:moveTo>
                    <a:pt x="215170" y="40788"/>
                  </a:moveTo>
                  <a:lnTo>
                    <a:pt x="51626" y="901658"/>
                  </a:lnTo>
                  <a:lnTo>
                    <a:pt x="0" y="891847"/>
                  </a:lnTo>
                  <a:lnTo>
                    <a:pt x="163544" y="30978"/>
                  </a:lnTo>
                  <a:cubicBezTo>
                    <a:pt x="172593" y="-16362"/>
                    <a:pt x="224219" y="-6551"/>
                    <a:pt x="215170" y="40788"/>
                  </a:cubicBezTo>
                  <a:close/>
                </a:path>
              </a:pathLst>
            </a:custGeom>
            <a:solidFill>
              <a:srgbClr val="EFC3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2EFDD40-FB2B-4FF0-B0A0-62C775043630}"/>
                </a:ext>
              </a:extLst>
            </p:cNvPr>
            <p:cNvSpPr/>
            <p:nvPr/>
          </p:nvSpPr>
          <p:spPr>
            <a:xfrm>
              <a:off x="5952987" y="3842759"/>
              <a:ext cx="72733" cy="117571"/>
            </a:xfrm>
            <a:custGeom>
              <a:avLst/>
              <a:gdLst>
                <a:gd name="connsiteX0" fmla="*/ 67192 w 72733"/>
                <a:gd name="connsiteY0" fmla="*/ 104030 h 117571"/>
                <a:gd name="connsiteX1" fmla="*/ 72622 w 72733"/>
                <a:gd name="connsiteY1" fmla="*/ 112030 h 117571"/>
                <a:gd name="connsiteX2" fmla="*/ 64621 w 72733"/>
                <a:gd name="connsiteY2" fmla="*/ 117460 h 117571"/>
                <a:gd name="connsiteX3" fmla="*/ 29473 w 72733"/>
                <a:gd name="connsiteY3" fmla="*/ 110792 h 117571"/>
                <a:gd name="connsiteX4" fmla="*/ 6328 w 72733"/>
                <a:gd name="connsiteY4" fmla="*/ 95552 h 117571"/>
                <a:gd name="connsiteX5" fmla="*/ 613 w 72733"/>
                <a:gd name="connsiteY5" fmla="*/ 68406 h 117571"/>
                <a:gd name="connsiteX6" fmla="*/ 12519 w 72733"/>
                <a:gd name="connsiteY6" fmla="*/ 5541 h 117571"/>
                <a:gd name="connsiteX7" fmla="*/ 20520 w 72733"/>
                <a:gd name="connsiteY7" fmla="*/ 112 h 117571"/>
                <a:gd name="connsiteX8" fmla="*/ 25949 w 72733"/>
                <a:gd name="connsiteY8" fmla="*/ 8113 h 117571"/>
                <a:gd name="connsiteX9" fmla="*/ 14043 w 72733"/>
                <a:gd name="connsiteY9" fmla="*/ 70978 h 117571"/>
                <a:gd name="connsiteX10" fmla="*/ 17567 w 72733"/>
                <a:gd name="connsiteY10" fmla="*/ 87837 h 117571"/>
                <a:gd name="connsiteX11" fmla="*/ 32045 w 72733"/>
                <a:gd name="connsiteY11" fmla="*/ 97362 h 117571"/>
                <a:gd name="connsiteX12" fmla="*/ 67192 w 72733"/>
                <a:gd name="connsiteY12" fmla="*/ 104030 h 11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733" h="117571">
                  <a:moveTo>
                    <a:pt x="67192" y="104030"/>
                  </a:moveTo>
                  <a:cubicBezTo>
                    <a:pt x="70907" y="104696"/>
                    <a:pt x="73288" y="108316"/>
                    <a:pt x="72622" y="112030"/>
                  </a:cubicBezTo>
                  <a:cubicBezTo>
                    <a:pt x="71955" y="115745"/>
                    <a:pt x="68335" y="118126"/>
                    <a:pt x="64621" y="117460"/>
                  </a:cubicBezTo>
                  <a:lnTo>
                    <a:pt x="29473" y="110792"/>
                  </a:lnTo>
                  <a:cubicBezTo>
                    <a:pt x="19663" y="108887"/>
                    <a:pt x="11566" y="103268"/>
                    <a:pt x="6328" y="95552"/>
                  </a:cubicBezTo>
                  <a:cubicBezTo>
                    <a:pt x="1089" y="87837"/>
                    <a:pt x="-1197" y="78217"/>
                    <a:pt x="613" y="68406"/>
                  </a:cubicBezTo>
                  <a:lnTo>
                    <a:pt x="12519" y="5541"/>
                  </a:lnTo>
                  <a:cubicBezTo>
                    <a:pt x="13186" y="1826"/>
                    <a:pt x="16805" y="-555"/>
                    <a:pt x="20520" y="112"/>
                  </a:cubicBezTo>
                  <a:cubicBezTo>
                    <a:pt x="24235" y="778"/>
                    <a:pt x="26616" y="4398"/>
                    <a:pt x="25949" y="8113"/>
                  </a:cubicBezTo>
                  <a:lnTo>
                    <a:pt x="14043" y="70978"/>
                  </a:lnTo>
                  <a:cubicBezTo>
                    <a:pt x="12805" y="76978"/>
                    <a:pt x="14329" y="83074"/>
                    <a:pt x="17567" y="87837"/>
                  </a:cubicBezTo>
                  <a:cubicBezTo>
                    <a:pt x="20806" y="92599"/>
                    <a:pt x="25949" y="96219"/>
                    <a:pt x="32045" y="97362"/>
                  </a:cubicBezTo>
                  <a:lnTo>
                    <a:pt x="67192" y="104030"/>
                  </a:lnTo>
                  <a:close/>
                </a:path>
              </a:pathLst>
            </a:custGeom>
            <a:solidFill>
              <a:srgbClr val="FA5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33F192F-EE14-476C-A36A-AD1E2B96507D}"/>
              </a:ext>
            </a:extLst>
          </p:cNvPr>
          <p:cNvSpPr/>
          <p:nvPr/>
        </p:nvSpPr>
        <p:spPr>
          <a:xfrm>
            <a:off x="1090819" y="-70728"/>
            <a:ext cx="11595" cy="12699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noFill/>
          <a:ln w="9525" cap="flat">
            <a:solidFill>
              <a:srgbClr val="506B82"/>
            </a:solidFill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97" name="Graphic 876">
            <a:extLst>
              <a:ext uri="{FF2B5EF4-FFF2-40B4-BE49-F238E27FC236}">
                <a16:creationId xmlns:a16="http://schemas.microsoft.com/office/drawing/2014/main" id="{6EE2AE78-C095-4394-8C24-7D1C65EAB319}"/>
              </a:ext>
            </a:extLst>
          </p:cNvPr>
          <p:cNvGrpSpPr/>
          <p:nvPr/>
        </p:nvGrpSpPr>
        <p:grpSpPr>
          <a:xfrm rot="1656797">
            <a:off x="1347732" y="443935"/>
            <a:ext cx="1059547" cy="866816"/>
            <a:chOff x="-380835" y="371217"/>
            <a:chExt cx="1182052" cy="823912"/>
          </a:xfrm>
        </p:grpSpPr>
        <p:grpSp>
          <p:nvGrpSpPr>
            <p:cNvPr id="98" name="Graphic 876">
              <a:extLst>
                <a:ext uri="{FF2B5EF4-FFF2-40B4-BE49-F238E27FC236}">
                  <a16:creationId xmlns:a16="http://schemas.microsoft.com/office/drawing/2014/main" id="{A6E68FCE-BEA2-41B1-863E-C9D5AC80ABBC}"/>
                </a:ext>
              </a:extLst>
            </p:cNvPr>
            <p:cNvGrpSpPr/>
            <p:nvPr/>
          </p:nvGrpSpPr>
          <p:grpSpPr>
            <a:xfrm>
              <a:off x="-276917" y="371217"/>
              <a:ext cx="1078134" cy="565413"/>
              <a:chOff x="-276917" y="371217"/>
              <a:chExt cx="1078134" cy="56541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641D81B-A90A-4FE1-9AF6-C27F65B0CB16}"/>
                  </a:ext>
                </a:extLst>
              </p:cNvPr>
              <p:cNvSpPr/>
              <p:nvPr/>
            </p:nvSpPr>
            <p:spPr>
              <a:xfrm>
                <a:off x="-3264" y="496851"/>
                <a:ext cx="599598" cy="439778"/>
              </a:xfrm>
              <a:custGeom>
                <a:avLst/>
                <a:gdLst>
                  <a:gd name="connsiteX0" fmla="*/ 510254 w 599598"/>
                  <a:gd name="connsiteY0" fmla="*/ 0 h 439778"/>
                  <a:gd name="connsiteX1" fmla="*/ 0 w 599598"/>
                  <a:gd name="connsiteY1" fmla="*/ 174403 h 439778"/>
                  <a:gd name="connsiteX2" fmla="*/ 90106 w 599598"/>
                  <a:gd name="connsiteY2" fmla="*/ 434054 h 439778"/>
                  <a:gd name="connsiteX3" fmla="*/ 599599 w 599598"/>
                  <a:gd name="connsiteY3" fmla="*/ 257270 h 439778"/>
                  <a:gd name="connsiteX4" fmla="*/ 510254 w 599598"/>
                  <a:gd name="connsiteY4" fmla="*/ 0 h 4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598" h="439778">
                    <a:moveTo>
                      <a:pt x="510254" y="0"/>
                    </a:moveTo>
                    <a:lnTo>
                      <a:pt x="0" y="174403"/>
                    </a:lnTo>
                    <a:lnTo>
                      <a:pt x="90106" y="434054"/>
                    </a:lnTo>
                    <a:cubicBezTo>
                      <a:pt x="278511" y="460439"/>
                      <a:pt x="468059" y="394621"/>
                      <a:pt x="599599" y="257270"/>
                    </a:cubicBezTo>
                    <a:lnTo>
                      <a:pt x="510254" y="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E4CAC5D-E741-4F97-867E-8791DD19608B}"/>
                  </a:ext>
                </a:extLst>
              </p:cNvPr>
              <p:cNvSpPr/>
              <p:nvPr/>
            </p:nvSpPr>
            <p:spPr>
              <a:xfrm>
                <a:off x="-276917" y="371217"/>
                <a:ext cx="1078134" cy="458057"/>
              </a:xfrm>
              <a:custGeom>
                <a:avLst/>
                <a:gdLst>
                  <a:gd name="connsiteX0" fmla="*/ 1078135 w 1078134"/>
                  <a:gd name="connsiteY0" fmla="*/ 41910 h 458057"/>
                  <a:gd name="connsiteX1" fmla="*/ 618554 w 1078134"/>
                  <a:gd name="connsiteY1" fmla="*/ 458057 h 458057"/>
                  <a:gd name="connsiteX2" fmla="*/ 0 w 1078134"/>
                  <a:gd name="connsiteY2" fmla="*/ 416147 h 458057"/>
                  <a:gd name="connsiteX3" fmla="*/ 64294 w 1078134"/>
                  <a:gd name="connsiteY3" fmla="*/ 357950 h 458057"/>
                  <a:gd name="connsiteX4" fmla="*/ 98965 w 1078134"/>
                  <a:gd name="connsiteY4" fmla="*/ 326517 h 458057"/>
                  <a:gd name="connsiteX5" fmla="*/ 459581 w 1078134"/>
                  <a:gd name="connsiteY5" fmla="*/ 0 h 458057"/>
                  <a:gd name="connsiteX6" fmla="*/ 944975 w 1078134"/>
                  <a:gd name="connsiteY6" fmla="*/ 32957 h 458057"/>
                  <a:gd name="connsiteX7" fmla="*/ 991553 w 1078134"/>
                  <a:gd name="connsiteY7" fmla="*/ 36100 h 45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134" h="458057">
                    <a:moveTo>
                      <a:pt x="1078135" y="41910"/>
                    </a:moveTo>
                    <a:lnTo>
                      <a:pt x="618554" y="458057"/>
                    </a:lnTo>
                    <a:lnTo>
                      <a:pt x="0" y="416147"/>
                    </a:lnTo>
                    <a:lnTo>
                      <a:pt x="64294" y="357950"/>
                    </a:lnTo>
                    <a:lnTo>
                      <a:pt x="98965" y="326517"/>
                    </a:lnTo>
                    <a:lnTo>
                      <a:pt x="459581" y="0"/>
                    </a:lnTo>
                    <a:lnTo>
                      <a:pt x="944975" y="32957"/>
                    </a:lnTo>
                    <a:lnTo>
                      <a:pt x="991553" y="3610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9C99CD-94BD-410F-9B2B-F215CC19BFD6}"/>
                  </a:ext>
                </a:extLst>
              </p:cNvPr>
              <p:cNvSpPr/>
              <p:nvPr/>
            </p:nvSpPr>
            <p:spPr>
              <a:xfrm>
                <a:off x="-212623" y="371217"/>
                <a:ext cx="927258" cy="393954"/>
              </a:xfrm>
              <a:custGeom>
                <a:avLst/>
                <a:gdLst>
                  <a:gd name="connsiteX0" fmla="*/ 927259 w 927258"/>
                  <a:gd name="connsiteY0" fmla="*/ 36100 h 393954"/>
                  <a:gd name="connsiteX1" fmla="*/ 531971 w 927258"/>
                  <a:gd name="connsiteY1" fmla="*/ 393954 h 393954"/>
                  <a:gd name="connsiteX2" fmla="*/ 0 w 927258"/>
                  <a:gd name="connsiteY2" fmla="*/ 357950 h 393954"/>
                  <a:gd name="connsiteX3" fmla="*/ 34671 w 927258"/>
                  <a:gd name="connsiteY3" fmla="*/ 326517 h 393954"/>
                  <a:gd name="connsiteX4" fmla="*/ 395288 w 927258"/>
                  <a:gd name="connsiteY4" fmla="*/ 0 h 393954"/>
                  <a:gd name="connsiteX5" fmla="*/ 880682 w 927258"/>
                  <a:gd name="connsiteY5" fmla="*/ 32957 h 39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7258" h="393954">
                    <a:moveTo>
                      <a:pt x="927259" y="36100"/>
                    </a:moveTo>
                    <a:lnTo>
                      <a:pt x="531971" y="393954"/>
                    </a:lnTo>
                    <a:lnTo>
                      <a:pt x="0" y="357950"/>
                    </a:lnTo>
                    <a:lnTo>
                      <a:pt x="34671" y="326517"/>
                    </a:lnTo>
                    <a:lnTo>
                      <a:pt x="395288" y="0"/>
                    </a:lnTo>
                    <a:lnTo>
                      <a:pt x="880682" y="32957"/>
                    </a:lnTo>
                    <a:close/>
                  </a:path>
                </a:pathLst>
              </a:custGeom>
              <a:solidFill>
                <a:srgbClr val="484D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99" name="Graphic 876">
              <a:extLst>
                <a:ext uri="{FF2B5EF4-FFF2-40B4-BE49-F238E27FC236}">
                  <a16:creationId xmlns:a16="http://schemas.microsoft.com/office/drawing/2014/main" id="{49445C9D-C01F-48C3-88E5-1D9109328EF8}"/>
                </a:ext>
              </a:extLst>
            </p:cNvPr>
            <p:cNvGrpSpPr/>
            <p:nvPr/>
          </p:nvGrpSpPr>
          <p:grpSpPr>
            <a:xfrm>
              <a:off x="-380835" y="555811"/>
              <a:ext cx="644461" cy="639318"/>
              <a:chOff x="-380835" y="555811"/>
              <a:chExt cx="644461" cy="639318"/>
            </a:xfrm>
            <a:solidFill>
              <a:srgbClr val="FFD52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2AFDD5A-141D-4646-B7C4-46C6DFD34636}"/>
                  </a:ext>
                </a:extLst>
              </p:cNvPr>
              <p:cNvSpPr/>
              <p:nvPr/>
            </p:nvSpPr>
            <p:spPr>
              <a:xfrm>
                <a:off x="-321494" y="555811"/>
                <a:ext cx="585120" cy="588168"/>
              </a:xfrm>
              <a:custGeom>
                <a:avLst/>
                <a:gdLst>
                  <a:gd name="connsiteX0" fmla="*/ 24956 w 585120"/>
                  <a:gd name="connsiteY0" fmla="*/ 588169 h 588168"/>
                  <a:gd name="connsiteX1" fmla="*/ 0 w 585120"/>
                  <a:gd name="connsiteY1" fmla="*/ 585883 h 588168"/>
                  <a:gd name="connsiteX2" fmla="*/ 32766 w 585120"/>
                  <a:gd name="connsiteY2" fmla="*/ 222790 h 588168"/>
                  <a:gd name="connsiteX3" fmla="*/ 575596 w 585120"/>
                  <a:gd name="connsiteY3" fmla="*/ 0 h 588168"/>
                  <a:gd name="connsiteX4" fmla="*/ 585121 w 585120"/>
                  <a:gd name="connsiteY4" fmla="*/ 23241 h 588168"/>
                  <a:gd name="connsiteX5" fmla="*/ 56388 w 585120"/>
                  <a:gd name="connsiteY5" fmla="*/ 240221 h 58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120" h="588168">
                    <a:moveTo>
                      <a:pt x="24956" y="588169"/>
                    </a:moveTo>
                    <a:lnTo>
                      <a:pt x="0" y="585883"/>
                    </a:lnTo>
                    <a:lnTo>
                      <a:pt x="32766" y="222790"/>
                    </a:lnTo>
                    <a:lnTo>
                      <a:pt x="575596" y="0"/>
                    </a:lnTo>
                    <a:lnTo>
                      <a:pt x="585121" y="23241"/>
                    </a:lnTo>
                    <a:lnTo>
                      <a:pt x="56388" y="240221"/>
                    </a:ln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4F6415E-3AA1-4B9B-A482-062EAFEADBE0}"/>
                  </a:ext>
                </a:extLst>
              </p:cNvPr>
              <p:cNvSpPr/>
              <p:nvPr/>
            </p:nvSpPr>
            <p:spPr>
              <a:xfrm>
                <a:off x="-380835" y="1007010"/>
                <a:ext cx="121695" cy="188118"/>
              </a:xfrm>
              <a:custGeom>
                <a:avLst/>
                <a:gdLst>
                  <a:gd name="connsiteX0" fmla="*/ 85058 w 121695"/>
                  <a:gd name="connsiteY0" fmla="*/ 1619 h 188118"/>
                  <a:gd name="connsiteX1" fmla="*/ 79915 w 121695"/>
                  <a:gd name="connsiteY1" fmla="*/ 0 h 188118"/>
                  <a:gd name="connsiteX2" fmla="*/ 0 w 121695"/>
                  <a:gd name="connsiteY2" fmla="*/ 170783 h 188118"/>
                  <a:gd name="connsiteX3" fmla="*/ 111824 w 121695"/>
                  <a:gd name="connsiteY3" fmla="*/ 188119 h 188118"/>
                  <a:gd name="connsiteX4" fmla="*/ 85058 w 121695"/>
                  <a:gd name="connsiteY4" fmla="*/ 1619 h 18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95" h="188118">
                    <a:moveTo>
                      <a:pt x="85058" y="1619"/>
                    </a:moveTo>
                    <a:lnTo>
                      <a:pt x="79915" y="0"/>
                    </a:lnTo>
                    <a:cubicBezTo>
                      <a:pt x="64484" y="5810"/>
                      <a:pt x="10573" y="35814"/>
                      <a:pt x="0" y="170783"/>
                    </a:cubicBezTo>
                    <a:lnTo>
                      <a:pt x="111824" y="188119"/>
                    </a:lnTo>
                    <a:cubicBezTo>
                      <a:pt x="140684" y="56483"/>
                      <a:pt x="98393" y="12002"/>
                      <a:pt x="85058" y="1619"/>
                    </a:cubicBez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213" name="Graphic 19325">
            <a:extLst>
              <a:ext uri="{FF2B5EF4-FFF2-40B4-BE49-F238E27FC236}">
                <a16:creationId xmlns:a16="http://schemas.microsoft.com/office/drawing/2014/main" id="{D2F9F572-0CDB-4657-BD50-E92DDE91D843}"/>
              </a:ext>
            </a:extLst>
          </p:cNvPr>
          <p:cNvSpPr/>
          <p:nvPr/>
        </p:nvSpPr>
        <p:spPr>
          <a:xfrm>
            <a:off x="546345" y="1074858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9" name="Graphic 19325">
            <a:extLst>
              <a:ext uri="{FF2B5EF4-FFF2-40B4-BE49-F238E27FC236}">
                <a16:creationId xmlns:a16="http://schemas.microsoft.com/office/drawing/2014/main" id="{0154187A-D0CF-4A42-B6B4-D8356FA81667}"/>
              </a:ext>
            </a:extLst>
          </p:cNvPr>
          <p:cNvSpPr/>
          <p:nvPr/>
        </p:nvSpPr>
        <p:spPr>
          <a:xfrm>
            <a:off x="1881050" y="9639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0" name="Graphic 19325">
            <a:extLst>
              <a:ext uri="{FF2B5EF4-FFF2-40B4-BE49-F238E27FC236}">
                <a16:creationId xmlns:a16="http://schemas.microsoft.com/office/drawing/2014/main" id="{31C1DC3A-ACEE-415E-B6D4-6C4A81BDC6A8}"/>
              </a:ext>
            </a:extLst>
          </p:cNvPr>
          <p:cNvSpPr/>
          <p:nvPr/>
        </p:nvSpPr>
        <p:spPr>
          <a:xfrm>
            <a:off x="2865780" y="163862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pic>
        <p:nvPicPr>
          <p:cNvPr id="4098" name="Picture 2" descr="E:\Documents\68747470733a2f2f73332e616d617a6f6e6177732e636f6d2f776174747061642d6d656469612d736572766963652f53746f7279496d6167652f65504c706e7954516a4763654b673d3d2d3434303631363332332e313464316435633134363963376661333838353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65" y="4258192"/>
            <a:ext cx="1956687" cy="10677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436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28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34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396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7071764" y="66736"/>
            <a:ext cx="1374335" cy="1473811"/>
            <a:chOff x="5972175" y="3276600"/>
            <a:chExt cx="245554" cy="304990"/>
          </a:xfrm>
        </p:grpSpPr>
        <p:sp>
          <p:nvSpPr>
            <p:cNvPr id="397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8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99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517951" y="3005089"/>
            <a:ext cx="1140595" cy="1210499"/>
            <a:chOff x="5948362" y="3286088"/>
            <a:chExt cx="293127" cy="288168"/>
          </a:xfrm>
        </p:grpSpPr>
        <p:sp>
          <p:nvSpPr>
            <p:cNvPr id="400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1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2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2524562" y="5103898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03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1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19641460">
            <a:off x="4672501" y="5219407"/>
            <a:ext cx="2838159" cy="2615945"/>
            <a:chOff x="696549" y="4578468"/>
            <a:chExt cx="854163" cy="810703"/>
          </a:xfrm>
        </p:grpSpPr>
        <p:grpSp>
          <p:nvGrpSpPr>
            <p:cNvPr id="51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529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30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1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2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3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4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5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6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7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8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9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0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16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517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8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9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0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1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2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3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4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5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6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27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8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1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 rot="465366">
            <a:off x="1242783" y="1974171"/>
            <a:ext cx="1735068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355225" y="1137250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id-ID" b="1" i="1" dirty="0">
                <a:latin typeface="Adobe Arabic" pitchFamily="18" charset="-78"/>
                <a:cs typeface="Adobe Arabic" pitchFamily="18" charset="-78"/>
              </a:rPr>
              <a:t>Tampilan Background Dalam Aplikasi Facebook Terlihat Menarik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74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3,7.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74 %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7598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3F9CEC03-8524-40E0-BE7A-9B373FCBC94B}"/>
              </a:ext>
            </a:extLst>
          </p:cNvPr>
          <p:cNvGrpSpPr/>
          <p:nvPr/>
        </p:nvGrpSpPr>
        <p:grpSpPr>
          <a:xfrm>
            <a:off x="11160695" y="4267543"/>
            <a:ext cx="1131858" cy="1386344"/>
            <a:chOff x="5881684" y="3147949"/>
            <a:chExt cx="428090" cy="557286"/>
          </a:xfrm>
        </p:grpSpPr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3F9CEC03-8524-40E0-BE7A-9B373FCBC94B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8EF85D1-324E-4F15-AF40-FF0EF8EAFA0B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EBB8B6-3292-4257-B9CB-01152F497819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9B73D0-EED9-449A-9068-4CD34E7E5A08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C8AF630-66B8-4A01-B77C-359FD1EB1712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8CEB605-E147-4722-B8C7-EE3B45243AC3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61AC83-5076-42C7-A70F-301140A0ED95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0DD755-90D9-4EC2-963E-F673F508E7B9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2AEA836-F1E2-4372-B4E7-66047B39C301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B710D25-832E-4D57-8E9A-73ED24955077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6B571A8-1D64-4F8F-B178-703C07E4CD9F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0B96F0B-4D62-483A-87AA-B43ED7C6752B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8F80628-E8BE-439A-AF3E-60A9F807DA86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E1507FB-568F-4250-A196-28411B9AD77C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DC7DF9-EE15-44A9-A2A6-E2A89494E7E6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06DB7E8-58F4-408E-B207-0CE8F130F9F2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A8234B-E792-4311-8030-85C7EBF0B8D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460F3EB-DEC0-4D37-AE5C-6C4F6CE8B4A5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5D41AC-79E7-42E4-B556-C49B6163D25A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671037-6639-40EB-9BBB-238C559ED469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4386D6-E30B-4071-A662-6474C1A08442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343D8A-8210-4204-99CA-BA0F206EA775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E96A6BF-78D9-4A6C-87B5-C2CAF5B40FAC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9E3B99-3C23-4841-B11A-E823ABB6D8FD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5BA4BD3-9426-4AB7-81A9-90668C15BBD4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234E53-32FB-4F95-AAA3-38DE14169821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38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F355EC4-D71C-4374-8FD9-0EC992A16406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FB8E5F7-4C67-437D-94BD-53095C73CF4D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6E862F-D936-483F-B3E2-E6E3D00A3098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4" name="Graphic 828">
            <a:extLst>
              <a:ext uri="{FF2B5EF4-FFF2-40B4-BE49-F238E27FC236}">
                <a16:creationId xmlns:a16="http://schemas.microsoft.com/office/drawing/2014/main" id="{CBD75A94-9FA3-4DC6-B776-907F25731135}"/>
              </a:ext>
            </a:extLst>
          </p:cNvPr>
          <p:cNvGrpSpPr/>
          <p:nvPr/>
        </p:nvGrpSpPr>
        <p:grpSpPr>
          <a:xfrm rot="5692648">
            <a:off x="3567419" y="6297093"/>
            <a:ext cx="682358" cy="598368"/>
            <a:chOff x="6029366" y="3371852"/>
            <a:chExt cx="130719" cy="112577"/>
          </a:xfrm>
          <a:solidFill>
            <a:srgbClr val="0F5B42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DB3B38F9-1403-4669-89C4-A532D31F6E2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932A7A6-A46E-4590-9D5B-FAB53BC70479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01DC8D4-D2AA-4B95-B332-09A436B05DF0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9" name="Graphic 837">
            <a:extLst>
              <a:ext uri="{FF2B5EF4-FFF2-40B4-BE49-F238E27FC236}">
                <a16:creationId xmlns:a16="http://schemas.microsoft.com/office/drawing/2014/main" id="{60908C95-2713-46D6-B1BC-78CCA8D55B3F}"/>
              </a:ext>
            </a:extLst>
          </p:cNvPr>
          <p:cNvGrpSpPr/>
          <p:nvPr/>
        </p:nvGrpSpPr>
        <p:grpSpPr>
          <a:xfrm>
            <a:off x="5803201" y="5486005"/>
            <a:ext cx="1331790" cy="1278068"/>
            <a:chOff x="5681545" y="3195637"/>
            <a:chExt cx="2191520" cy="2054559"/>
          </a:xfrm>
        </p:grpSpPr>
        <p:grpSp>
          <p:nvGrpSpPr>
            <p:cNvPr id="840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6845610" y="3195637"/>
              <a:ext cx="1027455" cy="1424085"/>
              <a:chOff x="6845610" y="3195637"/>
              <a:chExt cx="1027455" cy="1424085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533E87B3-8EB2-4B62-AC3D-D5BFFBCAF718}"/>
                  </a:ext>
                </a:extLst>
              </p:cNvPr>
              <p:cNvSpPr/>
              <p:nvPr/>
            </p:nvSpPr>
            <p:spPr>
              <a:xfrm>
                <a:off x="6929729" y="3341583"/>
                <a:ext cx="943335" cy="1278138"/>
              </a:xfrm>
              <a:custGeom>
                <a:avLst/>
                <a:gdLst>
                  <a:gd name="connsiteX0" fmla="*/ 939035 w 943335"/>
                  <a:gd name="connsiteY0" fmla="*/ 860541 h 1278138"/>
                  <a:gd name="connsiteX1" fmla="*/ 909593 w 943335"/>
                  <a:gd name="connsiteY1" fmla="*/ 232169 h 1278138"/>
                  <a:gd name="connsiteX2" fmla="*/ 907490 w 943335"/>
                  <a:gd name="connsiteY2" fmla="*/ 191371 h 1278138"/>
                  <a:gd name="connsiteX3" fmla="*/ 898658 w 943335"/>
                  <a:gd name="connsiteY3" fmla="*/ 0 h 1278138"/>
                  <a:gd name="connsiteX4" fmla="*/ 246312 w 943335"/>
                  <a:gd name="connsiteY4" fmla="*/ 234272 h 1278138"/>
                  <a:gd name="connsiteX5" fmla="*/ 254724 w 943335"/>
                  <a:gd name="connsiteY5" fmla="*/ 417232 h 1278138"/>
                  <a:gd name="connsiteX6" fmla="*/ 257248 w 943335"/>
                  <a:gd name="connsiteY6" fmla="*/ 466442 h 1278138"/>
                  <a:gd name="connsiteX7" fmla="*/ 279539 w 943335"/>
                  <a:gd name="connsiteY7" fmla="*/ 936248 h 1278138"/>
                  <a:gd name="connsiteX8" fmla="*/ 74709 w 943335"/>
                  <a:gd name="connsiteY8" fmla="*/ 981252 h 1278138"/>
                  <a:gd name="connsiteX9" fmla="*/ 34752 w 943335"/>
                  <a:gd name="connsiteY9" fmla="*/ 1231507 h 1278138"/>
                  <a:gd name="connsiteX10" fmla="*/ 287951 w 943335"/>
                  <a:gd name="connsiteY10" fmla="*/ 1220992 h 1278138"/>
                  <a:gd name="connsiteX11" fmla="*/ 353144 w 943335"/>
                  <a:gd name="connsiteY11" fmla="*/ 1011955 h 1278138"/>
                  <a:gd name="connsiteX12" fmla="*/ 327487 w 943335"/>
                  <a:gd name="connsiteY12" fmla="*/ 465600 h 1278138"/>
                  <a:gd name="connsiteX13" fmla="*/ 843139 w 943335"/>
                  <a:gd name="connsiteY13" fmla="*/ 287267 h 1278138"/>
                  <a:gd name="connsiteX14" fmla="*/ 865851 w 943335"/>
                  <a:gd name="connsiteY14" fmla="*/ 768430 h 1278138"/>
                  <a:gd name="connsiteX15" fmla="*/ 656394 w 943335"/>
                  <a:gd name="connsiteY15" fmla="*/ 811331 h 1278138"/>
                  <a:gd name="connsiteX16" fmla="*/ 616437 w 943335"/>
                  <a:gd name="connsiteY16" fmla="*/ 1061586 h 1278138"/>
                  <a:gd name="connsiteX17" fmla="*/ 869636 w 943335"/>
                  <a:gd name="connsiteY17" fmla="*/ 1051071 h 1278138"/>
                  <a:gd name="connsiteX18" fmla="*/ 939035 w 943335"/>
                  <a:gd name="connsiteY18" fmla="*/ 860541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35" h="1278138">
                    <a:moveTo>
                      <a:pt x="939035" y="860541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3139" y="287267"/>
                    </a:lnTo>
                    <a:lnTo>
                      <a:pt x="865851" y="768430"/>
                    </a:lnTo>
                    <a:cubicBezTo>
                      <a:pt x="804444" y="739829"/>
                      <a:pt x="720324" y="754550"/>
                      <a:pt x="656394" y="811331"/>
                    </a:cubicBezTo>
                    <a:cubicBezTo>
                      <a:pt x="575219" y="883253"/>
                      <a:pt x="557554" y="995552"/>
                      <a:pt x="616437" y="1061586"/>
                    </a:cubicBezTo>
                    <a:cubicBezTo>
                      <a:pt x="675321" y="1127619"/>
                      <a:pt x="788882" y="1122993"/>
                      <a:pt x="869636" y="1051071"/>
                    </a:cubicBezTo>
                    <a:cubicBezTo>
                      <a:pt x="928940" y="998076"/>
                      <a:pt x="954176" y="922789"/>
                      <a:pt x="939035" y="86054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514D6FAA-6424-491E-9550-414DBE954E2A}"/>
                  </a:ext>
                </a:extLst>
              </p:cNvPr>
              <p:cNvSpPr/>
              <p:nvPr/>
            </p:nvSpPr>
            <p:spPr>
              <a:xfrm>
                <a:off x="6845610" y="3195637"/>
                <a:ext cx="943329" cy="1278138"/>
              </a:xfrm>
              <a:custGeom>
                <a:avLst/>
                <a:gdLst>
                  <a:gd name="connsiteX0" fmla="*/ 939035 w 943329"/>
                  <a:gd name="connsiteY0" fmla="*/ 860540 h 1278138"/>
                  <a:gd name="connsiteX1" fmla="*/ 909593 w 943329"/>
                  <a:gd name="connsiteY1" fmla="*/ 232169 h 1278138"/>
                  <a:gd name="connsiteX2" fmla="*/ 907490 w 943329"/>
                  <a:gd name="connsiteY2" fmla="*/ 191371 h 1278138"/>
                  <a:gd name="connsiteX3" fmla="*/ 898658 w 943329"/>
                  <a:gd name="connsiteY3" fmla="*/ 0 h 1278138"/>
                  <a:gd name="connsiteX4" fmla="*/ 246312 w 943329"/>
                  <a:gd name="connsiteY4" fmla="*/ 234272 h 1278138"/>
                  <a:gd name="connsiteX5" fmla="*/ 254724 w 943329"/>
                  <a:gd name="connsiteY5" fmla="*/ 417232 h 1278138"/>
                  <a:gd name="connsiteX6" fmla="*/ 257248 w 943329"/>
                  <a:gd name="connsiteY6" fmla="*/ 466442 h 1278138"/>
                  <a:gd name="connsiteX7" fmla="*/ 279539 w 943329"/>
                  <a:gd name="connsiteY7" fmla="*/ 936248 h 1278138"/>
                  <a:gd name="connsiteX8" fmla="*/ 74709 w 943329"/>
                  <a:gd name="connsiteY8" fmla="*/ 981252 h 1278138"/>
                  <a:gd name="connsiteX9" fmla="*/ 34752 w 943329"/>
                  <a:gd name="connsiteY9" fmla="*/ 1231507 h 1278138"/>
                  <a:gd name="connsiteX10" fmla="*/ 287951 w 943329"/>
                  <a:gd name="connsiteY10" fmla="*/ 1220992 h 1278138"/>
                  <a:gd name="connsiteX11" fmla="*/ 353144 w 943329"/>
                  <a:gd name="connsiteY11" fmla="*/ 1011955 h 1278138"/>
                  <a:gd name="connsiteX12" fmla="*/ 327487 w 943329"/>
                  <a:gd name="connsiteY12" fmla="*/ 465600 h 1278138"/>
                  <a:gd name="connsiteX13" fmla="*/ 842298 w 943329"/>
                  <a:gd name="connsiteY13" fmla="*/ 288109 h 1278138"/>
                  <a:gd name="connsiteX14" fmla="*/ 865010 w 943329"/>
                  <a:gd name="connsiteY14" fmla="*/ 769271 h 1278138"/>
                  <a:gd name="connsiteX15" fmla="*/ 655553 w 943329"/>
                  <a:gd name="connsiteY15" fmla="*/ 812172 h 1278138"/>
                  <a:gd name="connsiteX16" fmla="*/ 615596 w 943329"/>
                  <a:gd name="connsiteY16" fmla="*/ 1062427 h 1278138"/>
                  <a:gd name="connsiteX17" fmla="*/ 868795 w 943329"/>
                  <a:gd name="connsiteY17" fmla="*/ 1051912 h 1278138"/>
                  <a:gd name="connsiteX18" fmla="*/ 939035 w 943329"/>
                  <a:gd name="connsiteY18" fmla="*/ 860540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29" h="1278138">
                    <a:moveTo>
                      <a:pt x="939035" y="860540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2298" y="288109"/>
                    </a:lnTo>
                    <a:lnTo>
                      <a:pt x="865010" y="769271"/>
                    </a:lnTo>
                    <a:cubicBezTo>
                      <a:pt x="803603" y="740671"/>
                      <a:pt x="719483" y="755391"/>
                      <a:pt x="655553" y="812172"/>
                    </a:cubicBezTo>
                    <a:cubicBezTo>
                      <a:pt x="574378" y="884094"/>
                      <a:pt x="556712" y="996393"/>
                      <a:pt x="615596" y="1062427"/>
                    </a:cubicBezTo>
                    <a:cubicBezTo>
                      <a:pt x="674479" y="1128461"/>
                      <a:pt x="788041" y="1123834"/>
                      <a:pt x="868795" y="1051912"/>
                    </a:cubicBezTo>
                    <a:cubicBezTo>
                      <a:pt x="928940" y="998496"/>
                      <a:pt x="954176" y="923209"/>
                      <a:pt x="939035" y="86054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</p:grpSp>
        <p:grpSp>
          <p:nvGrpSpPr>
            <p:cNvPr id="843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5681545" y="3873218"/>
              <a:ext cx="837945" cy="1376978"/>
              <a:chOff x="5681545" y="3873218"/>
              <a:chExt cx="837945" cy="1376978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207E4ED-71CE-478A-8266-82AA5CDCDEB7}"/>
                  </a:ext>
                </a:extLst>
              </p:cNvPr>
              <p:cNvSpPr/>
              <p:nvPr/>
            </p:nvSpPr>
            <p:spPr>
              <a:xfrm>
                <a:off x="5765690" y="4018744"/>
                <a:ext cx="753799" cy="1231452"/>
              </a:xfrm>
              <a:custGeom>
                <a:avLst/>
                <a:gdLst>
                  <a:gd name="connsiteX0" fmla="*/ 34579 w 753799"/>
                  <a:gd name="connsiteY0" fmla="*/ 1184821 h 1231452"/>
                  <a:gd name="connsiteX1" fmla="*/ 287779 w 753799"/>
                  <a:gd name="connsiteY1" fmla="*/ 1174306 h 1231452"/>
                  <a:gd name="connsiteX2" fmla="*/ 352971 w 753799"/>
                  <a:gd name="connsiteY2" fmla="*/ 965269 h 1231452"/>
                  <a:gd name="connsiteX3" fmla="*/ 327735 w 753799"/>
                  <a:gd name="connsiteY3" fmla="*/ 418914 h 1231452"/>
                  <a:gd name="connsiteX4" fmla="*/ 753800 w 753799"/>
                  <a:gd name="connsiteY4" fmla="*/ 266238 h 1231452"/>
                  <a:gd name="connsiteX5" fmla="*/ 751276 w 753799"/>
                  <a:gd name="connsiteY5" fmla="*/ 0 h 1231452"/>
                  <a:gd name="connsiteX6" fmla="*/ 246981 w 753799"/>
                  <a:gd name="connsiteY6" fmla="*/ 187165 h 1231452"/>
                  <a:gd name="connsiteX7" fmla="*/ 255393 w 753799"/>
                  <a:gd name="connsiteY7" fmla="*/ 370125 h 1231452"/>
                  <a:gd name="connsiteX8" fmla="*/ 257916 w 753799"/>
                  <a:gd name="connsiteY8" fmla="*/ 419335 h 1231452"/>
                  <a:gd name="connsiteX9" fmla="*/ 280208 w 753799"/>
                  <a:gd name="connsiteY9" fmla="*/ 889141 h 1231452"/>
                  <a:gd name="connsiteX10" fmla="*/ 75377 w 753799"/>
                  <a:gd name="connsiteY10" fmla="*/ 934145 h 1231452"/>
                  <a:gd name="connsiteX11" fmla="*/ 34579 w 753799"/>
                  <a:gd name="connsiteY11" fmla="*/ 1184821 h 1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799" h="1231452">
                    <a:moveTo>
                      <a:pt x="34579" y="1184821"/>
                    </a:moveTo>
                    <a:cubicBezTo>
                      <a:pt x="93463" y="1250854"/>
                      <a:pt x="207024" y="1246228"/>
                      <a:pt x="287779" y="1174306"/>
                    </a:cubicBezTo>
                    <a:cubicBezTo>
                      <a:pt x="353812" y="1115843"/>
                      <a:pt x="377786" y="1030882"/>
                      <a:pt x="352971" y="965269"/>
                    </a:cubicBezTo>
                    <a:lnTo>
                      <a:pt x="327735" y="418914"/>
                    </a:lnTo>
                    <a:lnTo>
                      <a:pt x="753800" y="266238"/>
                    </a:lnTo>
                    <a:lnTo>
                      <a:pt x="751276" y="0"/>
                    </a:lnTo>
                    <a:lnTo>
                      <a:pt x="246981" y="187165"/>
                    </a:lnTo>
                    <a:lnTo>
                      <a:pt x="255393" y="370125"/>
                    </a:lnTo>
                    <a:lnTo>
                      <a:pt x="257916" y="419335"/>
                    </a:lnTo>
                    <a:lnTo>
                      <a:pt x="280208" y="889141"/>
                    </a:lnTo>
                    <a:cubicBezTo>
                      <a:pt x="219221" y="863064"/>
                      <a:pt x="137626" y="878626"/>
                      <a:pt x="75377" y="934145"/>
                    </a:cubicBezTo>
                    <a:cubicBezTo>
                      <a:pt x="-6218" y="1006488"/>
                      <a:pt x="-24304" y="1118366"/>
                      <a:pt x="34579" y="118482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BA880B9-04CF-44B2-B41E-950790C876E7}"/>
                  </a:ext>
                </a:extLst>
              </p:cNvPr>
              <p:cNvSpPr/>
              <p:nvPr/>
            </p:nvSpPr>
            <p:spPr>
              <a:xfrm>
                <a:off x="5681545" y="3873218"/>
                <a:ext cx="753825" cy="1231031"/>
              </a:xfrm>
              <a:custGeom>
                <a:avLst/>
                <a:gdLst>
                  <a:gd name="connsiteX0" fmla="*/ 34606 w 753825"/>
                  <a:gd name="connsiteY0" fmla="*/ 1184400 h 1231031"/>
                  <a:gd name="connsiteX1" fmla="*/ 287805 w 753825"/>
                  <a:gd name="connsiteY1" fmla="*/ 1173885 h 1231031"/>
                  <a:gd name="connsiteX2" fmla="*/ 352997 w 753825"/>
                  <a:gd name="connsiteY2" fmla="*/ 964848 h 1231031"/>
                  <a:gd name="connsiteX3" fmla="*/ 327761 w 753825"/>
                  <a:gd name="connsiteY3" fmla="*/ 418914 h 1231031"/>
                  <a:gd name="connsiteX4" fmla="*/ 753826 w 753825"/>
                  <a:gd name="connsiteY4" fmla="*/ 266238 h 1231031"/>
                  <a:gd name="connsiteX5" fmla="*/ 751302 w 753825"/>
                  <a:gd name="connsiteY5" fmla="*/ 0 h 1231031"/>
                  <a:gd name="connsiteX6" fmla="*/ 247007 w 753825"/>
                  <a:gd name="connsiteY6" fmla="*/ 186745 h 1231031"/>
                  <a:gd name="connsiteX7" fmla="*/ 255419 w 753825"/>
                  <a:gd name="connsiteY7" fmla="*/ 369704 h 1231031"/>
                  <a:gd name="connsiteX8" fmla="*/ 257942 w 753825"/>
                  <a:gd name="connsiteY8" fmla="*/ 418914 h 1231031"/>
                  <a:gd name="connsiteX9" fmla="*/ 280234 w 753825"/>
                  <a:gd name="connsiteY9" fmla="*/ 888721 h 1231031"/>
                  <a:gd name="connsiteX10" fmla="*/ 74983 w 753825"/>
                  <a:gd name="connsiteY10" fmla="*/ 934145 h 1231031"/>
                  <a:gd name="connsiteX11" fmla="*/ 34606 w 753825"/>
                  <a:gd name="connsiteY11" fmla="*/ 1184400 h 123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825" h="1231031">
                    <a:moveTo>
                      <a:pt x="34606" y="1184400"/>
                    </a:moveTo>
                    <a:cubicBezTo>
                      <a:pt x="93489" y="1250434"/>
                      <a:pt x="207050" y="1245807"/>
                      <a:pt x="287805" y="1173885"/>
                    </a:cubicBezTo>
                    <a:cubicBezTo>
                      <a:pt x="353838" y="1115422"/>
                      <a:pt x="377812" y="1030462"/>
                      <a:pt x="352997" y="964848"/>
                    </a:cubicBezTo>
                    <a:lnTo>
                      <a:pt x="327761" y="418914"/>
                    </a:lnTo>
                    <a:lnTo>
                      <a:pt x="753826" y="266238"/>
                    </a:lnTo>
                    <a:lnTo>
                      <a:pt x="751302" y="0"/>
                    </a:lnTo>
                    <a:lnTo>
                      <a:pt x="247007" y="186745"/>
                    </a:lnTo>
                    <a:lnTo>
                      <a:pt x="255419" y="369704"/>
                    </a:lnTo>
                    <a:lnTo>
                      <a:pt x="257942" y="418914"/>
                    </a:lnTo>
                    <a:lnTo>
                      <a:pt x="280234" y="888721"/>
                    </a:lnTo>
                    <a:cubicBezTo>
                      <a:pt x="218827" y="863064"/>
                      <a:pt x="137231" y="878626"/>
                      <a:pt x="74983" y="934145"/>
                    </a:cubicBezTo>
                    <a:cubicBezTo>
                      <a:pt x="-6192" y="1006067"/>
                      <a:pt x="-24278" y="1118366"/>
                      <a:pt x="34606" y="118440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396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397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8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99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209361" y="-337535"/>
            <a:ext cx="1140595" cy="1210499"/>
            <a:chOff x="5948362" y="3286088"/>
            <a:chExt cx="293127" cy="288168"/>
          </a:xfrm>
        </p:grpSpPr>
        <p:sp>
          <p:nvSpPr>
            <p:cNvPr id="400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1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2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9170623" y="740564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03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2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 rot="546463">
            <a:off x="1504051" y="2023254"/>
            <a:ext cx="2092553" cy="506075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Kedua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id-ID" b="1" i="1" dirty="0">
                <a:latin typeface="Adobe Arabic" pitchFamily="18" charset="-78"/>
                <a:cs typeface="Adobe Arabic" pitchFamily="18" charset="-78"/>
              </a:rPr>
              <a:t>Tampilan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video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dalam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aplikais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facebook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terlihat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jelas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79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3,95.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79%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6855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4" name="Graphic 828">
            <a:extLst>
              <a:ext uri="{FF2B5EF4-FFF2-40B4-BE49-F238E27FC236}">
                <a16:creationId xmlns:a16="http://schemas.microsoft.com/office/drawing/2014/main" id="{CBD75A94-9FA3-4DC6-B776-907F25731135}"/>
              </a:ext>
            </a:extLst>
          </p:cNvPr>
          <p:cNvGrpSpPr/>
          <p:nvPr/>
        </p:nvGrpSpPr>
        <p:grpSpPr>
          <a:xfrm rot="5692648">
            <a:off x="3567419" y="6297093"/>
            <a:ext cx="682358" cy="598368"/>
            <a:chOff x="6029366" y="3371852"/>
            <a:chExt cx="130719" cy="112577"/>
          </a:xfrm>
          <a:solidFill>
            <a:srgbClr val="0F5B42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DB3B38F9-1403-4669-89C4-A532D31F6E2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932A7A6-A46E-4590-9D5B-FAB53BC70479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01DC8D4-D2AA-4B95-B332-09A436B05DF0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9" name="Graphic 837">
            <a:extLst>
              <a:ext uri="{FF2B5EF4-FFF2-40B4-BE49-F238E27FC236}">
                <a16:creationId xmlns:a16="http://schemas.microsoft.com/office/drawing/2014/main" id="{60908C95-2713-46D6-B1BC-78CCA8D55B3F}"/>
              </a:ext>
            </a:extLst>
          </p:cNvPr>
          <p:cNvGrpSpPr/>
          <p:nvPr/>
        </p:nvGrpSpPr>
        <p:grpSpPr>
          <a:xfrm>
            <a:off x="8335463" y="528449"/>
            <a:ext cx="1331790" cy="1278068"/>
            <a:chOff x="5681545" y="3195637"/>
            <a:chExt cx="2191520" cy="2054559"/>
          </a:xfrm>
        </p:grpSpPr>
        <p:grpSp>
          <p:nvGrpSpPr>
            <p:cNvPr id="840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6845610" y="3195637"/>
              <a:ext cx="1027455" cy="1424085"/>
              <a:chOff x="6845610" y="3195637"/>
              <a:chExt cx="1027455" cy="1424085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533E87B3-8EB2-4B62-AC3D-D5BFFBCAF718}"/>
                  </a:ext>
                </a:extLst>
              </p:cNvPr>
              <p:cNvSpPr/>
              <p:nvPr/>
            </p:nvSpPr>
            <p:spPr>
              <a:xfrm>
                <a:off x="6929729" y="3341583"/>
                <a:ext cx="943335" cy="1278138"/>
              </a:xfrm>
              <a:custGeom>
                <a:avLst/>
                <a:gdLst>
                  <a:gd name="connsiteX0" fmla="*/ 939035 w 943335"/>
                  <a:gd name="connsiteY0" fmla="*/ 860541 h 1278138"/>
                  <a:gd name="connsiteX1" fmla="*/ 909593 w 943335"/>
                  <a:gd name="connsiteY1" fmla="*/ 232169 h 1278138"/>
                  <a:gd name="connsiteX2" fmla="*/ 907490 w 943335"/>
                  <a:gd name="connsiteY2" fmla="*/ 191371 h 1278138"/>
                  <a:gd name="connsiteX3" fmla="*/ 898658 w 943335"/>
                  <a:gd name="connsiteY3" fmla="*/ 0 h 1278138"/>
                  <a:gd name="connsiteX4" fmla="*/ 246312 w 943335"/>
                  <a:gd name="connsiteY4" fmla="*/ 234272 h 1278138"/>
                  <a:gd name="connsiteX5" fmla="*/ 254724 w 943335"/>
                  <a:gd name="connsiteY5" fmla="*/ 417232 h 1278138"/>
                  <a:gd name="connsiteX6" fmla="*/ 257248 w 943335"/>
                  <a:gd name="connsiteY6" fmla="*/ 466442 h 1278138"/>
                  <a:gd name="connsiteX7" fmla="*/ 279539 w 943335"/>
                  <a:gd name="connsiteY7" fmla="*/ 936248 h 1278138"/>
                  <a:gd name="connsiteX8" fmla="*/ 74709 w 943335"/>
                  <a:gd name="connsiteY8" fmla="*/ 981252 h 1278138"/>
                  <a:gd name="connsiteX9" fmla="*/ 34752 w 943335"/>
                  <a:gd name="connsiteY9" fmla="*/ 1231507 h 1278138"/>
                  <a:gd name="connsiteX10" fmla="*/ 287951 w 943335"/>
                  <a:gd name="connsiteY10" fmla="*/ 1220992 h 1278138"/>
                  <a:gd name="connsiteX11" fmla="*/ 353144 w 943335"/>
                  <a:gd name="connsiteY11" fmla="*/ 1011955 h 1278138"/>
                  <a:gd name="connsiteX12" fmla="*/ 327487 w 943335"/>
                  <a:gd name="connsiteY12" fmla="*/ 465600 h 1278138"/>
                  <a:gd name="connsiteX13" fmla="*/ 843139 w 943335"/>
                  <a:gd name="connsiteY13" fmla="*/ 287267 h 1278138"/>
                  <a:gd name="connsiteX14" fmla="*/ 865851 w 943335"/>
                  <a:gd name="connsiteY14" fmla="*/ 768430 h 1278138"/>
                  <a:gd name="connsiteX15" fmla="*/ 656394 w 943335"/>
                  <a:gd name="connsiteY15" fmla="*/ 811331 h 1278138"/>
                  <a:gd name="connsiteX16" fmla="*/ 616437 w 943335"/>
                  <a:gd name="connsiteY16" fmla="*/ 1061586 h 1278138"/>
                  <a:gd name="connsiteX17" fmla="*/ 869636 w 943335"/>
                  <a:gd name="connsiteY17" fmla="*/ 1051071 h 1278138"/>
                  <a:gd name="connsiteX18" fmla="*/ 939035 w 943335"/>
                  <a:gd name="connsiteY18" fmla="*/ 860541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35" h="1278138">
                    <a:moveTo>
                      <a:pt x="939035" y="860541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3139" y="287267"/>
                    </a:lnTo>
                    <a:lnTo>
                      <a:pt x="865851" y="768430"/>
                    </a:lnTo>
                    <a:cubicBezTo>
                      <a:pt x="804444" y="739829"/>
                      <a:pt x="720324" y="754550"/>
                      <a:pt x="656394" y="811331"/>
                    </a:cubicBezTo>
                    <a:cubicBezTo>
                      <a:pt x="575219" y="883253"/>
                      <a:pt x="557554" y="995552"/>
                      <a:pt x="616437" y="1061586"/>
                    </a:cubicBezTo>
                    <a:cubicBezTo>
                      <a:pt x="675321" y="1127619"/>
                      <a:pt x="788882" y="1122993"/>
                      <a:pt x="869636" y="1051071"/>
                    </a:cubicBezTo>
                    <a:cubicBezTo>
                      <a:pt x="928940" y="998076"/>
                      <a:pt x="954176" y="922789"/>
                      <a:pt x="939035" y="86054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514D6FAA-6424-491E-9550-414DBE954E2A}"/>
                  </a:ext>
                </a:extLst>
              </p:cNvPr>
              <p:cNvSpPr/>
              <p:nvPr/>
            </p:nvSpPr>
            <p:spPr>
              <a:xfrm>
                <a:off x="6845610" y="3195637"/>
                <a:ext cx="943329" cy="1278138"/>
              </a:xfrm>
              <a:custGeom>
                <a:avLst/>
                <a:gdLst>
                  <a:gd name="connsiteX0" fmla="*/ 939035 w 943329"/>
                  <a:gd name="connsiteY0" fmla="*/ 860540 h 1278138"/>
                  <a:gd name="connsiteX1" fmla="*/ 909593 w 943329"/>
                  <a:gd name="connsiteY1" fmla="*/ 232169 h 1278138"/>
                  <a:gd name="connsiteX2" fmla="*/ 907490 w 943329"/>
                  <a:gd name="connsiteY2" fmla="*/ 191371 h 1278138"/>
                  <a:gd name="connsiteX3" fmla="*/ 898658 w 943329"/>
                  <a:gd name="connsiteY3" fmla="*/ 0 h 1278138"/>
                  <a:gd name="connsiteX4" fmla="*/ 246312 w 943329"/>
                  <a:gd name="connsiteY4" fmla="*/ 234272 h 1278138"/>
                  <a:gd name="connsiteX5" fmla="*/ 254724 w 943329"/>
                  <a:gd name="connsiteY5" fmla="*/ 417232 h 1278138"/>
                  <a:gd name="connsiteX6" fmla="*/ 257248 w 943329"/>
                  <a:gd name="connsiteY6" fmla="*/ 466442 h 1278138"/>
                  <a:gd name="connsiteX7" fmla="*/ 279539 w 943329"/>
                  <a:gd name="connsiteY7" fmla="*/ 936248 h 1278138"/>
                  <a:gd name="connsiteX8" fmla="*/ 74709 w 943329"/>
                  <a:gd name="connsiteY8" fmla="*/ 981252 h 1278138"/>
                  <a:gd name="connsiteX9" fmla="*/ 34752 w 943329"/>
                  <a:gd name="connsiteY9" fmla="*/ 1231507 h 1278138"/>
                  <a:gd name="connsiteX10" fmla="*/ 287951 w 943329"/>
                  <a:gd name="connsiteY10" fmla="*/ 1220992 h 1278138"/>
                  <a:gd name="connsiteX11" fmla="*/ 353144 w 943329"/>
                  <a:gd name="connsiteY11" fmla="*/ 1011955 h 1278138"/>
                  <a:gd name="connsiteX12" fmla="*/ 327487 w 943329"/>
                  <a:gd name="connsiteY12" fmla="*/ 465600 h 1278138"/>
                  <a:gd name="connsiteX13" fmla="*/ 842298 w 943329"/>
                  <a:gd name="connsiteY13" fmla="*/ 288109 h 1278138"/>
                  <a:gd name="connsiteX14" fmla="*/ 865010 w 943329"/>
                  <a:gd name="connsiteY14" fmla="*/ 769271 h 1278138"/>
                  <a:gd name="connsiteX15" fmla="*/ 655553 w 943329"/>
                  <a:gd name="connsiteY15" fmla="*/ 812172 h 1278138"/>
                  <a:gd name="connsiteX16" fmla="*/ 615596 w 943329"/>
                  <a:gd name="connsiteY16" fmla="*/ 1062427 h 1278138"/>
                  <a:gd name="connsiteX17" fmla="*/ 868795 w 943329"/>
                  <a:gd name="connsiteY17" fmla="*/ 1051912 h 1278138"/>
                  <a:gd name="connsiteX18" fmla="*/ 939035 w 943329"/>
                  <a:gd name="connsiteY18" fmla="*/ 860540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29" h="1278138">
                    <a:moveTo>
                      <a:pt x="939035" y="860540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2298" y="288109"/>
                    </a:lnTo>
                    <a:lnTo>
                      <a:pt x="865010" y="769271"/>
                    </a:lnTo>
                    <a:cubicBezTo>
                      <a:pt x="803603" y="740671"/>
                      <a:pt x="719483" y="755391"/>
                      <a:pt x="655553" y="812172"/>
                    </a:cubicBezTo>
                    <a:cubicBezTo>
                      <a:pt x="574378" y="884094"/>
                      <a:pt x="556712" y="996393"/>
                      <a:pt x="615596" y="1062427"/>
                    </a:cubicBezTo>
                    <a:cubicBezTo>
                      <a:pt x="674479" y="1128461"/>
                      <a:pt x="788041" y="1123834"/>
                      <a:pt x="868795" y="1051912"/>
                    </a:cubicBezTo>
                    <a:cubicBezTo>
                      <a:pt x="928940" y="998496"/>
                      <a:pt x="954176" y="923209"/>
                      <a:pt x="939035" y="86054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</p:grpSp>
        <p:grpSp>
          <p:nvGrpSpPr>
            <p:cNvPr id="843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5681545" y="3873218"/>
              <a:ext cx="837945" cy="1376978"/>
              <a:chOff x="5681545" y="3873218"/>
              <a:chExt cx="837945" cy="1376978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207E4ED-71CE-478A-8266-82AA5CDCDEB7}"/>
                  </a:ext>
                </a:extLst>
              </p:cNvPr>
              <p:cNvSpPr/>
              <p:nvPr/>
            </p:nvSpPr>
            <p:spPr>
              <a:xfrm>
                <a:off x="5765690" y="4018744"/>
                <a:ext cx="753799" cy="1231452"/>
              </a:xfrm>
              <a:custGeom>
                <a:avLst/>
                <a:gdLst>
                  <a:gd name="connsiteX0" fmla="*/ 34579 w 753799"/>
                  <a:gd name="connsiteY0" fmla="*/ 1184821 h 1231452"/>
                  <a:gd name="connsiteX1" fmla="*/ 287779 w 753799"/>
                  <a:gd name="connsiteY1" fmla="*/ 1174306 h 1231452"/>
                  <a:gd name="connsiteX2" fmla="*/ 352971 w 753799"/>
                  <a:gd name="connsiteY2" fmla="*/ 965269 h 1231452"/>
                  <a:gd name="connsiteX3" fmla="*/ 327735 w 753799"/>
                  <a:gd name="connsiteY3" fmla="*/ 418914 h 1231452"/>
                  <a:gd name="connsiteX4" fmla="*/ 753800 w 753799"/>
                  <a:gd name="connsiteY4" fmla="*/ 266238 h 1231452"/>
                  <a:gd name="connsiteX5" fmla="*/ 751276 w 753799"/>
                  <a:gd name="connsiteY5" fmla="*/ 0 h 1231452"/>
                  <a:gd name="connsiteX6" fmla="*/ 246981 w 753799"/>
                  <a:gd name="connsiteY6" fmla="*/ 187165 h 1231452"/>
                  <a:gd name="connsiteX7" fmla="*/ 255393 w 753799"/>
                  <a:gd name="connsiteY7" fmla="*/ 370125 h 1231452"/>
                  <a:gd name="connsiteX8" fmla="*/ 257916 w 753799"/>
                  <a:gd name="connsiteY8" fmla="*/ 419335 h 1231452"/>
                  <a:gd name="connsiteX9" fmla="*/ 280208 w 753799"/>
                  <a:gd name="connsiteY9" fmla="*/ 889141 h 1231452"/>
                  <a:gd name="connsiteX10" fmla="*/ 75377 w 753799"/>
                  <a:gd name="connsiteY10" fmla="*/ 934145 h 1231452"/>
                  <a:gd name="connsiteX11" fmla="*/ 34579 w 753799"/>
                  <a:gd name="connsiteY11" fmla="*/ 1184821 h 1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799" h="1231452">
                    <a:moveTo>
                      <a:pt x="34579" y="1184821"/>
                    </a:moveTo>
                    <a:cubicBezTo>
                      <a:pt x="93463" y="1250854"/>
                      <a:pt x="207024" y="1246228"/>
                      <a:pt x="287779" y="1174306"/>
                    </a:cubicBezTo>
                    <a:cubicBezTo>
                      <a:pt x="353812" y="1115843"/>
                      <a:pt x="377786" y="1030882"/>
                      <a:pt x="352971" y="965269"/>
                    </a:cubicBezTo>
                    <a:lnTo>
                      <a:pt x="327735" y="418914"/>
                    </a:lnTo>
                    <a:lnTo>
                      <a:pt x="753800" y="266238"/>
                    </a:lnTo>
                    <a:lnTo>
                      <a:pt x="751276" y="0"/>
                    </a:lnTo>
                    <a:lnTo>
                      <a:pt x="246981" y="187165"/>
                    </a:lnTo>
                    <a:lnTo>
                      <a:pt x="255393" y="370125"/>
                    </a:lnTo>
                    <a:lnTo>
                      <a:pt x="257916" y="419335"/>
                    </a:lnTo>
                    <a:lnTo>
                      <a:pt x="280208" y="889141"/>
                    </a:lnTo>
                    <a:cubicBezTo>
                      <a:pt x="219221" y="863064"/>
                      <a:pt x="137626" y="878626"/>
                      <a:pt x="75377" y="934145"/>
                    </a:cubicBezTo>
                    <a:cubicBezTo>
                      <a:pt x="-6218" y="1006488"/>
                      <a:pt x="-24304" y="1118366"/>
                      <a:pt x="34579" y="118482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BA880B9-04CF-44B2-B41E-950790C876E7}"/>
                  </a:ext>
                </a:extLst>
              </p:cNvPr>
              <p:cNvSpPr/>
              <p:nvPr/>
            </p:nvSpPr>
            <p:spPr>
              <a:xfrm>
                <a:off x="5681545" y="3873218"/>
                <a:ext cx="753825" cy="1231031"/>
              </a:xfrm>
              <a:custGeom>
                <a:avLst/>
                <a:gdLst>
                  <a:gd name="connsiteX0" fmla="*/ 34606 w 753825"/>
                  <a:gd name="connsiteY0" fmla="*/ 1184400 h 1231031"/>
                  <a:gd name="connsiteX1" fmla="*/ 287805 w 753825"/>
                  <a:gd name="connsiteY1" fmla="*/ 1173885 h 1231031"/>
                  <a:gd name="connsiteX2" fmla="*/ 352997 w 753825"/>
                  <a:gd name="connsiteY2" fmla="*/ 964848 h 1231031"/>
                  <a:gd name="connsiteX3" fmla="*/ 327761 w 753825"/>
                  <a:gd name="connsiteY3" fmla="*/ 418914 h 1231031"/>
                  <a:gd name="connsiteX4" fmla="*/ 753826 w 753825"/>
                  <a:gd name="connsiteY4" fmla="*/ 266238 h 1231031"/>
                  <a:gd name="connsiteX5" fmla="*/ 751302 w 753825"/>
                  <a:gd name="connsiteY5" fmla="*/ 0 h 1231031"/>
                  <a:gd name="connsiteX6" fmla="*/ 247007 w 753825"/>
                  <a:gd name="connsiteY6" fmla="*/ 186745 h 1231031"/>
                  <a:gd name="connsiteX7" fmla="*/ 255419 w 753825"/>
                  <a:gd name="connsiteY7" fmla="*/ 369704 h 1231031"/>
                  <a:gd name="connsiteX8" fmla="*/ 257942 w 753825"/>
                  <a:gd name="connsiteY8" fmla="*/ 418914 h 1231031"/>
                  <a:gd name="connsiteX9" fmla="*/ 280234 w 753825"/>
                  <a:gd name="connsiteY9" fmla="*/ 888721 h 1231031"/>
                  <a:gd name="connsiteX10" fmla="*/ 74983 w 753825"/>
                  <a:gd name="connsiteY10" fmla="*/ 934145 h 1231031"/>
                  <a:gd name="connsiteX11" fmla="*/ 34606 w 753825"/>
                  <a:gd name="connsiteY11" fmla="*/ 1184400 h 123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825" h="1231031">
                    <a:moveTo>
                      <a:pt x="34606" y="1184400"/>
                    </a:moveTo>
                    <a:cubicBezTo>
                      <a:pt x="93489" y="1250434"/>
                      <a:pt x="207050" y="1245807"/>
                      <a:pt x="287805" y="1173885"/>
                    </a:cubicBezTo>
                    <a:cubicBezTo>
                      <a:pt x="353838" y="1115422"/>
                      <a:pt x="377812" y="1030462"/>
                      <a:pt x="352997" y="964848"/>
                    </a:cubicBezTo>
                    <a:lnTo>
                      <a:pt x="327761" y="418914"/>
                    </a:lnTo>
                    <a:lnTo>
                      <a:pt x="753826" y="266238"/>
                    </a:lnTo>
                    <a:lnTo>
                      <a:pt x="751302" y="0"/>
                    </a:lnTo>
                    <a:lnTo>
                      <a:pt x="247007" y="186745"/>
                    </a:lnTo>
                    <a:lnTo>
                      <a:pt x="255419" y="369704"/>
                    </a:lnTo>
                    <a:lnTo>
                      <a:pt x="257942" y="418914"/>
                    </a:lnTo>
                    <a:lnTo>
                      <a:pt x="280234" y="888721"/>
                    </a:lnTo>
                    <a:cubicBezTo>
                      <a:pt x="218827" y="863064"/>
                      <a:pt x="137231" y="878626"/>
                      <a:pt x="74983" y="934145"/>
                    </a:cubicBezTo>
                    <a:cubicBezTo>
                      <a:pt x="-6192" y="1006067"/>
                      <a:pt x="-24278" y="1118366"/>
                      <a:pt x="34606" y="118440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3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>
            <a:off x="1893494" y="1974171"/>
            <a:ext cx="2090455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Ketiga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Dalam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Aplikasi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Facebook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Akun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Pengguna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Terjamin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Keamanannya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70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3,5.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70 %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1924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3F9CEC03-8524-40E0-BE7A-9B373FCBC94B}"/>
              </a:ext>
            </a:extLst>
          </p:cNvPr>
          <p:cNvGrpSpPr/>
          <p:nvPr/>
        </p:nvGrpSpPr>
        <p:grpSpPr>
          <a:xfrm>
            <a:off x="11160695" y="4267543"/>
            <a:ext cx="1131858" cy="1386344"/>
            <a:chOff x="5881684" y="3147949"/>
            <a:chExt cx="428090" cy="557286"/>
          </a:xfrm>
        </p:grpSpPr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3F9CEC03-8524-40E0-BE7A-9B373FCBC94B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8EF85D1-324E-4F15-AF40-FF0EF8EAFA0B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EBB8B6-3292-4257-B9CB-01152F497819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9B73D0-EED9-449A-9068-4CD34E7E5A08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C8AF630-66B8-4A01-B77C-359FD1EB1712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8CEB605-E147-4722-B8C7-EE3B45243AC3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61AC83-5076-42C7-A70F-301140A0ED95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0DD755-90D9-4EC2-963E-F673F508E7B9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2AEA836-F1E2-4372-B4E7-66047B39C301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B710D25-832E-4D57-8E9A-73ED24955077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6B571A8-1D64-4F8F-B178-703C07E4CD9F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0B96F0B-4D62-483A-87AA-B43ED7C6752B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8F80628-E8BE-439A-AF3E-60A9F807DA86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E1507FB-568F-4250-A196-28411B9AD77C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DC7DF9-EE15-44A9-A2A6-E2A89494E7E6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06DB7E8-58F4-408E-B207-0CE8F130F9F2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A8234B-E792-4311-8030-85C7EBF0B8D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460F3EB-DEC0-4D37-AE5C-6C4F6CE8B4A5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5D41AC-79E7-42E4-B556-C49B6163D25A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671037-6639-40EB-9BBB-238C559ED469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4386D6-E30B-4071-A662-6474C1A08442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343D8A-8210-4204-99CA-BA0F206EA775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E96A6BF-78D9-4A6C-87B5-C2CAF5B40FAC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9E3B99-3C23-4841-B11A-E823ABB6D8FD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5BA4BD3-9426-4AB7-81A9-90668C15BBD4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234E53-32FB-4F95-AAA3-38DE14169821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38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F355EC4-D71C-4374-8FD9-0EC992A16406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FB8E5F7-4C67-437D-94BD-53095C73CF4D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6E862F-D936-483F-B3E2-E6E3D00A3098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68" name="Group 4">
            <a:extLst>
              <a:ext uri="{FF2B5EF4-FFF2-40B4-BE49-F238E27FC236}">
                <a16:creationId xmlns:a16="http://schemas.microsoft.com/office/drawing/2014/main" id="{339DAE13-AF0A-4063-9109-12C7B84A26F3}"/>
              </a:ext>
            </a:extLst>
          </p:cNvPr>
          <p:cNvGrpSpPr>
            <a:grpSpLocks noChangeAspect="1"/>
          </p:cNvGrpSpPr>
          <p:nvPr/>
        </p:nvGrpSpPr>
        <p:grpSpPr bwMode="auto">
          <a:xfrm rot="9300532">
            <a:off x="5017994" y="4867081"/>
            <a:ext cx="971550" cy="2009775"/>
            <a:chOff x="-24" y="1472"/>
            <a:chExt cx="612" cy="1266"/>
          </a:xfrm>
        </p:grpSpPr>
        <p:sp>
          <p:nvSpPr>
            <p:cNvPr id="369" name="AutoShape 3">
              <a:extLst>
                <a:ext uri="{FF2B5EF4-FFF2-40B4-BE49-F238E27FC236}">
                  <a16:creationId xmlns:a16="http://schemas.microsoft.com/office/drawing/2014/main" id="{EF1CDC58-84E7-4B1C-958C-D96E350E4DC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4" y="1472"/>
              <a:ext cx="612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0" name="Freeform 5">
              <a:extLst>
                <a:ext uri="{FF2B5EF4-FFF2-40B4-BE49-F238E27FC236}">
                  <a16:creationId xmlns:a16="http://schemas.microsoft.com/office/drawing/2014/main" id="{93C4933C-B3EC-4963-9ADD-645C7AD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" y="2266"/>
              <a:ext cx="341" cy="470"/>
            </a:xfrm>
            <a:custGeom>
              <a:avLst/>
              <a:gdLst>
                <a:gd name="T0" fmla="*/ 22 w 142"/>
                <a:gd name="T1" fmla="*/ 28 h 197"/>
                <a:gd name="T2" fmla="*/ 16 w 142"/>
                <a:gd name="T3" fmla="*/ 93 h 197"/>
                <a:gd name="T4" fmla="*/ 97 w 142"/>
                <a:gd name="T5" fmla="*/ 174 h 197"/>
                <a:gd name="T6" fmla="*/ 90 w 142"/>
                <a:gd name="T7" fmla="*/ 196 h 197"/>
                <a:gd name="T8" fmla="*/ 132 w 142"/>
                <a:gd name="T9" fmla="*/ 144 h 197"/>
                <a:gd name="T10" fmla="*/ 50 w 142"/>
                <a:gd name="T11" fmla="*/ 9 h 197"/>
                <a:gd name="T12" fmla="*/ 29 w 142"/>
                <a:gd name="T13" fmla="*/ 20 h 197"/>
                <a:gd name="T14" fmla="*/ 22 w 142"/>
                <a:gd name="T15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97">
                  <a:moveTo>
                    <a:pt x="22" y="28"/>
                  </a:moveTo>
                  <a:cubicBezTo>
                    <a:pt x="22" y="28"/>
                    <a:pt x="0" y="62"/>
                    <a:pt x="16" y="93"/>
                  </a:cubicBezTo>
                  <a:cubicBezTo>
                    <a:pt x="35" y="130"/>
                    <a:pt x="103" y="147"/>
                    <a:pt x="97" y="174"/>
                  </a:cubicBezTo>
                  <a:cubicBezTo>
                    <a:pt x="95" y="186"/>
                    <a:pt x="84" y="197"/>
                    <a:pt x="90" y="196"/>
                  </a:cubicBezTo>
                  <a:cubicBezTo>
                    <a:pt x="98" y="196"/>
                    <a:pt x="127" y="175"/>
                    <a:pt x="132" y="144"/>
                  </a:cubicBezTo>
                  <a:cubicBezTo>
                    <a:pt x="142" y="90"/>
                    <a:pt x="125" y="0"/>
                    <a:pt x="50" y="9"/>
                  </a:cubicBezTo>
                  <a:cubicBezTo>
                    <a:pt x="33" y="12"/>
                    <a:pt x="29" y="20"/>
                    <a:pt x="29" y="20"/>
                  </a:cubicBezTo>
                  <a:cubicBezTo>
                    <a:pt x="22" y="28"/>
                    <a:pt x="22" y="28"/>
                    <a:pt x="22" y="28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1" name="Freeform 6">
              <a:extLst>
                <a:ext uri="{FF2B5EF4-FFF2-40B4-BE49-F238E27FC236}">
                  <a16:creationId xmlns:a16="http://schemas.microsoft.com/office/drawing/2014/main" id="{31E68DCB-8A6A-48A7-AE89-CF0205878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" y="2733"/>
              <a:ext cx="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1 w 1"/>
                <a:gd name="T25" fmla="*/ 1 w 1"/>
                <a:gd name="T26" fmla="*/ 1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C8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2" name="Freeform 7">
              <a:extLst>
                <a:ext uri="{FF2B5EF4-FFF2-40B4-BE49-F238E27FC236}">
                  <a16:creationId xmlns:a16="http://schemas.microsoft.com/office/drawing/2014/main" id="{6A7E5567-B77C-4D92-A210-1377C5C54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287"/>
              <a:ext cx="281" cy="449"/>
            </a:xfrm>
            <a:custGeom>
              <a:avLst/>
              <a:gdLst>
                <a:gd name="T0" fmla="*/ 59 w 117"/>
                <a:gd name="T1" fmla="*/ 2 h 188"/>
                <a:gd name="T2" fmla="*/ 54 w 117"/>
                <a:gd name="T3" fmla="*/ 17 h 188"/>
                <a:gd name="T4" fmla="*/ 54 w 117"/>
                <a:gd name="T5" fmla="*/ 17 h 188"/>
                <a:gd name="T6" fmla="*/ 54 w 117"/>
                <a:gd name="T7" fmla="*/ 17 h 188"/>
                <a:gd name="T8" fmla="*/ 54 w 117"/>
                <a:gd name="T9" fmla="*/ 17 h 188"/>
                <a:gd name="T10" fmla="*/ 54 w 117"/>
                <a:gd name="T11" fmla="*/ 17 h 188"/>
                <a:gd name="T12" fmla="*/ 54 w 117"/>
                <a:gd name="T13" fmla="*/ 17 h 188"/>
                <a:gd name="T14" fmla="*/ 54 w 117"/>
                <a:gd name="T15" fmla="*/ 17 h 188"/>
                <a:gd name="T16" fmla="*/ 54 w 117"/>
                <a:gd name="T17" fmla="*/ 17 h 188"/>
                <a:gd name="T18" fmla="*/ 54 w 117"/>
                <a:gd name="T19" fmla="*/ 17 h 188"/>
                <a:gd name="T20" fmla="*/ 54 w 117"/>
                <a:gd name="T21" fmla="*/ 17 h 188"/>
                <a:gd name="T22" fmla="*/ 54 w 117"/>
                <a:gd name="T23" fmla="*/ 17 h 188"/>
                <a:gd name="T24" fmla="*/ 54 w 117"/>
                <a:gd name="T25" fmla="*/ 17 h 188"/>
                <a:gd name="T26" fmla="*/ 54 w 117"/>
                <a:gd name="T27" fmla="*/ 17 h 188"/>
                <a:gd name="T28" fmla="*/ 26 w 117"/>
                <a:gd name="T29" fmla="*/ 30 h 188"/>
                <a:gd name="T30" fmla="*/ 21 w 117"/>
                <a:gd name="T31" fmla="*/ 31 h 188"/>
                <a:gd name="T32" fmla="*/ 21 w 117"/>
                <a:gd name="T33" fmla="*/ 31 h 188"/>
                <a:gd name="T34" fmla="*/ 21 w 117"/>
                <a:gd name="T35" fmla="*/ 31 h 188"/>
                <a:gd name="T36" fmla="*/ 11 w 117"/>
                <a:gd name="T37" fmla="*/ 24 h 188"/>
                <a:gd name="T38" fmla="*/ 11 w 117"/>
                <a:gd name="T39" fmla="*/ 24 h 188"/>
                <a:gd name="T40" fmla="*/ 10 w 117"/>
                <a:gd name="T41" fmla="*/ 21 h 188"/>
                <a:gd name="T42" fmla="*/ 6 w 117"/>
                <a:gd name="T43" fmla="*/ 84 h 188"/>
                <a:gd name="T44" fmla="*/ 87 w 117"/>
                <a:gd name="T45" fmla="*/ 165 h 188"/>
                <a:gd name="T46" fmla="*/ 80 w 117"/>
                <a:gd name="T47" fmla="*/ 188 h 188"/>
                <a:gd name="T48" fmla="*/ 80 w 117"/>
                <a:gd name="T49" fmla="*/ 187 h 188"/>
                <a:gd name="T50" fmla="*/ 80 w 117"/>
                <a:gd name="T51" fmla="*/ 187 h 188"/>
                <a:gd name="T52" fmla="*/ 80 w 117"/>
                <a:gd name="T53" fmla="*/ 187 h 188"/>
                <a:gd name="T54" fmla="*/ 80 w 117"/>
                <a:gd name="T55" fmla="*/ 187 h 188"/>
                <a:gd name="T56" fmla="*/ 80 w 117"/>
                <a:gd name="T57" fmla="*/ 187 h 188"/>
                <a:gd name="T58" fmla="*/ 80 w 117"/>
                <a:gd name="T59" fmla="*/ 187 h 188"/>
                <a:gd name="T60" fmla="*/ 80 w 117"/>
                <a:gd name="T61" fmla="*/ 187 h 188"/>
                <a:gd name="T62" fmla="*/ 80 w 117"/>
                <a:gd name="T63" fmla="*/ 187 h 188"/>
                <a:gd name="T64" fmla="*/ 81 w 117"/>
                <a:gd name="T65" fmla="*/ 187 h 188"/>
                <a:gd name="T66" fmla="*/ 81 w 117"/>
                <a:gd name="T67" fmla="*/ 187 h 188"/>
                <a:gd name="T68" fmla="*/ 81 w 117"/>
                <a:gd name="T69" fmla="*/ 187 h 188"/>
                <a:gd name="T70" fmla="*/ 117 w 117"/>
                <a:gd name="T71" fmla="*/ 151 h 188"/>
                <a:gd name="T72" fmla="*/ 57 w 117"/>
                <a:gd name="T73" fmla="*/ 31 h 188"/>
                <a:gd name="T74" fmla="*/ 86 w 117"/>
                <a:gd name="T75" fmla="*/ 12 h 188"/>
                <a:gd name="T76" fmla="*/ 58 w 117"/>
                <a:gd name="T7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88">
                  <a:moveTo>
                    <a:pt x="58" y="0"/>
                  </a:moveTo>
                  <a:cubicBezTo>
                    <a:pt x="59" y="2"/>
                    <a:pt x="59" y="2"/>
                    <a:pt x="59" y="2"/>
                  </a:cubicBezTo>
                  <a:cubicBezTo>
                    <a:pt x="62" y="7"/>
                    <a:pt x="60" y="14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4" y="30"/>
                    <a:pt x="23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3" y="28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7"/>
                    <a:pt x="0" y="42"/>
                    <a:pt x="0" y="59"/>
                  </a:cubicBezTo>
                  <a:cubicBezTo>
                    <a:pt x="0" y="67"/>
                    <a:pt x="2" y="75"/>
                    <a:pt x="6" y="84"/>
                  </a:cubicBezTo>
                  <a:cubicBezTo>
                    <a:pt x="25" y="119"/>
                    <a:pt x="88" y="137"/>
                    <a:pt x="87" y="162"/>
                  </a:cubicBezTo>
                  <a:cubicBezTo>
                    <a:pt x="87" y="163"/>
                    <a:pt x="87" y="164"/>
                    <a:pt x="87" y="165"/>
                  </a:cubicBezTo>
                  <a:cubicBezTo>
                    <a:pt x="85" y="175"/>
                    <a:pt x="78" y="183"/>
                    <a:pt x="78" y="186"/>
                  </a:cubicBezTo>
                  <a:cubicBezTo>
                    <a:pt x="78" y="187"/>
                    <a:pt x="79" y="188"/>
                    <a:pt x="80" y="188"/>
                  </a:cubicBezTo>
                  <a:cubicBezTo>
                    <a:pt x="80" y="188"/>
                    <a:pt x="80" y="188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7" y="186"/>
                    <a:pt x="107" y="172"/>
                    <a:pt x="117" y="151"/>
                  </a:cubicBezTo>
                  <a:cubicBezTo>
                    <a:pt x="97" y="135"/>
                    <a:pt x="64" y="119"/>
                    <a:pt x="51" y="95"/>
                  </a:cubicBezTo>
                  <a:cubicBezTo>
                    <a:pt x="35" y="64"/>
                    <a:pt x="57" y="31"/>
                    <a:pt x="57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3"/>
                    <a:pt x="69" y="14"/>
                    <a:pt x="86" y="12"/>
                  </a:cubicBezTo>
                  <a:cubicBezTo>
                    <a:pt x="87" y="12"/>
                    <a:pt x="88" y="12"/>
                    <a:pt x="88" y="12"/>
                  </a:cubicBezTo>
                  <a:cubicBezTo>
                    <a:pt x="80" y="5"/>
                    <a:pt x="70" y="1"/>
                    <a:pt x="58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373" name="Freeform 8">
              <a:extLst>
                <a:ext uri="{FF2B5EF4-FFF2-40B4-BE49-F238E27FC236}">
                  <a16:creationId xmlns:a16="http://schemas.microsoft.com/office/drawing/2014/main" id="{144A022D-AC1B-4332-9E28-7D6072D6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" y="1467"/>
              <a:ext cx="468" cy="897"/>
            </a:xfrm>
            <a:custGeom>
              <a:avLst/>
              <a:gdLst>
                <a:gd name="T0" fmla="*/ 187 w 195"/>
                <a:gd name="T1" fmla="*/ 361 h 376"/>
                <a:gd name="T2" fmla="*/ 159 w 195"/>
                <a:gd name="T3" fmla="*/ 374 h 376"/>
                <a:gd name="T4" fmla="*/ 144 w 195"/>
                <a:gd name="T5" fmla="*/ 368 h 376"/>
                <a:gd name="T6" fmla="*/ 2 w 195"/>
                <a:gd name="T7" fmla="*/ 17 h 376"/>
                <a:gd name="T8" fmla="*/ 8 w 195"/>
                <a:gd name="T9" fmla="*/ 2 h 376"/>
                <a:gd name="T10" fmla="*/ 23 w 195"/>
                <a:gd name="T11" fmla="*/ 8 h 376"/>
                <a:gd name="T12" fmla="*/ 192 w 195"/>
                <a:gd name="T13" fmla="*/ 346 h 376"/>
                <a:gd name="T14" fmla="*/ 187 w 195"/>
                <a:gd name="T15" fmla="*/ 36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376">
                  <a:moveTo>
                    <a:pt x="187" y="361"/>
                  </a:moveTo>
                  <a:cubicBezTo>
                    <a:pt x="159" y="374"/>
                    <a:pt x="159" y="374"/>
                    <a:pt x="159" y="374"/>
                  </a:cubicBezTo>
                  <a:cubicBezTo>
                    <a:pt x="153" y="376"/>
                    <a:pt x="146" y="373"/>
                    <a:pt x="144" y="36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1"/>
                    <a:pt x="3" y="5"/>
                    <a:pt x="8" y="2"/>
                  </a:cubicBezTo>
                  <a:cubicBezTo>
                    <a:pt x="14" y="0"/>
                    <a:pt x="20" y="2"/>
                    <a:pt x="23" y="8"/>
                  </a:cubicBezTo>
                  <a:cubicBezTo>
                    <a:pt x="192" y="346"/>
                    <a:pt x="192" y="346"/>
                    <a:pt x="192" y="346"/>
                  </a:cubicBezTo>
                  <a:cubicBezTo>
                    <a:pt x="195" y="352"/>
                    <a:pt x="192" y="359"/>
                    <a:pt x="187" y="361"/>
                  </a:cubicBezTo>
                </a:path>
              </a:pathLst>
            </a:custGeom>
            <a:solidFill>
              <a:srgbClr val="DC7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4" name="Freeform 9">
              <a:extLst>
                <a:ext uri="{FF2B5EF4-FFF2-40B4-BE49-F238E27FC236}">
                  <a16:creationId xmlns:a16="http://schemas.microsoft.com/office/drawing/2014/main" id="{87CF930A-1A80-4B34-9073-C0FC9ABD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844"/>
              <a:ext cx="120" cy="222"/>
            </a:xfrm>
            <a:custGeom>
              <a:avLst/>
              <a:gdLst>
                <a:gd name="T0" fmla="*/ 35 w 50"/>
                <a:gd name="T1" fmla="*/ 42 h 93"/>
                <a:gd name="T2" fmla="*/ 45 w 50"/>
                <a:gd name="T3" fmla="*/ 90 h 93"/>
                <a:gd name="T4" fmla="*/ 16 w 50"/>
                <a:gd name="T5" fmla="*/ 51 h 93"/>
                <a:gd name="T6" fmla="*/ 6 w 50"/>
                <a:gd name="T7" fmla="*/ 3 h 93"/>
                <a:gd name="T8" fmla="*/ 35 w 50"/>
                <a:gd name="T9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3">
                  <a:moveTo>
                    <a:pt x="35" y="42"/>
                  </a:moveTo>
                  <a:cubicBezTo>
                    <a:pt x="46" y="66"/>
                    <a:pt x="50" y="88"/>
                    <a:pt x="45" y="90"/>
                  </a:cubicBezTo>
                  <a:cubicBezTo>
                    <a:pt x="40" y="93"/>
                    <a:pt x="26" y="75"/>
                    <a:pt x="16" y="51"/>
                  </a:cubicBezTo>
                  <a:cubicBezTo>
                    <a:pt x="5" y="27"/>
                    <a:pt x="0" y="5"/>
                    <a:pt x="6" y="3"/>
                  </a:cubicBezTo>
                  <a:cubicBezTo>
                    <a:pt x="11" y="0"/>
                    <a:pt x="24" y="18"/>
                    <a:pt x="35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5" name="Freeform 10">
              <a:extLst>
                <a:ext uri="{FF2B5EF4-FFF2-40B4-BE49-F238E27FC236}">
                  <a16:creationId xmlns:a16="http://schemas.microsoft.com/office/drawing/2014/main" id="{25FC9FBE-4A83-4781-9AF0-426B8A3D5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2"/>
              <a:ext cx="14" cy="26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0 w 6"/>
                <a:gd name="T5" fmla="*/ 11 h 11"/>
                <a:gd name="T6" fmla="*/ 6 w 6"/>
                <a:gd name="T7" fmla="*/ 0 h 11"/>
                <a:gd name="T8" fmla="*/ 6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6"/>
                    <a:pt x="0" y="11"/>
                  </a:cubicBezTo>
                  <a:cubicBezTo>
                    <a:pt x="0" y="6"/>
                    <a:pt x="2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6" name="Freeform 11">
              <a:extLst>
                <a:ext uri="{FF2B5EF4-FFF2-40B4-BE49-F238E27FC236}">
                  <a16:creationId xmlns:a16="http://schemas.microsoft.com/office/drawing/2014/main" id="{5349D950-5DC0-444C-9ADE-515EBFDFC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" y="2328"/>
              <a:ext cx="103" cy="33"/>
            </a:xfrm>
            <a:custGeom>
              <a:avLst/>
              <a:gdLst>
                <a:gd name="T0" fmla="*/ 10 w 43"/>
                <a:gd name="T1" fmla="*/ 14 h 14"/>
                <a:gd name="T2" fmla="*/ 10 w 43"/>
                <a:gd name="T3" fmla="*/ 14 h 14"/>
                <a:gd name="T4" fmla="*/ 10 w 43"/>
                <a:gd name="T5" fmla="*/ 14 h 14"/>
                <a:gd name="T6" fmla="*/ 10 w 43"/>
                <a:gd name="T7" fmla="*/ 14 h 14"/>
                <a:gd name="T8" fmla="*/ 15 w 43"/>
                <a:gd name="T9" fmla="*/ 13 h 14"/>
                <a:gd name="T10" fmla="*/ 10 w 43"/>
                <a:gd name="T11" fmla="*/ 14 h 14"/>
                <a:gd name="T12" fmla="*/ 15 w 43"/>
                <a:gd name="T13" fmla="*/ 13 h 14"/>
                <a:gd name="T14" fmla="*/ 0 w 43"/>
                <a:gd name="T15" fmla="*/ 7 h 14"/>
                <a:gd name="T16" fmla="*/ 0 w 43"/>
                <a:gd name="T17" fmla="*/ 7 h 14"/>
                <a:gd name="T18" fmla="*/ 0 w 43"/>
                <a:gd name="T19" fmla="*/ 7 h 14"/>
                <a:gd name="T20" fmla="*/ 0 w 43"/>
                <a:gd name="T21" fmla="*/ 7 h 14"/>
                <a:gd name="T22" fmla="*/ 0 w 43"/>
                <a:gd name="T23" fmla="*/ 7 h 14"/>
                <a:gd name="T24" fmla="*/ 0 w 43"/>
                <a:gd name="T25" fmla="*/ 7 h 14"/>
                <a:gd name="T26" fmla="*/ 43 w 43"/>
                <a:gd name="T27" fmla="*/ 0 h 14"/>
                <a:gd name="T28" fmla="*/ 43 w 43"/>
                <a:gd name="T29" fmla="*/ 0 h 14"/>
                <a:gd name="T30" fmla="*/ 43 w 43"/>
                <a:gd name="T31" fmla="*/ 0 h 14"/>
                <a:gd name="T32" fmla="*/ 43 w 43"/>
                <a:gd name="T33" fmla="*/ 0 h 14"/>
                <a:gd name="T34" fmla="*/ 43 w 43"/>
                <a:gd name="T35" fmla="*/ 0 h 14"/>
                <a:gd name="T36" fmla="*/ 43 w 43"/>
                <a:gd name="T37" fmla="*/ 0 h 14"/>
                <a:gd name="T38" fmla="*/ 43 w 43"/>
                <a:gd name="T39" fmla="*/ 0 h 14"/>
                <a:gd name="T40" fmla="*/ 43 w 43"/>
                <a:gd name="T41" fmla="*/ 0 h 14"/>
                <a:gd name="T42" fmla="*/ 43 w 43"/>
                <a:gd name="T43" fmla="*/ 0 h 14"/>
                <a:gd name="T44" fmla="*/ 43 w 43"/>
                <a:gd name="T45" fmla="*/ 0 h 14"/>
                <a:gd name="T46" fmla="*/ 43 w 43"/>
                <a:gd name="T47" fmla="*/ 0 h 14"/>
                <a:gd name="T48" fmla="*/ 43 w 43"/>
                <a:gd name="T49" fmla="*/ 0 h 14"/>
                <a:gd name="T50" fmla="*/ 43 w 43"/>
                <a:gd name="T51" fmla="*/ 0 h 14"/>
                <a:gd name="T52" fmla="*/ 43 w 43"/>
                <a:gd name="T53" fmla="*/ 0 h 14"/>
                <a:gd name="T54" fmla="*/ 43 w 43"/>
                <a:gd name="T55" fmla="*/ 0 h 14"/>
                <a:gd name="T56" fmla="*/ 43 w 43"/>
                <a:gd name="T57" fmla="*/ 0 h 14"/>
                <a:gd name="T58" fmla="*/ 43 w 43"/>
                <a:gd name="T59" fmla="*/ 0 h 14"/>
                <a:gd name="T60" fmla="*/ 43 w 43"/>
                <a:gd name="T61" fmla="*/ 0 h 14"/>
                <a:gd name="T62" fmla="*/ 43 w 43"/>
                <a:gd name="T63" fmla="*/ 0 h 14"/>
                <a:gd name="T64" fmla="*/ 43 w 43"/>
                <a:gd name="T65" fmla="*/ 0 h 14"/>
                <a:gd name="T66" fmla="*/ 43 w 43"/>
                <a:gd name="T67" fmla="*/ 0 h 14"/>
                <a:gd name="T68" fmla="*/ 43 w 43"/>
                <a:gd name="T69" fmla="*/ 0 h 14"/>
                <a:gd name="T70" fmla="*/ 43 w 43"/>
                <a:gd name="T71" fmla="*/ 0 h 14"/>
                <a:gd name="T72" fmla="*/ 43 w 43"/>
                <a:gd name="T73" fmla="*/ 0 h 14"/>
                <a:gd name="T74" fmla="*/ 43 w 43"/>
                <a:gd name="T75" fmla="*/ 0 h 14"/>
                <a:gd name="T76" fmla="*/ 43 w 43"/>
                <a:gd name="T77" fmla="*/ 0 h 14"/>
                <a:gd name="T78" fmla="*/ 43 w 43"/>
                <a:gd name="T79" fmla="*/ 0 h 14"/>
                <a:gd name="T80" fmla="*/ 43 w 43"/>
                <a:gd name="T81" fmla="*/ 0 h 14"/>
                <a:gd name="T82" fmla="*/ 43 w 43"/>
                <a:gd name="T83" fmla="*/ 0 h 14"/>
                <a:gd name="T84" fmla="*/ 43 w 43"/>
                <a:gd name="T85" fmla="*/ 0 h 14"/>
                <a:gd name="T86" fmla="*/ 43 w 43"/>
                <a:gd name="T87" fmla="*/ 0 h 14"/>
                <a:gd name="T88" fmla="*/ 43 w 43"/>
                <a:gd name="T89" fmla="*/ 0 h 14"/>
                <a:gd name="T90" fmla="*/ 43 w 43"/>
                <a:gd name="T91" fmla="*/ 0 h 14"/>
                <a:gd name="T92" fmla="*/ 43 w 43"/>
                <a:gd name="T93" fmla="*/ 0 h 14"/>
                <a:gd name="T94" fmla="*/ 43 w 43"/>
                <a:gd name="T95" fmla="*/ 0 h 14"/>
                <a:gd name="T96" fmla="*/ 43 w 43"/>
                <a:gd name="T97" fmla="*/ 0 h 14"/>
                <a:gd name="T98" fmla="*/ 43 w 43"/>
                <a:gd name="T99" fmla="*/ 0 h 14"/>
                <a:gd name="T100" fmla="*/ 43 w 43"/>
                <a:gd name="T101" fmla="*/ 0 h 14"/>
                <a:gd name="T102" fmla="*/ 43 w 43"/>
                <a:gd name="T10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5" y="13"/>
                  </a:moveTo>
                  <a:cubicBezTo>
                    <a:pt x="13" y="13"/>
                    <a:pt x="12" y="14"/>
                    <a:pt x="10" y="14"/>
                  </a:cubicBezTo>
                  <a:cubicBezTo>
                    <a:pt x="12" y="14"/>
                    <a:pt x="13" y="13"/>
                    <a:pt x="15" y="13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2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7" name="Freeform 12">
              <a:extLst>
                <a:ext uri="{FF2B5EF4-FFF2-40B4-BE49-F238E27FC236}">
                  <a16:creationId xmlns:a16="http://schemas.microsoft.com/office/drawing/2014/main" id="{55D0BDCE-4081-4C7B-AFAD-C3D499EA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0"/>
              <a:ext cx="458" cy="891"/>
            </a:xfrm>
            <a:custGeom>
              <a:avLst/>
              <a:gdLst>
                <a:gd name="T0" fmla="*/ 11 w 191"/>
                <a:gd name="T1" fmla="*/ 0 h 374"/>
                <a:gd name="T2" fmla="*/ 6 w 191"/>
                <a:gd name="T3" fmla="*/ 1 h 374"/>
                <a:gd name="T4" fmla="*/ 6 w 191"/>
                <a:gd name="T5" fmla="*/ 1 h 374"/>
                <a:gd name="T6" fmla="*/ 0 w 191"/>
                <a:gd name="T7" fmla="*/ 12 h 374"/>
                <a:gd name="T8" fmla="*/ 0 w 191"/>
                <a:gd name="T9" fmla="*/ 16 h 374"/>
                <a:gd name="T10" fmla="*/ 142 w 191"/>
                <a:gd name="T11" fmla="*/ 367 h 374"/>
                <a:gd name="T12" fmla="*/ 142 w 191"/>
                <a:gd name="T13" fmla="*/ 367 h 374"/>
                <a:gd name="T14" fmla="*/ 142 w 191"/>
                <a:gd name="T15" fmla="*/ 367 h 374"/>
                <a:gd name="T16" fmla="*/ 142 w 191"/>
                <a:gd name="T17" fmla="*/ 367 h 374"/>
                <a:gd name="T18" fmla="*/ 142 w 191"/>
                <a:gd name="T19" fmla="*/ 367 h 374"/>
                <a:gd name="T20" fmla="*/ 152 w 191"/>
                <a:gd name="T21" fmla="*/ 374 h 374"/>
                <a:gd name="T22" fmla="*/ 152 w 191"/>
                <a:gd name="T23" fmla="*/ 374 h 374"/>
                <a:gd name="T24" fmla="*/ 152 w 191"/>
                <a:gd name="T25" fmla="*/ 374 h 374"/>
                <a:gd name="T26" fmla="*/ 157 w 191"/>
                <a:gd name="T27" fmla="*/ 373 h 374"/>
                <a:gd name="T28" fmla="*/ 157 w 191"/>
                <a:gd name="T29" fmla="*/ 373 h 374"/>
                <a:gd name="T30" fmla="*/ 185 w 191"/>
                <a:gd name="T31" fmla="*/ 360 h 374"/>
                <a:gd name="T32" fmla="*/ 185 w 191"/>
                <a:gd name="T33" fmla="*/ 360 h 374"/>
                <a:gd name="T34" fmla="*/ 185 w 191"/>
                <a:gd name="T35" fmla="*/ 360 h 374"/>
                <a:gd name="T36" fmla="*/ 185 w 191"/>
                <a:gd name="T37" fmla="*/ 360 h 374"/>
                <a:gd name="T38" fmla="*/ 185 w 191"/>
                <a:gd name="T39" fmla="*/ 360 h 374"/>
                <a:gd name="T40" fmla="*/ 185 w 191"/>
                <a:gd name="T41" fmla="*/ 360 h 374"/>
                <a:gd name="T42" fmla="*/ 185 w 191"/>
                <a:gd name="T43" fmla="*/ 360 h 374"/>
                <a:gd name="T44" fmla="*/ 185 w 191"/>
                <a:gd name="T45" fmla="*/ 360 h 374"/>
                <a:gd name="T46" fmla="*/ 185 w 191"/>
                <a:gd name="T47" fmla="*/ 360 h 374"/>
                <a:gd name="T48" fmla="*/ 185 w 191"/>
                <a:gd name="T49" fmla="*/ 360 h 374"/>
                <a:gd name="T50" fmla="*/ 185 w 191"/>
                <a:gd name="T51" fmla="*/ 360 h 374"/>
                <a:gd name="T52" fmla="*/ 185 w 191"/>
                <a:gd name="T53" fmla="*/ 360 h 374"/>
                <a:gd name="T54" fmla="*/ 185 w 191"/>
                <a:gd name="T55" fmla="*/ 360 h 374"/>
                <a:gd name="T56" fmla="*/ 185 w 191"/>
                <a:gd name="T57" fmla="*/ 360 h 374"/>
                <a:gd name="T58" fmla="*/ 185 w 191"/>
                <a:gd name="T59" fmla="*/ 360 h 374"/>
                <a:gd name="T60" fmla="*/ 185 w 191"/>
                <a:gd name="T61" fmla="*/ 360 h 374"/>
                <a:gd name="T62" fmla="*/ 185 w 191"/>
                <a:gd name="T63" fmla="*/ 360 h 374"/>
                <a:gd name="T64" fmla="*/ 185 w 191"/>
                <a:gd name="T65" fmla="*/ 360 h 374"/>
                <a:gd name="T66" fmla="*/ 185 w 191"/>
                <a:gd name="T67" fmla="*/ 360 h 374"/>
                <a:gd name="T68" fmla="*/ 185 w 191"/>
                <a:gd name="T69" fmla="*/ 360 h 374"/>
                <a:gd name="T70" fmla="*/ 185 w 191"/>
                <a:gd name="T71" fmla="*/ 360 h 374"/>
                <a:gd name="T72" fmla="*/ 185 w 191"/>
                <a:gd name="T73" fmla="*/ 360 h 374"/>
                <a:gd name="T74" fmla="*/ 185 w 191"/>
                <a:gd name="T75" fmla="*/ 360 h 374"/>
                <a:gd name="T76" fmla="*/ 185 w 191"/>
                <a:gd name="T77" fmla="*/ 360 h 374"/>
                <a:gd name="T78" fmla="*/ 185 w 191"/>
                <a:gd name="T79" fmla="*/ 360 h 374"/>
                <a:gd name="T80" fmla="*/ 185 w 191"/>
                <a:gd name="T81" fmla="*/ 360 h 374"/>
                <a:gd name="T82" fmla="*/ 185 w 191"/>
                <a:gd name="T83" fmla="*/ 360 h 374"/>
                <a:gd name="T84" fmla="*/ 191 w 191"/>
                <a:gd name="T85" fmla="*/ 349 h 374"/>
                <a:gd name="T86" fmla="*/ 168 w 191"/>
                <a:gd name="T87" fmla="*/ 360 h 374"/>
                <a:gd name="T88" fmla="*/ 163 w 191"/>
                <a:gd name="T89" fmla="*/ 361 h 374"/>
                <a:gd name="T90" fmla="*/ 153 w 191"/>
                <a:gd name="T91" fmla="*/ 354 h 374"/>
                <a:gd name="T92" fmla="*/ 108 w 191"/>
                <a:gd name="T93" fmla="*/ 242 h 374"/>
                <a:gd name="T94" fmla="*/ 88 w 191"/>
                <a:gd name="T95" fmla="*/ 208 h 374"/>
                <a:gd name="T96" fmla="*/ 76 w 191"/>
                <a:gd name="T97" fmla="*/ 162 h 374"/>
                <a:gd name="T98" fmla="*/ 11 w 191"/>
                <a:gd name="T99" fmla="*/ 3 h 374"/>
                <a:gd name="T100" fmla="*/ 11 w 191"/>
                <a:gd name="T101" fmla="*/ 0 h 374"/>
                <a:gd name="T102" fmla="*/ 11 w 191"/>
                <a:gd name="T10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374">
                  <a:moveTo>
                    <a:pt x="11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4" y="371"/>
                    <a:pt x="148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4" y="374"/>
                    <a:pt x="155" y="373"/>
                    <a:pt x="157" y="373"/>
                  </a:cubicBezTo>
                  <a:cubicBezTo>
                    <a:pt x="157" y="373"/>
                    <a:pt x="157" y="373"/>
                    <a:pt x="157" y="37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9" y="357"/>
                    <a:pt x="191" y="353"/>
                    <a:pt x="191" y="34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6" y="360"/>
                    <a:pt x="165" y="361"/>
                    <a:pt x="163" y="361"/>
                  </a:cubicBezTo>
                  <a:cubicBezTo>
                    <a:pt x="159" y="361"/>
                    <a:pt x="155" y="358"/>
                    <a:pt x="153" y="354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02" y="235"/>
                    <a:pt x="94" y="223"/>
                    <a:pt x="88" y="208"/>
                  </a:cubicBezTo>
                  <a:cubicBezTo>
                    <a:pt x="78" y="187"/>
                    <a:pt x="74" y="169"/>
                    <a:pt x="76" y="16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18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8" name="Freeform 13">
              <a:extLst>
                <a:ext uri="{FF2B5EF4-FFF2-40B4-BE49-F238E27FC236}">
                  <a16:creationId xmlns:a16="http://schemas.microsoft.com/office/drawing/2014/main" id="{F8B40AA6-B242-486B-975E-29BD4D82A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1856"/>
              <a:ext cx="81" cy="191"/>
            </a:xfrm>
            <a:custGeom>
              <a:avLst/>
              <a:gdLst>
                <a:gd name="T0" fmla="*/ 2 w 34"/>
                <a:gd name="T1" fmla="*/ 0 h 80"/>
                <a:gd name="T2" fmla="*/ 14 w 34"/>
                <a:gd name="T3" fmla="*/ 46 h 80"/>
                <a:gd name="T4" fmla="*/ 34 w 34"/>
                <a:gd name="T5" fmla="*/ 80 h 80"/>
                <a:gd name="T6" fmla="*/ 2 w 3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0">
                  <a:moveTo>
                    <a:pt x="2" y="0"/>
                  </a:moveTo>
                  <a:cubicBezTo>
                    <a:pt x="0" y="7"/>
                    <a:pt x="4" y="25"/>
                    <a:pt x="14" y="46"/>
                  </a:cubicBezTo>
                  <a:cubicBezTo>
                    <a:pt x="20" y="61"/>
                    <a:pt x="28" y="73"/>
                    <a:pt x="34" y="8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9" name="Graphic 837">
            <a:extLst>
              <a:ext uri="{FF2B5EF4-FFF2-40B4-BE49-F238E27FC236}">
                <a16:creationId xmlns:a16="http://schemas.microsoft.com/office/drawing/2014/main" id="{60908C95-2713-46D6-B1BC-78CCA8D55B3F}"/>
              </a:ext>
            </a:extLst>
          </p:cNvPr>
          <p:cNvGrpSpPr/>
          <p:nvPr/>
        </p:nvGrpSpPr>
        <p:grpSpPr>
          <a:xfrm>
            <a:off x="9259116" y="2950678"/>
            <a:ext cx="1331790" cy="1278068"/>
            <a:chOff x="5681545" y="3195637"/>
            <a:chExt cx="2191520" cy="2054559"/>
          </a:xfrm>
        </p:grpSpPr>
        <p:grpSp>
          <p:nvGrpSpPr>
            <p:cNvPr id="840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6845610" y="3195637"/>
              <a:ext cx="1027455" cy="1424085"/>
              <a:chOff x="6845610" y="3195637"/>
              <a:chExt cx="1027455" cy="1424085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533E87B3-8EB2-4B62-AC3D-D5BFFBCAF718}"/>
                  </a:ext>
                </a:extLst>
              </p:cNvPr>
              <p:cNvSpPr/>
              <p:nvPr/>
            </p:nvSpPr>
            <p:spPr>
              <a:xfrm>
                <a:off x="6929729" y="3341583"/>
                <a:ext cx="943335" cy="1278138"/>
              </a:xfrm>
              <a:custGeom>
                <a:avLst/>
                <a:gdLst>
                  <a:gd name="connsiteX0" fmla="*/ 939035 w 943335"/>
                  <a:gd name="connsiteY0" fmla="*/ 860541 h 1278138"/>
                  <a:gd name="connsiteX1" fmla="*/ 909593 w 943335"/>
                  <a:gd name="connsiteY1" fmla="*/ 232169 h 1278138"/>
                  <a:gd name="connsiteX2" fmla="*/ 907490 w 943335"/>
                  <a:gd name="connsiteY2" fmla="*/ 191371 h 1278138"/>
                  <a:gd name="connsiteX3" fmla="*/ 898658 w 943335"/>
                  <a:gd name="connsiteY3" fmla="*/ 0 h 1278138"/>
                  <a:gd name="connsiteX4" fmla="*/ 246312 w 943335"/>
                  <a:gd name="connsiteY4" fmla="*/ 234272 h 1278138"/>
                  <a:gd name="connsiteX5" fmla="*/ 254724 w 943335"/>
                  <a:gd name="connsiteY5" fmla="*/ 417232 h 1278138"/>
                  <a:gd name="connsiteX6" fmla="*/ 257248 w 943335"/>
                  <a:gd name="connsiteY6" fmla="*/ 466442 h 1278138"/>
                  <a:gd name="connsiteX7" fmla="*/ 279539 w 943335"/>
                  <a:gd name="connsiteY7" fmla="*/ 936248 h 1278138"/>
                  <a:gd name="connsiteX8" fmla="*/ 74709 w 943335"/>
                  <a:gd name="connsiteY8" fmla="*/ 981252 h 1278138"/>
                  <a:gd name="connsiteX9" fmla="*/ 34752 w 943335"/>
                  <a:gd name="connsiteY9" fmla="*/ 1231507 h 1278138"/>
                  <a:gd name="connsiteX10" fmla="*/ 287951 w 943335"/>
                  <a:gd name="connsiteY10" fmla="*/ 1220992 h 1278138"/>
                  <a:gd name="connsiteX11" fmla="*/ 353144 w 943335"/>
                  <a:gd name="connsiteY11" fmla="*/ 1011955 h 1278138"/>
                  <a:gd name="connsiteX12" fmla="*/ 327487 w 943335"/>
                  <a:gd name="connsiteY12" fmla="*/ 465600 h 1278138"/>
                  <a:gd name="connsiteX13" fmla="*/ 843139 w 943335"/>
                  <a:gd name="connsiteY13" fmla="*/ 287267 h 1278138"/>
                  <a:gd name="connsiteX14" fmla="*/ 865851 w 943335"/>
                  <a:gd name="connsiteY14" fmla="*/ 768430 h 1278138"/>
                  <a:gd name="connsiteX15" fmla="*/ 656394 w 943335"/>
                  <a:gd name="connsiteY15" fmla="*/ 811331 h 1278138"/>
                  <a:gd name="connsiteX16" fmla="*/ 616437 w 943335"/>
                  <a:gd name="connsiteY16" fmla="*/ 1061586 h 1278138"/>
                  <a:gd name="connsiteX17" fmla="*/ 869636 w 943335"/>
                  <a:gd name="connsiteY17" fmla="*/ 1051071 h 1278138"/>
                  <a:gd name="connsiteX18" fmla="*/ 939035 w 943335"/>
                  <a:gd name="connsiteY18" fmla="*/ 860541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35" h="1278138">
                    <a:moveTo>
                      <a:pt x="939035" y="860541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3139" y="287267"/>
                    </a:lnTo>
                    <a:lnTo>
                      <a:pt x="865851" y="768430"/>
                    </a:lnTo>
                    <a:cubicBezTo>
                      <a:pt x="804444" y="739829"/>
                      <a:pt x="720324" y="754550"/>
                      <a:pt x="656394" y="811331"/>
                    </a:cubicBezTo>
                    <a:cubicBezTo>
                      <a:pt x="575219" y="883253"/>
                      <a:pt x="557554" y="995552"/>
                      <a:pt x="616437" y="1061586"/>
                    </a:cubicBezTo>
                    <a:cubicBezTo>
                      <a:pt x="675321" y="1127619"/>
                      <a:pt x="788882" y="1122993"/>
                      <a:pt x="869636" y="1051071"/>
                    </a:cubicBezTo>
                    <a:cubicBezTo>
                      <a:pt x="928940" y="998076"/>
                      <a:pt x="954176" y="922789"/>
                      <a:pt x="939035" y="86054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514D6FAA-6424-491E-9550-414DBE954E2A}"/>
                  </a:ext>
                </a:extLst>
              </p:cNvPr>
              <p:cNvSpPr/>
              <p:nvPr/>
            </p:nvSpPr>
            <p:spPr>
              <a:xfrm>
                <a:off x="6845610" y="3195637"/>
                <a:ext cx="943329" cy="1278138"/>
              </a:xfrm>
              <a:custGeom>
                <a:avLst/>
                <a:gdLst>
                  <a:gd name="connsiteX0" fmla="*/ 939035 w 943329"/>
                  <a:gd name="connsiteY0" fmla="*/ 860540 h 1278138"/>
                  <a:gd name="connsiteX1" fmla="*/ 909593 w 943329"/>
                  <a:gd name="connsiteY1" fmla="*/ 232169 h 1278138"/>
                  <a:gd name="connsiteX2" fmla="*/ 907490 w 943329"/>
                  <a:gd name="connsiteY2" fmla="*/ 191371 h 1278138"/>
                  <a:gd name="connsiteX3" fmla="*/ 898658 w 943329"/>
                  <a:gd name="connsiteY3" fmla="*/ 0 h 1278138"/>
                  <a:gd name="connsiteX4" fmla="*/ 246312 w 943329"/>
                  <a:gd name="connsiteY4" fmla="*/ 234272 h 1278138"/>
                  <a:gd name="connsiteX5" fmla="*/ 254724 w 943329"/>
                  <a:gd name="connsiteY5" fmla="*/ 417232 h 1278138"/>
                  <a:gd name="connsiteX6" fmla="*/ 257248 w 943329"/>
                  <a:gd name="connsiteY6" fmla="*/ 466442 h 1278138"/>
                  <a:gd name="connsiteX7" fmla="*/ 279539 w 943329"/>
                  <a:gd name="connsiteY7" fmla="*/ 936248 h 1278138"/>
                  <a:gd name="connsiteX8" fmla="*/ 74709 w 943329"/>
                  <a:gd name="connsiteY8" fmla="*/ 981252 h 1278138"/>
                  <a:gd name="connsiteX9" fmla="*/ 34752 w 943329"/>
                  <a:gd name="connsiteY9" fmla="*/ 1231507 h 1278138"/>
                  <a:gd name="connsiteX10" fmla="*/ 287951 w 943329"/>
                  <a:gd name="connsiteY10" fmla="*/ 1220992 h 1278138"/>
                  <a:gd name="connsiteX11" fmla="*/ 353144 w 943329"/>
                  <a:gd name="connsiteY11" fmla="*/ 1011955 h 1278138"/>
                  <a:gd name="connsiteX12" fmla="*/ 327487 w 943329"/>
                  <a:gd name="connsiteY12" fmla="*/ 465600 h 1278138"/>
                  <a:gd name="connsiteX13" fmla="*/ 842298 w 943329"/>
                  <a:gd name="connsiteY13" fmla="*/ 288109 h 1278138"/>
                  <a:gd name="connsiteX14" fmla="*/ 865010 w 943329"/>
                  <a:gd name="connsiteY14" fmla="*/ 769271 h 1278138"/>
                  <a:gd name="connsiteX15" fmla="*/ 655553 w 943329"/>
                  <a:gd name="connsiteY15" fmla="*/ 812172 h 1278138"/>
                  <a:gd name="connsiteX16" fmla="*/ 615596 w 943329"/>
                  <a:gd name="connsiteY16" fmla="*/ 1062427 h 1278138"/>
                  <a:gd name="connsiteX17" fmla="*/ 868795 w 943329"/>
                  <a:gd name="connsiteY17" fmla="*/ 1051912 h 1278138"/>
                  <a:gd name="connsiteX18" fmla="*/ 939035 w 943329"/>
                  <a:gd name="connsiteY18" fmla="*/ 860540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29" h="1278138">
                    <a:moveTo>
                      <a:pt x="939035" y="860540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2298" y="288109"/>
                    </a:lnTo>
                    <a:lnTo>
                      <a:pt x="865010" y="769271"/>
                    </a:lnTo>
                    <a:cubicBezTo>
                      <a:pt x="803603" y="740671"/>
                      <a:pt x="719483" y="755391"/>
                      <a:pt x="655553" y="812172"/>
                    </a:cubicBezTo>
                    <a:cubicBezTo>
                      <a:pt x="574378" y="884094"/>
                      <a:pt x="556712" y="996393"/>
                      <a:pt x="615596" y="1062427"/>
                    </a:cubicBezTo>
                    <a:cubicBezTo>
                      <a:pt x="674479" y="1128461"/>
                      <a:pt x="788041" y="1123834"/>
                      <a:pt x="868795" y="1051912"/>
                    </a:cubicBezTo>
                    <a:cubicBezTo>
                      <a:pt x="928940" y="998496"/>
                      <a:pt x="954176" y="923209"/>
                      <a:pt x="939035" y="86054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</p:grpSp>
        <p:grpSp>
          <p:nvGrpSpPr>
            <p:cNvPr id="843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5681545" y="3873218"/>
              <a:ext cx="837945" cy="1376978"/>
              <a:chOff x="5681545" y="3873218"/>
              <a:chExt cx="837945" cy="1376978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207E4ED-71CE-478A-8266-82AA5CDCDEB7}"/>
                  </a:ext>
                </a:extLst>
              </p:cNvPr>
              <p:cNvSpPr/>
              <p:nvPr/>
            </p:nvSpPr>
            <p:spPr>
              <a:xfrm>
                <a:off x="5765690" y="4018744"/>
                <a:ext cx="753799" cy="1231452"/>
              </a:xfrm>
              <a:custGeom>
                <a:avLst/>
                <a:gdLst>
                  <a:gd name="connsiteX0" fmla="*/ 34579 w 753799"/>
                  <a:gd name="connsiteY0" fmla="*/ 1184821 h 1231452"/>
                  <a:gd name="connsiteX1" fmla="*/ 287779 w 753799"/>
                  <a:gd name="connsiteY1" fmla="*/ 1174306 h 1231452"/>
                  <a:gd name="connsiteX2" fmla="*/ 352971 w 753799"/>
                  <a:gd name="connsiteY2" fmla="*/ 965269 h 1231452"/>
                  <a:gd name="connsiteX3" fmla="*/ 327735 w 753799"/>
                  <a:gd name="connsiteY3" fmla="*/ 418914 h 1231452"/>
                  <a:gd name="connsiteX4" fmla="*/ 753800 w 753799"/>
                  <a:gd name="connsiteY4" fmla="*/ 266238 h 1231452"/>
                  <a:gd name="connsiteX5" fmla="*/ 751276 w 753799"/>
                  <a:gd name="connsiteY5" fmla="*/ 0 h 1231452"/>
                  <a:gd name="connsiteX6" fmla="*/ 246981 w 753799"/>
                  <a:gd name="connsiteY6" fmla="*/ 187165 h 1231452"/>
                  <a:gd name="connsiteX7" fmla="*/ 255393 w 753799"/>
                  <a:gd name="connsiteY7" fmla="*/ 370125 h 1231452"/>
                  <a:gd name="connsiteX8" fmla="*/ 257916 w 753799"/>
                  <a:gd name="connsiteY8" fmla="*/ 419335 h 1231452"/>
                  <a:gd name="connsiteX9" fmla="*/ 280208 w 753799"/>
                  <a:gd name="connsiteY9" fmla="*/ 889141 h 1231452"/>
                  <a:gd name="connsiteX10" fmla="*/ 75377 w 753799"/>
                  <a:gd name="connsiteY10" fmla="*/ 934145 h 1231452"/>
                  <a:gd name="connsiteX11" fmla="*/ 34579 w 753799"/>
                  <a:gd name="connsiteY11" fmla="*/ 1184821 h 1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799" h="1231452">
                    <a:moveTo>
                      <a:pt x="34579" y="1184821"/>
                    </a:moveTo>
                    <a:cubicBezTo>
                      <a:pt x="93463" y="1250854"/>
                      <a:pt x="207024" y="1246228"/>
                      <a:pt x="287779" y="1174306"/>
                    </a:cubicBezTo>
                    <a:cubicBezTo>
                      <a:pt x="353812" y="1115843"/>
                      <a:pt x="377786" y="1030882"/>
                      <a:pt x="352971" y="965269"/>
                    </a:cubicBezTo>
                    <a:lnTo>
                      <a:pt x="327735" y="418914"/>
                    </a:lnTo>
                    <a:lnTo>
                      <a:pt x="753800" y="266238"/>
                    </a:lnTo>
                    <a:lnTo>
                      <a:pt x="751276" y="0"/>
                    </a:lnTo>
                    <a:lnTo>
                      <a:pt x="246981" y="187165"/>
                    </a:lnTo>
                    <a:lnTo>
                      <a:pt x="255393" y="370125"/>
                    </a:lnTo>
                    <a:lnTo>
                      <a:pt x="257916" y="419335"/>
                    </a:lnTo>
                    <a:lnTo>
                      <a:pt x="280208" y="889141"/>
                    </a:lnTo>
                    <a:cubicBezTo>
                      <a:pt x="219221" y="863064"/>
                      <a:pt x="137626" y="878626"/>
                      <a:pt x="75377" y="934145"/>
                    </a:cubicBezTo>
                    <a:cubicBezTo>
                      <a:pt x="-6218" y="1006488"/>
                      <a:pt x="-24304" y="1118366"/>
                      <a:pt x="34579" y="118482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BA880B9-04CF-44B2-B41E-950790C876E7}"/>
                  </a:ext>
                </a:extLst>
              </p:cNvPr>
              <p:cNvSpPr/>
              <p:nvPr/>
            </p:nvSpPr>
            <p:spPr>
              <a:xfrm>
                <a:off x="5681545" y="3873218"/>
                <a:ext cx="753825" cy="1231031"/>
              </a:xfrm>
              <a:custGeom>
                <a:avLst/>
                <a:gdLst>
                  <a:gd name="connsiteX0" fmla="*/ 34606 w 753825"/>
                  <a:gd name="connsiteY0" fmla="*/ 1184400 h 1231031"/>
                  <a:gd name="connsiteX1" fmla="*/ 287805 w 753825"/>
                  <a:gd name="connsiteY1" fmla="*/ 1173885 h 1231031"/>
                  <a:gd name="connsiteX2" fmla="*/ 352997 w 753825"/>
                  <a:gd name="connsiteY2" fmla="*/ 964848 h 1231031"/>
                  <a:gd name="connsiteX3" fmla="*/ 327761 w 753825"/>
                  <a:gd name="connsiteY3" fmla="*/ 418914 h 1231031"/>
                  <a:gd name="connsiteX4" fmla="*/ 753826 w 753825"/>
                  <a:gd name="connsiteY4" fmla="*/ 266238 h 1231031"/>
                  <a:gd name="connsiteX5" fmla="*/ 751302 w 753825"/>
                  <a:gd name="connsiteY5" fmla="*/ 0 h 1231031"/>
                  <a:gd name="connsiteX6" fmla="*/ 247007 w 753825"/>
                  <a:gd name="connsiteY6" fmla="*/ 186745 h 1231031"/>
                  <a:gd name="connsiteX7" fmla="*/ 255419 w 753825"/>
                  <a:gd name="connsiteY7" fmla="*/ 369704 h 1231031"/>
                  <a:gd name="connsiteX8" fmla="*/ 257942 w 753825"/>
                  <a:gd name="connsiteY8" fmla="*/ 418914 h 1231031"/>
                  <a:gd name="connsiteX9" fmla="*/ 280234 w 753825"/>
                  <a:gd name="connsiteY9" fmla="*/ 888721 h 1231031"/>
                  <a:gd name="connsiteX10" fmla="*/ 74983 w 753825"/>
                  <a:gd name="connsiteY10" fmla="*/ 934145 h 1231031"/>
                  <a:gd name="connsiteX11" fmla="*/ 34606 w 753825"/>
                  <a:gd name="connsiteY11" fmla="*/ 1184400 h 123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825" h="1231031">
                    <a:moveTo>
                      <a:pt x="34606" y="1184400"/>
                    </a:moveTo>
                    <a:cubicBezTo>
                      <a:pt x="93489" y="1250434"/>
                      <a:pt x="207050" y="1245807"/>
                      <a:pt x="287805" y="1173885"/>
                    </a:cubicBezTo>
                    <a:cubicBezTo>
                      <a:pt x="353838" y="1115422"/>
                      <a:pt x="377812" y="1030462"/>
                      <a:pt x="352997" y="964848"/>
                    </a:cubicBezTo>
                    <a:lnTo>
                      <a:pt x="327761" y="418914"/>
                    </a:lnTo>
                    <a:lnTo>
                      <a:pt x="753826" y="266238"/>
                    </a:lnTo>
                    <a:lnTo>
                      <a:pt x="751302" y="0"/>
                    </a:lnTo>
                    <a:lnTo>
                      <a:pt x="247007" y="186745"/>
                    </a:lnTo>
                    <a:lnTo>
                      <a:pt x="255419" y="369704"/>
                    </a:lnTo>
                    <a:lnTo>
                      <a:pt x="257942" y="418914"/>
                    </a:lnTo>
                    <a:lnTo>
                      <a:pt x="280234" y="888721"/>
                    </a:lnTo>
                    <a:cubicBezTo>
                      <a:pt x="218827" y="863064"/>
                      <a:pt x="137231" y="878626"/>
                      <a:pt x="74983" y="934145"/>
                    </a:cubicBezTo>
                    <a:cubicBezTo>
                      <a:pt x="-6192" y="1006067"/>
                      <a:pt x="-24278" y="1118366"/>
                      <a:pt x="34606" y="118440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396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397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8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99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209361" y="-337535"/>
            <a:ext cx="1140595" cy="1210499"/>
            <a:chOff x="5948362" y="3286088"/>
            <a:chExt cx="293127" cy="288168"/>
          </a:xfrm>
        </p:grpSpPr>
        <p:sp>
          <p:nvSpPr>
            <p:cNvPr id="400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1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2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9170623" y="740564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03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4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>
            <a:off x="2172177" y="1974171"/>
            <a:ext cx="1929175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keempat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pada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saat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login di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aplikasi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facebook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pengguna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tidak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mengalami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 err="1">
                <a:latin typeface="Adobe Arabic" pitchFamily="18" charset="-78"/>
                <a:cs typeface="Adobe Arabic" pitchFamily="18" charset="-78"/>
              </a:rPr>
              <a:t>kesulitan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76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3,8.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76 %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228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4" name="Graphic 828">
            <a:extLst>
              <a:ext uri="{FF2B5EF4-FFF2-40B4-BE49-F238E27FC236}">
                <a16:creationId xmlns:a16="http://schemas.microsoft.com/office/drawing/2014/main" id="{CBD75A94-9FA3-4DC6-B776-907F25731135}"/>
              </a:ext>
            </a:extLst>
          </p:cNvPr>
          <p:cNvGrpSpPr/>
          <p:nvPr/>
        </p:nvGrpSpPr>
        <p:grpSpPr>
          <a:xfrm rot="5692648">
            <a:off x="3567419" y="6297093"/>
            <a:ext cx="682358" cy="598368"/>
            <a:chOff x="6029366" y="3371852"/>
            <a:chExt cx="130719" cy="112577"/>
          </a:xfrm>
          <a:solidFill>
            <a:srgbClr val="0F5B42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DB3B38F9-1403-4669-89C4-A532D31F6E2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932A7A6-A46E-4590-9D5B-FAB53BC70479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01DC8D4-D2AA-4B95-B332-09A436B05DF0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9" name="Graphic 837">
            <a:extLst>
              <a:ext uri="{FF2B5EF4-FFF2-40B4-BE49-F238E27FC236}">
                <a16:creationId xmlns:a16="http://schemas.microsoft.com/office/drawing/2014/main" id="{60908C95-2713-46D6-B1BC-78CCA8D55B3F}"/>
              </a:ext>
            </a:extLst>
          </p:cNvPr>
          <p:cNvGrpSpPr/>
          <p:nvPr/>
        </p:nvGrpSpPr>
        <p:grpSpPr>
          <a:xfrm>
            <a:off x="142806" y="0"/>
            <a:ext cx="1331790" cy="1278068"/>
            <a:chOff x="5681545" y="3195637"/>
            <a:chExt cx="2191520" cy="2054559"/>
          </a:xfrm>
        </p:grpSpPr>
        <p:grpSp>
          <p:nvGrpSpPr>
            <p:cNvPr id="840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6845610" y="3195637"/>
              <a:ext cx="1027455" cy="1424085"/>
              <a:chOff x="6845610" y="3195637"/>
              <a:chExt cx="1027455" cy="1424085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533E87B3-8EB2-4B62-AC3D-D5BFFBCAF718}"/>
                  </a:ext>
                </a:extLst>
              </p:cNvPr>
              <p:cNvSpPr/>
              <p:nvPr/>
            </p:nvSpPr>
            <p:spPr>
              <a:xfrm>
                <a:off x="6929729" y="3341583"/>
                <a:ext cx="943335" cy="1278138"/>
              </a:xfrm>
              <a:custGeom>
                <a:avLst/>
                <a:gdLst>
                  <a:gd name="connsiteX0" fmla="*/ 939035 w 943335"/>
                  <a:gd name="connsiteY0" fmla="*/ 860541 h 1278138"/>
                  <a:gd name="connsiteX1" fmla="*/ 909593 w 943335"/>
                  <a:gd name="connsiteY1" fmla="*/ 232169 h 1278138"/>
                  <a:gd name="connsiteX2" fmla="*/ 907490 w 943335"/>
                  <a:gd name="connsiteY2" fmla="*/ 191371 h 1278138"/>
                  <a:gd name="connsiteX3" fmla="*/ 898658 w 943335"/>
                  <a:gd name="connsiteY3" fmla="*/ 0 h 1278138"/>
                  <a:gd name="connsiteX4" fmla="*/ 246312 w 943335"/>
                  <a:gd name="connsiteY4" fmla="*/ 234272 h 1278138"/>
                  <a:gd name="connsiteX5" fmla="*/ 254724 w 943335"/>
                  <a:gd name="connsiteY5" fmla="*/ 417232 h 1278138"/>
                  <a:gd name="connsiteX6" fmla="*/ 257248 w 943335"/>
                  <a:gd name="connsiteY6" fmla="*/ 466442 h 1278138"/>
                  <a:gd name="connsiteX7" fmla="*/ 279539 w 943335"/>
                  <a:gd name="connsiteY7" fmla="*/ 936248 h 1278138"/>
                  <a:gd name="connsiteX8" fmla="*/ 74709 w 943335"/>
                  <a:gd name="connsiteY8" fmla="*/ 981252 h 1278138"/>
                  <a:gd name="connsiteX9" fmla="*/ 34752 w 943335"/>
                  <a:gd name="connsiteY9" fmla="*/ 1231507 h 1278138"/>
                  <a:gd name="connsiteX10" fmla="*/ 287951 w 943335"/>
                  <a:gd name="connsiteY10" fmla="*/ 1220992 h 1278138"/>
                  <a:gd name="connsiteX11" fmla="*/ 353144 w 943335"/>
                  <a:gd name="connsiteY11" fmla="*/ 1011955 h 1278138"/>
                  <a:gd name="connsiteX12" fmla="*/ 327487 w 943335"/>
                  <a:gd name="connsiteY12" fmla="*/ 465600 h 1278138"/>
                  <a:gd name="connsiteX13" fmla="*/ 843139 w 943335"/>
                  <a:gd name="connsiteY13" fmla="*/ 287267 h 1278138"/>
                  <a:gd name="connsiteX14" fmla="*/ 865851 w 943335"/>
                  <a:gd name="connsiteY14" fmla="*/ 768430 h 1278138"/>
                  <a:gd name="connsiteX15" fmla="*/ 656394 w 943335"/>
                  <a:gd name="connsiteY15" fmla="*/ 811331 h 1278138"/>
                  <a:gd name="connsiteX16" fmla="*/ 616437 w 943335"/>
                  <a:gd name="connsiteY16" fmla="*/ 1061586 h 1278138"/>
                  <a:gd name="connsiteX17" fmla="*/ 869636 w 943335"/>
                  <a:gd name="connsiteY17" fmla="*/ 1051071 h 1278138"/>
                  <a:gd name="connsiteX18" fmla="*/ 939035 w 943335"/>
                  <a:gd name="connsiteY18" fmla="*/ 860541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35" h="1278138">
                    <a:moveTo>
                      <a:pt x="939035" y="860541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3139" y="287267"/>
                    </a:lnTo>
                    <a:lnTo>
                      <a:pt x="865851" y="768430"/>
                    </a:lnTo>
                    <a:cubicBezTo>
                      <a:pt x="804444" y="739829"/>
                      <a:pt x="720324" y="754550"/>
                      <a:pt x="656394" y="811331"/>
                    </a:cubicBezTo>
                    <a:cubicBezTo>
                      <a:pt x="575219" y="883253"/>
                      <a:pt x="557554" y="995552"/>
                      <a:pt x="616437" y="1061586"/>
                    </a:cubicBezTo>
                    <a:cubicBezTo>
                      <a:pt x="675321" y="1127619"/>
                      <a:pt x="788882" y="1122993"/>
                      <a:pt x="869636" y="1051071"/>
                    </a:cubicBezTo>
                    <a:cubicBezTo>
                      <a:pt x="928940" y="998076"/>
                      <a:pt x="954176" y="922789"/>
                      <a:pt x="939035" y="86054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514D6FAA-6424-491E-9550-414DBE954E2A}"/>
                  </a:ext>
                </a:extLst>
              </p:cNvPr>
              <p:cNvSpPr/>
              <p:nvPr/>
            </p:nvSpPr>
            <p:spPr>
              <a:xfrm>
                <a:off x="6845610" y="3195637"/>
                <a:ext cx="943329" cy="1278138"/>
              </a:xfrm>
              <a:custGeom>
                <a:avLst/>
                <a:gdLst>
                  <a:gd name="connsiteX0" fmla="*/ 939035 w 943329"/>
                  <a:gd name="connsiteY0" fmla="*/ 860540 h 1278138"/>
                  <a:gd name="connsiteX1" fmla="*/ 909593 w 943329"/>
                  <a:gd name="connsiteY1" fmla="*/ 232169 h 1278138"/>
                  <a:gd name="connsiteX2" fmla="*/ 907490 w 943329"/>
                  <a:gd name="connsiteY2" fmla="*/ 191371 h 1278138"/>
                  <a:gd name="connsiteX3" fmla="*/ 898658 w 943329"/>
                  <a:gd name="connsiteY3" fmla="*/ 0 h 1278138"/>
                  <a:gd name="connsiteX4" fmla="*/ 246312 w 943329"/>
                  <a:gd name="connsiteY4" fmla="*/ 234272 h 1278138"/>
                  <a:gd name="connsiteX5" fmla="*/ 254724 w 943329"/>
                  <a:gd name="connsiteY5" fmla="*/ 417232 h 1278138"/>
                  <a:gd name="connsiteX6" fmla="*/ 257248 w 943329"/>
                  <a:gd name="connsiteY6" fmla="*/ 466442 h 1278138"/>
                  <a:gd name="connsiteX7" fmla="*/ 279539 w 943329"/>
                  <a:gd name="connsiteY7" fmla="*/ 936248 h 1278138"/>
                  <a:gd name="connsiteX8" fmla="*/ 74709 w 943329"/>
                  <a:gd name="connsiteY8" fmla="*/ 981252 h 1278138"/>
                  <a:gd name="connsiteX9" fmla="*/ 34752 w 943329"/>
                  <a:gd name="connsiteY9" fmla="*/ 1231507 h 1278138"/>
                  <a:gd name="connsiteX10" fmla="*/ 287951 w 943329"/>
                  <a:gd name="connsiteY10" fmla="*/ 1220992 h 1278138"/>
                  <a:gd name="connsiteX11" fmla="*/ 353144 w 943329"/>
                  <a:gd name="connsiteY11" fmla="*/ 1011955 h 1278138"/>
                  <a:gd name="connsiteX12" fmla="*/ 327487 w 943329"/>
                  <a:gd name="connsiteY12" fmla="*/ 465600 h 1278138"/>
                  <a:gd name="connsiteX13" fmla="*/ 842298 w 943329"/>
                  <a:gd name="connsiteY13" fmla="*/ 288109 h 1278138"/>
                  <a:gd name="connsiteX14" fmla="*/ 865010 w 943329"/>
                  <a:gd name="connsiteY14" fmla="*/ 769271 h 1278138"/>
                  <a:gd name="connsiteX15" fmla="*/ 655553 w 943329"/>
                  <a:gd name="connsiteY15" fmla="*/ 812172 h 1278138"/>
                  <a:gd name="connsiteX16" fmla="*/ 615596 w 943329"/>
                  <a:gd name="connsiteY16" fmla="*/ 1062427 h 1278138"/>
                  <a:gd name="connsiteX17" fmla="*/ 868795 w 943329"/>
                  <a:gd name="connsiteY17" fmla="*/ 1051912 h 1278138"/>
                  <a:gd name="connsiteX18" fmla="*/ 939035 w 943329"/>
                  <a:gd name="connsiteY18" fmla="*/ 860540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29" h="1278138">
                    <a:moveTo>
                      <a:pt x="939035" y="860540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2298" y="288109"/>
                    </a:lnTo>
                    <a:lnTo>
                      <a:pt x="865010" y="769271"/>
                    </a:lnTo>
                    <a:cubicBezTo>
                      <a:pt x="803603" y="740671"/>
                      <a:pt x="719483" y="755391"/>
                      <a:pt x="655553" y="812172"/>
                    </a:cubicBezTo>
                    <a:cubicBezTo>
                      <a:pt x="574378" y="884094"/>
                      <a:pt x="556712" y="996393"/>
                      <a:pt x="615596" y="1062427"/>
                    </a:cubicBezTo>
                    <a:cubicBezTo>
                      <a:pt x="674479" y="1128461"/>
                      <a:pt x="788041" y="1123834"/>
                      <a:pt x="868795" y="1051912"/>
                    </a:cubicBezTo>
                    <a:cubicBezTo>
                      <a:pt x="928940" y="998496"/>
                      <a:pt x="954176" y="923209"/>
                      <a:pt x="939035" y="86054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</p:grpSp>
        <p:grpSp>
          <p:nvGrpSpPr>
            <p:cNvPr id="843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5681545" y="3873218"/>
              <a:ext cx="837945" cy="1376978"/>
              <a:chOff x="5681545" y="3873218"/>
              <a:chExt cx="837945" cy="1376978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207E4ED-71CE-478A-8266-82AA5CDCDEB7}"/>
                  </a:ext>
                </a:extLst>
              </p:cNvPr>
              <p:cNvSpPr/>
              <p:nvPr/>
            </p:nvSpPr>
            <p:spPr>
              <a:xfrm>
                <a:off x="5765690" y="4018744"/>
                <a:ext cx="753799" cy="1231452"/>
              </a:xfrm>
              <a:custGeom>
                <a:avLst/>
                <a:gdLst>
                  <a:gd name="connsiteX0" fmla="*/ 34579 w 753799"/>
                  <a:gd name="connsiteY0" fmla="*/ 1184821 h 1231452"/>
                  <a:gd name="connsiteX1" fmla="*/ 287779 w 753799"/>
                  <a:gd name="connsiteY1" fmla="*/ 1174306 h 1231452"/>
                  <a:gd name="connsiteX2" fmla="*/ 352971 w 753799"/>
                  <a:gd name="connsiteY2" fmla="*/ 965269 h 1231452"/>
                  <a:gd name="connsiteX3" fmla="*/ 327735 w 753799"/>
                  <a:gd name="connsiteY3" fmla="*/ 418914 h 1231452"/>
                  <a:gd name="connsiteX4" fmla="*/ 753800 w 753799"/>
                  <a:gd name="connsiteY4" fmla="*/ 266238 h 1231452"/>
                  <a:gd name="connsiteX5" fmla="*/ 751276 w 753799"/>
                  <a:gd name="connsiteY5" fmla="*/ 0 h 1231452"/>
                  <a:gd name="connsiteX6" fmla="*/ 246981 w 753799"/>
                  <a:gd name="connsiteY6" fmla="*/ 187165 h 1231452"/>
                  <a:gd name="connsiteX7" fmla="*/ 255393 w 753799"/>
                  <a:gd name="connsiteY7" fmla="*/ 370125 h 1231452"/>
                  <a:gd name="connsiteX8" fmla="*/ 257916 w 753799"/>
                  <a:gd name="connsiteY8" fmla="*/ 419335 h 1231452"/>
                  <a:gd name="connsiteX9" fmla="*/ 280208 w 753799"/>
                  <a:gd name="connsiteY9" fmla="*/ 889141 h 1231452"/>
                  <a:gd name="connsiteX10" fmla="*/ 75377 w 753799"/>
                  <a:gd name="connsiteY10" fmla="*/ 934145 h 1231452"/>
                  <a:gd name="connsiteX11" fmla="*/ 34579 w 753799"/>
                  <a:gd name="connsiteY11" fmla="*/ 1184821 h 1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799" h="1231452">
                    <a:moveTo>
                      <a:pt x="34579" y="1184821"/>
                    </a:moveTo>
                    <a:cubicBezTo>
                      <a:pt x="93463" y="1250854"/>
                      <a:pt x="207024" y="1246228"/>
                      <a:pt x="287779" y="1174306"/>
                    </a:cubicBezTo>
                    <a:cubicBezTo>
                      <a:pt x="353812" y="1115843"/>
                      <a:pt x="377786" y="1030882"/>
                      <a:pt x="352971" y="965269"/>
                    </a:cubicBezTo>
                    <a:lnTo>
                      <a:pt x="327735" y="418914"/>
                    </a:lnTo>
                    <a:lnTo>
                      <a:pt x="753800" y="266238"/>
                    </a:lnTo>
                    <a:lnTo>
                      <a:pt x="751276" y="0"/>
                    </a:lnTo>
                    <a:lnTo>
                      <a:pt x="246981" y="187165"/>
                    </a:lnTo>
                    <a:lnTo>
                      <a:pt x="255393" y="370125"/>
                    </a:lnTo>
                    <a:lnTo>
                      <a:pt x="257916" y="419335"/>
                    </a:lnTo>
                    <a:lnTo>
                      <a:pt x="280208" y="889141"/>
                    </a:lnTo>
                    <a:cubicBezTo>
                      <a:pt x="219221" y="863064"/>
                      <a:pt x="137626" y="878626"/>
                      <a:pt x="75377" y="934145"/>
                    </a:cubicBezTo>
                    <a:cubicBezTo>
                      <a:pt x="-6218" y="1006488"/>
                      <a:pt x="-24304" y="1118366"/>
                      <a:pt x="34579" y="118482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BA880B9-04CF-44B2-B41E-950790C876E7}"/>
                  </a:ext>
                </a:extLst>
              </p:cNvPr>
              <p:cNvSpPr/>
              <p:nvPr/>
            </p:nvSpPr>
            <p:spPr>
              <a:xfrm>
                <a:off x="5681545" y="3873218"/>
                <a:ext cx="753825" cy="1231031"/>
              </a:xfrm>
              <a:custGeom>
                <a:avLst/>
                <a:gdLst>
                  <a:gd name="connsiteX0" fmla="*/ 34606 w 753825"/>
                  <a:gd name="connsiteY0" fmla="*/ 1184400 h 1231031"/>
                  <a:gd name="connsiteX1" fmla="*/ 287805 w 753825"/>
                  <a:gd name="connsiteY1" fmla="*/ 1173885 h 1231031"/>
                  <a:gd name="connsiteX2" fmla="*/ 352997 w 753825"/>
                  <a:gd name="connsiteY2" fmla="*/ 964848 h 1231031"/>
                  <a:gd name="connsiteX3" fmla="*/ 327761 w 753825"/>
                  <a:gd name="connsiteY3" fmla="*/ 418914 h 1231031"/>
                  <a:gd name="connsiteX4" fmla="*/ 753826 w 753825"/>
                  <a:gd name="connsiteY4" fmla="*/ 266238 h 1231031"/>
                  <a:gd name="connsiteX5" fmla="*/ 751302 w 753825"/>
                  <a:gd name="connsiteY5" fmla="*/ 0 h 1231031"/>
                  <a:gd name="connsiteX6" fmla="*/ 247007 w 753825"/>
                  <a:gd name="connsiteY6" fmla="*/ 186745 h 1231031"/>
                  <a:gd name="connsiteX7" fmla="*/ 255419 w 753825"/>
                  <a:gd name="connsiteY7" fmla="*/ 369704 h 1231031"/>
                  <a:gd name="connsiteX8" fmla="*/ 257942 w 753825"/>
                  <a:gd name="connsiteY8" fmla="*/ 418914 h 1231031"/>
                  <a:gd name="connsiteX9" fmla="*/ 280234 w 753825"/>
                  <a:gd name="connsiteY9" fmla="*/ 888721 h 1231031"/>
                  <a:gd name="connsiteX10" fmla="*/ 74983 w 753825"/>
                  <a:gd name="connsiteY10" fmla="*/ 934145 h 1231031"/>
                  <a:gd name="connsiteX11" fmla="*/ 34606 w 753825"/>
                  <a:gd name="connsiteY11" fmla="*/ 1184400 h 123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825" h="1231031">
                    <a:moveTo>
                      <a:pt x="34606" y="1184400"/>
                    </a:moveTo>
                    <a:cubicBezTo>
                      <a:pt x="93489" y="1250434"/>
                      <a:pt x="207050" y="1245807"/>
                      <a:pt x="287805" y="1173885"/>
                    </a:cubicBezTo>
                    <a:cubicBezTo>
                      <a:pt x="353838" y="1115422"/>
                      <a:pt x="377812" y="1030462"/>
                      <a:pt x="352997" y="964848"/>
                    </a:cubicBezTo>
                    <a:lnTo>
                      <a:pt x="327761" y="418914"/>
                    </a:lnTo>
                    <a:lnTo>
                      <a:pt x="753826" y="266238"/>
                    </a:lnTo>
                    <a:lnTo>
                      <a:pt x="751302" y="0"/>
                    </a:lnTo>
                    <a:lnTo>
                      <a:pt x="247007" y="186745"/>
                    </a:lnTo>
                    <a:lnTo>
                      <a:pt x="255419" y="369704"/>
                    </a:lnTo>
                    <a:lnTo>
                      <a:pt x="257942" y="418914"/>
                    </a:lnTo>
                    <a:lnTo>
                      <a:pt x="280234" y="888721"/>
                    </a:lnTo>
                    <a:cubicBezTo>
                      <a:pt x="218827" y="863064"/>
                      <a:pt x="137231" y="878626"/>
                      <a:pt x="74983" y="934145"/>
                    </a:cubicBezTo>
                    <a:cubicBezTo>
                      <a:pt x="-6192" y="1006067"/>
                      <a:pt x="-24278" y="1118366"/>
                      <a:pt x="34606" y="118440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1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446739">
            <a:off x="5766719" y="5368402"/>
            <a:ext cx="2838159" cy="2615945"/>
            <a:chOff x="696549" y="4578468"/>
            <a:chExt cx="854163" cy="810703"/>
          </a:xfrm>
        </p:grpSpPr>
        <p:grpSp>
          <p:nvGrpSpPr>
            <p:cNvPr id="51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529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30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1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2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3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4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5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6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7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8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9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0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16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517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8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9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0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1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2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3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4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5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6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27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8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5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>
            <a:off x="1242783" y="1974171"/>
            <a:ext cx="1735068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Kelima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id-ID" b="1" i="1" dirty="0">
                <a:latin typeface="Adobe Arabic" pitchFamily="18" charset="-78"/>
                <a:cs typeface="Adobe Arabic" pitchFamily="18" charset="-78"/>
              </a:rPr>
              <a:t>Pada Saat Menjalankan Aplikasi Facebook Pengguna Tidak Mengalami Kesulitan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83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4,15.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83%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sangat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401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3F9CEC03-8524-40E0-BE7A-9B373FCBC94B}"/>
              </a:ext>
            </a:extLst>
          </p:cNvPr>
          <p:cNvGrpSpPr/>
          <p:nvPr/>
        </p:nvGrpSpPr>
        <p:grpSpPr>
          <a:xfrm>
            <a:off x="11160695" y="4267543"/>
            <a:ext cx="1131858" cy="1386344"/>
            <a:chOff x="5881684" y="3147949"/>
            <a:chExt cx="428090" cy="557286"/>
          </a:xfrm>
        </p:grpSpPr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3F9CEC03-8524-40E0-BE7A-9B373FCBC94B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8EF85D1-324E-4F15-AF40-FF0EF8EAFA0B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EBB8B6-3292-4257-B9CB-01152F497819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9B73D0-EED9-449A-9068-4CD34E7E5A08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C8AF630-66B8-4A01-B77C-359FD1EB1712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8CEB605-E147-4722-B8C7-EE3B45243AC3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61AC83-5076-42C7-A70F-301140A0ED95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0DD755-90D9-4EC2-963E-F673F508E7B9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2AEA836-F1E2-4372-B4E7-66047B39C301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B710D25-832E-4D57-8E9A-73ED24955077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6B571A8-1D64-4F8F-B178-703C07E4CD9F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0B96F0B-4D62-483A-87AA-B43ED7C6752B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8F80628-E8BE-439A-AF3E-60A9F807DA86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E1507FB-568F-4250-A196-28411B9AD77C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DC7DF9-EE15-44A9-A2A6-E2A89494E7E6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06DB7E8-58F4-408E-B207-0CE8F130F9F2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A8234B-E792-4311-8030-85C7EBF0B8D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460F3EB-DEC0-4D37-AE5C-6C4F6CE8B4A5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5D41AC-79E7-42E4-B556-C49B6163D25A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671037-6639-40EB-9BBB-238C559ED469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4386D6-E30B-4071-A662-6474C1A08442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343D8A-8210-4204-99CA-BA0F206EA775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E96A6BF-78D9-4A6C-87B5-C2CAF5B40FAC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9E3B99-3C23-4841-B11A-E823ABB6D8FD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5BA4BD3-9426-4AB7-81A9-90668C15BBD4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234E53-32FB-4F95-AAA3-38DE14169821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38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F355EC4-D71C-4374-8FD9-0EC992A16406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FB8E5F7-4C67-437D-94BD-53095C73CF4D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6E862F-D936-483F-B3E2-E6E3D00A3098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68" name="Group 4">
            <a:extLst>
              <a:ext uri="{FF2B5EF4-FFF2-40B4-BE49-F238E27FC236}">
                <a16:creationId xmlns:a16="http://schemas.microsoft.com/office/drawing/2014/main" id="{339DAE13-AF0A-4063-9109-12C7B84A26F3}"/>
              </a:ext>
            </a:extLst>
          </p:cNvPr>
          <p:cNvGrpSpPr>
            <a:grpSpLocks noChangeAspect="1"/>
          </p:cNvGrpSpPr>
          <p:nvPr/>
        </p:nvGrpSpPr>
        <p:grpSpPr bwMode="auto">
          <a:xfrm rot="18924872">
            <a:off x="-38100" y="2336800"/>
            <a:ext cx="971550" cy="2009775"/>
            <a:chOff x="-24" y="1472"/>
            <a:chExt cx="612" cy="1266"/>
          </a:xfrm>
        </p:grpSpPr>
        <p:sp>
          <p:nvSpPr>
            <p:cNvPr id="369" name="AutoShape 3">
              <a:extLst>
                <a:ext uri="{FF2B5EF4-FFF2-40B4-BE49-F238E27FC236}">
                  <a16:creationId xmlns:a16="http://schemas.microsoft.com/office/drawing/2014/main" id="{EF1CDC58-84E7-4B1C-958C-D96E350E4DC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4" y="1472"/>
              <a:ext cx="612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0" name="Freeform 5">
              <a:extLst>
                <a:ext uri="{FF2B5EF4-FFF2-40B4-BE49-F238E27FC236}">
                  <a16:creationId xmlns:a16="http://schemas.microsoft.com/office/drawing/2014/main" id="{93C4933C-B3EC-4963-9ADD-645C7AD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" y="2266"/>
              <a:ext cx="341" cy="470"/>
            </a:xfrm>
            <a:custGeom>
              <a:avLst/>
              <a:gdLst>
                <a:gd name="T0" fmla="*/ 22 w 142"/>
                <a:gd name="T1" fmla="*/ 28 h 197"/>
                <a:gd name="T2" fmla="*/ 16 w 142"/>
                <a:gd name="T3" fmla="*/ 93 h 197"/>
                <a:gd name="T4" fmla="*/ 97 w 142"/>
                <a:gd name="T5" fmla="*/ 174 h 197"/>
                <a:gd name="T6" fmla="*/ 90 w 142"/>
                <a:gd name="T7" fmla="*/ 196 h 197"/>
                <a:gd name="T8" fmla="*/ 132 w 142"/>
                <a:gd name="T9" fmla="*/ 144 h 197"/>
                <a:gd name="T10" fmla="*/ 50 w 142"/>
                <a:gd name="T11" fmla="*/ 9 h 197"/>
                <a:gd name="T12" fmla="*/ 29 w 142"/>
                <a:gd name="T13" fmla="*/ 20 h 197"/>
                <a:gd name="T14" fmla="*/ 22 w 142"/>
                <a:gd name="T15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97">
                  <a:moveTo>
                    <a:pt x="22" y="28"/>
                  </a:moveTo>
                  <a:cubicBezTo>
                    <a:pt x="22" y="28"/>
                    <a:pt x="0" y="62"/>
                    <a:pt x="16" y="93"/>
                  </a:cubicBezTo>
                  <a:cubicBezTo>
                    <a:pt x="35" y="130"/>
                    <a:pt x="103" y="147"/>
                    <a:pt x="97" y="174"/>
                  </a:cubicBezTo>
                  <a:cubicBezTo>
                    <a:pt x="95" y="186"/>
                    <a:pt x="84" y="197"/>
                    <a:pt x="90" y="196"/>
                  </a:cubicBezTo>
                  <a:cubicBezTo>
                    <a:pt x="98" y="196"/>
                    <a:pt x="127" y="175"/>
                    <a:pt x="132" y="144"/>
                  </a:cubicBezTo>
                  <a:cubicBezTo>
                    <a:pt x="142" y="90"/>
                    <a:pt x="125" y="0"/>
                    <a:pt x="50" y="9"/>
                  </a:cubicBezTo>
                  <a:cubicBezTo>
                    <a:pt x="33" y="12"/>
                    <a:pt x="29" y="20"/>
                    <a:pt x="29" y="20"/>
                  </a:cubicBezTo>
                  <a:cubicBezTo>
                    <a:pt x="22" y="28"/>
                    <a:pt x="22" y="28"/>
                    <a:pt x="22" y="28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1" name="Freeform 6">
              <a:extLst>
                <a:ext uri="{FF2B5EF4-FFF2-40B4-BE49-F238E27FC236}">
                  <a16:creationId xmlns:a16="http://schemas.microsoft.com/office/drawing/2014/main" id="{31E68DCB-8A6A-48A7-AE89-CF0205878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" y="2733"/>
              <a:ext cx="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1 w 1"/>
                <a:gd name="T25" fmla="*/ 1 w 1"/>
                <a:gd name="T26" fmla="*/ 1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C8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2" name="Freeform 7">
              <a:extLst>
                <a:ext uri="{FF2B5EF4-FFF2-40B4-BE49-F238E27FC236}">
                  <a16:creationId xmlns:a16="http://schemas.microsoft.com/office/drawing/2014/main" id="{6A7E5567-B77C-4D92-A210-1377C5C54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287"/>
              <a:ext cx="281" cy="449"/>
            </a:xfrm>
            <a:custGeom>
              <a:avLst/>
              <a:gdLst>
                <a:gd name="T0" fmla="*/ 59 w 117"/>
                <a:gd name="T1" fmla="*/ 2 h 188"/>
                <a:gd name="T2" fmla="*/ 54 w 117"/>
                <a:gd name="T3" fmla="*/ 17 h 188"/>
                <a:gd name="T4" fmla="*/ 54 w 117"/>
                <a:gd name="T5" fmla="*/ 17 h 188"/>
                <a:gd name="T6" fmla="*/ 54 w 117"/>
                <a:gd name="T7" fmla="*/ 17 h 188"/>
                <a:gd name="T8" fmla="*/ 54 w 117"/>
                <a:gd name="T9" fmla="*/ 17 h 188"/>
                <a:gd name="T10" fmla="*/ 54 w 117"/>
                <a:gd name="T11" fmla="*/ 17 h 188"/>
                <a:gd name="T12" fmla="*/ 54 w 117"/>
                <a:gd name="T13" fmla="*/ 17 h 188"/>
                <a:gd name="T14" fmla="*/ 54 w 117"/>
                <a:gd name="T15" fmla="*/ 17 h 188"/>
                <a:gd name="T16" fmla="*/ 54 w 117"/>
                <a:gd name="T17" fmla="*/ 17 h 188"/>
                <a:gd name="T18" fmla="*/ 54 w 117"/>
                <a:gd name="T19" fmla="*/ 17 h 188"/>
                <a:gd name="T20" fmla="*/ 54 w 117"/>
                <a:gd name="T21" fmla="*/ 17 h 188"/>
                <a:gd name="T22" fmla="*/ 54 w 117"/>
                <a:gd name="T23" fmla="*/ 17 h 188"/>
                <a:gd name="T24" fmla="*/ 54 w 117"/>
                <a:gd name="T25" fmla="*/ 17 h 188"/>
                <a:gd name="T26" fmla="*/ 54 w 117"/>
                <a:gd name="T27" fmla="*/ 17 h 188"/>
                <a:gd name="T28" fmla="*/ 26 w 117"/>
                <a:gd name="T29" fmla="*/ 30 h 188"/>
                <a:gd name="T30" fmla="*/ 21 w 117"/>
                <a:gd name="T31" fmla="*/ 31 h 188"/>
                <a:gd name="T32" fmla="*/ 21 w 117"/>
                <a:gd name="T33" fmla="*/ 31 h 188"/>
                <a:gd name="T34" fmla="*/ 21 w 117"/>
                <a:gd name="T35" fmla="*/ 31 h 188"/>
                <a:gd name="T36" fmla="*/ 11 w 117"/>
                <a:gd name="T37" fmla="*/ 24 h 188"/>
                <a:gd name="T38" fmla="*/ 11 w 117"/>
                <a:gd name="T39" fmla="*/ 24 h 188"/>
                <a:gd name="T40" fmla="*/ 10 w 117"/>
                <a:gd name="T41" fmla="*/ 21 h 188"/>
                <a:gd name="T42" fmla="*/ 6 w 117"/>
                <a:gd name="T43" fmla="*/ 84 h 188"/>
                <a:gd name="T44" fmla="*/ 87 w 117"/>
                <a:gd name="T45" fmla="*/ 165 h 188"/>
                <a:gd name="T46" fmla="*/ 80 w 117"/>
                <a:gd name="T47" fmla="*/ 188 h 188"/>
                <a:gd name="T48" fmla="*/ 80 w 117"/>
                <a:gd name="T49" fmla="*/ 187 h 188"/>
                <a:gd name="T50" fmla="*/ 80 w 117"/>
                <a:gd name="T51" fmla="*/ 187 h 188"/>
                <a:gd name="T52" fmla="*/ 80 w 117"/>
                <a:gd name="T53" fmla="*/ 187 h 188"/>
                <a:gd name="T54" fmla="*/ 80 w 117"/>
                <a:gd name="T55" fmla="*/ 187 h 188"/>
                <a:gd name="T56" fmla="*/ 80 w 117"/>
                <a:gd name="T57" fmla="*/ 187 h 188"/>
                <a:gd name="T58" fmla="*/ 80 w 117"/>
                <a:gd name="T59" fmla="*/ 187 h 188"/>
                <a:gd name="T60" fmla="*/ 80 w 117"/>
                <a:gd name="T61" fmla="*/ 187 h 188"/>
                <a:gd name="T62" fmla="*/ 80 w 117"/>
                <a:gd name="T63" fmla="*/ 187 h 188"/>
                <a:gd name="T64" fmla="*/ 81 w 117"/>
                <a:gd name="T65" fmla="*/ 187 h 188"/>
                <a:gd name="T66" fmla="*/ 81 w 117"/>
                <a:gd name="T67" fmla="*/ 187 h 188"/>
                <a:gd name="T68" fmla="*/ 81 w 117"/>
                <a:gd name="T69" fmla="*/ 187 h 188"/>
                <a:gd name="T70" fmla="*/ 117 w 117"/>
                <a:gd name="T71" fmla="*/ 151 h 188"/>
                <a:gd name="T72" fmla="*/ 57 w 117"/>
                <a:gd name="T73" fmla="*/ 31 h 188"/>
                <a:gd name="T74" fmla="*/ 86 w 117"/>
                <a:gd name="T75" fmla="*/ 12 h 188"/>
                <a:gd name="T76" fmla="*/ 58 w 117"/>
                <a:gd name="T7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88">
                  <a:moveTo>
                    <a:pt x="58" y="0"/>
                  </a:moveTo>
                  <a:cubicBezTo>
                    <a:pt x="59" y="2"/>
                    <a:pt x="59" y="2"/>
                    <a:pt x="59" y="2"/>
                  </a:cubicBezTo>
                  <a:cubicBezTo>
                    <a:pt x="62" y="7"/>
                    <a:pt x="60" y="14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4" y="30"/>
                    <a:pt x="23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3" y="28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7"/>
                    <a:pt x="0" y="42"/>
                    <a:pt x="0" y="59"/>
                  </a:cubicBezTo>
                  <a:cubicBezTo>
                    <a:pt x="0" y="67"/>
                    <a:pt x="2" y="75"/>
                    <a:pt x="6" y="84"/>
                  </a:cubicBezTo>
                  <a:cubicBezTo>
                    <a:pt x="25" y="119"/>
                    <a:pt x="88" y="137"/>
                    <a:pt x="87" y="162"/>
                  </a:cubicBezTo>
                  <a:cubicBezTo>
                    <a:pt x="87" y="163"/>
                    <a:pt x="87" y="164"/>
                    <a:pt x="87" y="165"/>
                  </a:cubicBezTo>
                  <a:cubicBezTo>
                    <a:pt x="85" y="175"/>
                    <a:pt x="78" y="183"/>
                    <a:pt x="78" y="186"/>
                  </a:cubicBezTo>
                  <a:cubicBezTo>
                    <a:pt x="78" y="187"/>
                    <a:pt x="79" y="188"/>
                    <a:pt x="80" y="188"/>
                  </a:cubicBezTo>
                  <a:cubicBezTo>
                    <a:pt x="80" y="188"/>
                    <a:pt x="80" y="188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7" y="186"/>
                    <a:pt x="107" y="172"/>
                    <a:pt x="117" y="151"/>
                  </a:cubicBezTo>
                  <a:cubicBezTo>
                    <a:pt x="97" y="135"/>
                    <a:pt x="64" y="119"/>
                    <a:pt x="51" y="95"/>
                  </a:cubicBezTo>
                  <a:cubicBezTo>
                    <a:pt x="35" y="64"/>
                    <a:pt x="57" y="31"/>
                    <a:pt x="57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3"/>
                    <a:pt x="69" y="14"/>
                    <a:pt x="86" y="12"/>
                  </a:cubicBezTo>
                  <a:cubicBezTo>
                    <a:pt x="87" y="12"/>
                    <a:pt x="88" y="12"/>
                    <a:pt x="88" y="12"/>
                  </a:cubicBezTo>
                  <a:cubicBezTo>
                    <a:pt x="80" y="5"/>
                    <a:pt x="70" y="1"/>
                    <a:pt x="58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373" name="Freeform 8">
              <a:extLst>
                <a:ext uri="{FF2B5EF4-FFF2-40B4-BE49-F238E27FC236}">
                  <a16:creationId xmlns:a16="http://schemas.microsoft.com/office/drawing/2014/main" id="{144A022D-AC1B-4332-9E28-7D6072D6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" y="1467"/>
              <a:ext cx="468" cy="897"/>
            </a:xfrm>
            <a:custGeom>
              <a:avLst/>
              <a:gdLst>
                <a:gd name="T0" fmla="*/ 187 w 195"/>
                <a:gd name="T1" fmla="*/ 361 h 376"/>
                <a:gd name="T2" fmla="*/ 159 w 195"/>
                <a:gd name="T3" fmla="*/ 374 h 376"/>
                <a:gd name="T4" fmla="*/ 144 w 195"/>
                <a:gd name="T5" fmla="*/ 368 h 376"/>
                <a:gd name="T6" fmla="*/ 2 w 195"/>
                <a:gd name="T7" fmla="*/ 17 h 376"/>
                <a:gd name="T8" fmla="*/ 8 w 195"/>
                <a:gd name="T9" fmla="*/ 2 h 376"/>
                <a:gd name="T10" fmla="*/ 23 w 195"/>
                <a:gd name="T11" fmla="*/ 8 h 376"/>
                <a:gd name="T12" fmla="*/ 192 w 195"/>
                <a:gd name="T13" fmla="*/ 346 h 376"/>
                <a:gd name="T14" fmla="*/ 187 w 195"/>
                <a:gd name="T15" fmla="*/ 36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376">
                  <a:moveTo>
                    <a:pt x="187" y="361"/>
                  </a:moveTo>
                  <a:cubicBezTo>
                    <a:pt x="159" y="374"/>
                    <a:pt x="159" y="374"/>
                    <a:pt x="159" y="374"/>
                  </a:cubicBezTo>
                  <a:cubicBezTo>
                    <a:pt x="153" y="376"/>
                    <a:pt x="146" y="373"/>
                    <a:pt x="144" y="36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1"/>
                    <a:pt x="3" y="5"/>
                    <a:pt x="8" y="2"/>
                  </a:cubicBezTo>
                  <a:cubicBezTo>
                    <a:pt x="14" y="0"/>
                    <a:pt x="20" y="2"/>
                    <a:pt x="23" y="8"/>
                  </a:cubicBezTo>
                  <a:cubicBezTo>
                    <a:pt x="192" y="346"/>
                    <a:pt x="192" y="346"/>
                    <a:pt x="192" y="346"/>
                  </a:cubicBezTo>
                  <a:cubicBezTo>
                    <a:pt x="195" y="352"/>
                    <a:pt x="192" y="359"/>
                    <a:pt x="187" y="361"/>
                  </a:cubicBezTo>
                </a:path>
              </a:pathLst>
            </a:custGeom>
            <a:solidFill>
              <a:srgbClr val="DC7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4" name="Freeform 9">
              <a:extLst>
                <a:ext uri="{FF2B5EF4-FFF2-40B4-BE49-F238E27FC236}">
                  <a16:creationId xmlns:a16="http://schemas.microsoft.com/office/drawing/2014/main" id="{87CF930A-1A80-4B34-9073-C0FC9ABD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844"/>
              <a:ext cx="120" cy="222"/>
            </a:xfrm>
            <a:custGeom>
              <a:avLst/>
              <a:gdLst>
                <a:gd name="T0" fmla="*/ 35 w 50"/>
                <a:gd name="T1" fmla="*/ 42 h 93"/>
                <a:gd name="T2" fmla="*/ 45 w 50"/>
                <a:gd name="T3" fmla="*/ 90 h 93"/>
                <a:gd name="T4" fmla="*/ 16 w 50"/>
                <a:gd name="T5" fmla="*/ 51 h 93"/>
                <a:gd name="T6" fmla="*/ 6 w 50"/>
                <a:gd name="T7" fmla="*/ 3 h 93"/>
                <a:gd name="T8" fmla="*/ 35 w 50"/>
                <a:gd name="T9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3">
                  <a:moveTo>
                    <a:pt x="35" y="42"/>
                  </a:moveTo>
                  <a:cubicBezTo>
                    <a:pt x="46" y="66"/>
                    <a:pt x="50" y="88"/>
                    <a:pt x="45" y="90"/>
                  </a:cubicBezTo>
                  <a:cubicBezTo>
                    <a:pt x="40" y="93"/>
                    <a:pt x="26" y="75"/>
                    <a:pt x="16" y="51"/>
                  </a:cubicBezTo>
                  <a:cubicBezTo>
                    <a:pt x="5" y="27"/>
                    <a:pt x="0" y="5"/>
                    <a:pt x="6" y="3"/>
                  </a:cubicBezTo>
                  <a:cubicBezTo>
                    <a:pt x="11" y="0"/>
                    <a:pt x="24" y="18"/>
                    <a:pt x="35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5" name="Freeform 10">
              <a:extLst>
                <a:ext uri="{FF2B5EF4-FFF2-40B4-BE49-F238E27FC236}">
                  <a16:creationId xmlns:a16="http://schemas.microsoft.com/office/drawing/2014/main" id="{25FC9FBE-4A83-4781-9AF0-426B8A3D5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2"/>
              <a:ext cx="14" cy="26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0 w 6"/>
                <a:gd name="T5" fmla="*/ 11 h 11"/>
                <a:gd name="T6" fmla="*/ 6 w 6"/>
                <a:gd name="T7" fmla="*/ 0 h 11"/>
                <a:gd name="T8" fmla="*/ 6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6"/>
                    <a:pt x="0" y="11"/>
                  </a:cubicBezTo>
                  <a:cubicBezTo>
                    <a:pt x="0" y="6"/>
                    <a:pt x="2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6" name="Freeform 11">
              <a:extLst>
                <a:ext uri="{FF2B5EF4-FFF2-40B4-BE49-F238E27FC236}">
                  <a16:creationId xmlns:a16="http://schemas.microsoft.com/office/drawing/2014/main" id="{5349D950-5DC0-444C-9ADE-515EBFDFC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" y="2328"/>
              <a:ext cx="103" cy="33"/>
            </a:xfrm>
            <a:custGeom>
              <a:avLst/>
              <a:gdLst>
                <a:gd name="T0" fmla="*/ 10 w 43"/>
                <a:gd name="T1" fmla="*/ 14 h 14"/>
                <a:gd name="T2" fmla="*/ 10 w 43"/>
                <a:gd name="T3" fmla="*/ 14 h 14"/>
                <a:gd name="T4" fmla="*/ 10 w 43"/>
                <a:gd name="T5" fmla="*/ 14 h 14"/>
                <a:gd name="T6" fmla="*/ 10 w 43"/>
                <a:gd name="T7" fmla="*/ 14 h 14"/>
                <a:gd name="T8" fmla="*/ 15 w 43"/>
                <a:gd name="T9" fmla="*/ 13 h 14"/>
                <a:gd name="T10" fmla="*/ 10 w 43"/>
                <a:gd name="T11" fmla="*/ 14 h 14"/>
                <a:gd name="T12" fmla="*/ 15 w 43"/>
                <a:gd name="T13" fmla="*/ 13 h 14"/>
                <a:gd name="T14" fmla="*/ 0 w 43"/>
                <a:gd name="T15" fmla="*/ 7 h 14"/>
                <a:gd name="T16" fmla="*/ 0 w 43"/>
                <a:gd name="T17" fmla="*/ 7 h 14"/>
                <a:gd name="T18" fmla="*/ 0 w 43"/>
                <a:gd name="T19" fmla="*/ 7 h 14"/>
                <a:gd name="T20" fmla="*/ 0 w 43"/>
                <a:gd name="T21" fmla="*/ 7 h 14"/>
                <a:gd name="T22" fmla="*/ 0 w 43"/>
                <a:gd name="T23" fmla="*/ 7 h 14"/>
                <a:gd name="T24" fmla="*/ 0 w 43"/>
                <a:gd name="T25" fmla="*/ 7 h 14"/>
                <a:gd name="T26" fmla="*/ 43 w 43"/>
                <a:gd name="T27" fmla="*/ 0 h 14"/>
                <a:gd name="T28" fmla="*/ 43 w 43"/>
                <a:gd name="T29" fmla="*/ 0 h 14"/>
                <a:gd name="T30" fmla="*/ 43 w 43"/>
                <a:gd name="T31" fmla="*/ 0 h 14"/>
                <a:gd name="T32" fmla="*/ 43 w 43"/>
                <a:gd name="T33" fmla="*/ 0 h 14"/>
                <a:gd name="T34" fmla="*/ 43 w 43"/>
                <a:gd name="T35" fmla="*/ 0 h 14"/>
                <a:gd name="T36" fmla="*/ 43 w 43"/>
                <a:gd name="T37" fmla="*/ 0 h 14"/>
                <a:gd name="T38" fmla="*/ 43 w 43"/>
                <a:gd name="T39" fmla="*/ 0 h 14"/>
                <a:gd name="T40" fmla="*/ 43 w 43"/>
                <a:gd name="T41" fmla="*/ 0 h 14"/>
                <a:gd name="T42" fmla="*/ 43 w 43"/>
                <a:gd name="T43" fmla="*/ 0 h 14"/>
                <a:gd name="T44" fmla="*/ 43 w 43"/>
                <a:gd name="T45" fmla="*/ 0 h 14"/>
                <a:gd name="T46" fmla="*/ 43 w 43"/>
                <a:gd name="T47" fmla="*/ 0 h 14"/>
                <a:gd name="T48" fmla="*/ 43 w 43"/>
                <a:gd name="T49" fmla="*/ 0 h 14"/>
                <a:gd name="T50" fmla="*/ 43 w 43"/>
                <a:gd name="T51" fmla="*/ 0 h 14"/>
                <a:gd name="T52" fmla="*/ 43 w 43"/>
                <a:gd name="T53" fmla="*/ 0 h 14"/>
                <a:gd name="T54" fmla="*/ 43 w 43"/>
                <a:gd name="T55" fmla="*/ 0 h 14"/>
                <a:gd name="T56" fmla="*/ 43 w 43"/>
                <a:gd name="T57" fmla="*/ 0 h 14"/>
                <a:gd name="T58" fmla="*/ 43 w 43"/>
                <a:gd name="T59" fmla="*/ 0 h 14"/>
                <a:gd name="T60" fmla="*/ 43 w 43"/>
                <a:gd name="T61" fmla="*/ 0 h 14"/>
                <a:gd name="T62" fmla="*/ 43 w 43"/>
                <a:gd name="T63" fmla="*/ 0 h 14"/>
                <a:gd name="T64" fmla="*/ 43 w 43"/>
                <a:gd name="T65" fmla="*/ 0 h 14"/>
                <a:gd name="T66" fmla="*/ 43 w 43"/>
                <a:gd name="T67" fmla="*/ 0 h 14"/>
                <a:gd name="T68" fmla="*/ 43 w 43"/>
                <a:gd name="T69" fmla="*/ 0 h 14"/>
                <a:gd name="T70" fmla="*/ 43 w 43"/>
                <a:gd name="T71" fmla="*/ 0 h 14"/>
                <a:gd name="T72" fmla="*/ 43 w 43"/>
                <a:gd name="T73" fmla="*/ 0 h 14"/>
                <a:gd name="T74" fmla="*/ 43 w 43"/>
                <a:gd name="T75" fmla="*/ 0 h 14"/>
                <a:gd name="T76" fmla="*/ 43 w 43"/>
                <a:gd name="T77" fmla="*/ 0 h 14"/>
                <a:gd name="T78" fmla="*/ 43 w 43"/>
                <a:gd name="T79" fmla="*/ 0 h 14"/>
                <a:gd name="T80" fmla="*/ 43 w 43"/>
                <a:gd name="T81" fmla="*/ 0 h 14"/>
                <a:gd name="T82" fmla="*/ 43 w 43"/>
                <a:gd name="T83" fmla="*/ 0 h 14"/>
                <a:gd name="T84" fmla="*/ 43 w 43"/>
                <a:gd name="T85" fmla="*/ 0 h 14"/>
                <a:gd name="T86" fmla="*/ 43 w 43"/>
                <a:gd name="T87" fmla="*/ 0 h 14"/>
                <a:gd name="T88" fmla="*/ 43 w 43"/>
                <a:gd name="T89" fmla="*/ 0 h 14"/>
                <a:gd name="T90" fmla="*/ 43 w 43"/>
                <a:gd name="T91" fmla="*/ 0 h 14"/>
                <a:gd name="T92" fmla="*/ 43 w 43"/>
                <a:gd name="T93" fmla="*/ 0 h 14"/>
                <a:gd name="T94" fmla="*/ 43 w 43"/>
                <a:gd name="T95" fmla="*/ 0 h 14"/>
                <a:gd name="T96" fmla="*/ 43 w 43"/>
                <a:gd name="T97" fmla="*/ 0 h 14"/>
                <a:gd name="T98" fmla="*/ 43 w 43"/>
                <a:gd name="T99" fmla="*/ 0 h 14"/>
                <a:gd name="T100" fmla="*/ 43 w 43"/>
                <a:gd name="T101" fmla="*/ 0 h 14"/>
                <a:gd name="T102" fmla="*/ 43 w 43"/>
                <a:gd name="T10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5" y="13"/>
                  </a:moveTo>
                  <a:cubicBezTo>
                    <a:pt x="13" y="13"/>
                    <a:pt x="12" y="14"/>
                    <a:pt x="10" y="14"/>
                  </a:cubicBezTo>
                  <a:cubicBezTo>
                    <a:pt x="12" y="14"/>
                    <a:pt x="13" y="13"/>
                    <a:pt x="15" y="13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2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7" name="Freeform 12">
              <a:extLst>
                <a:ext uri="{FF2B5EF4-FFF2-40B4-BE49-F238E27FC236}">
                  <a16:creationId xmlns:a16="http://schemas.microsoft.com/office/drawing/2014/main" id="{55D0BDCE-4081-4C7B-AFAD-C3D499EA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0"/>
              <a:ext cx="458" cy="891"/>
            </a:xfrm>
            <a:custGeom>
              <a:avLst/>
              <a:gdLst>
                <a:gd name="T0" fmla="*/ 11 w 191"/>
                <a:gd name="T1" fmla="*/ 0 h 374"/>
                <a:gd name="T2" fmla="*/ 6 w 191"/>
                <a:gd name="T3" fmla="*/ 1 h 374"/>
                <a:gd name="T4" fmla="*/ 6 w 191"/>
                <a:gd name="T5" fmla="*/ 1 h 374"/>
                <a:gd name="T6" fmla="*/ 0 w 191"/>
                <a:gd name="T7" fmla="*/ 12 h 374"/>
                <a:gd name="T8" fmla="*/ 0 w 191"/>
                <a:gd name="T9" fmla="*/ 16 h 374"/>
                <a:gd name="T10" fmla="*/ 142 w 191"/>
                <a:gd name="T11" fmla="*/ 367 h 374"/>
                <a:gd name="T12" fmla="*/ 142 w 191"/>
                <a:gd name="T13" fmla="*/ 367 h 374"/>
                <a:gd name="T14" fmla="*/ 142 w 191"/>
                <a:gd name="T15" fmla="*/ 367 h 374"/>
                <a:gd name="T16" fmla="*/ 142 w 191"/>
                <a:gd name="T17" fmla="*/ 367 h 374"/>
                <a:gd name="T18" fmla="*/ 142 w 191"/>
                <a:gd name="T19" fmla="*/ 367 h 374"/>
                <a:gd name="T20" fmla="*/ 152 w 191"/>
                <a:gd name="T21" fmla="*/ 374 h 374"/>
                <a:gd name="T22" fmla="*/ 152 w 191"/>
                <a:gd name="T23" fmla="*/ 374 h 374"/>
                <a:gd name="T24" fmla="*/ 152 w 191"/>
                <a:gd name="T25" fmla="*/ 374 h 374"/>
                <a:gd name="T26" fmla="*/ 157 w 191"/>
                <a:gd name="T27" fmla="*/ 373 h 374"/>
                <a:gd name="T28" fmla="*/ 157 w 191"/>
                <a:gd name="T29" fmla="*/ 373 h 374"/>
                <a:gd name="T30" fmla="*/ 185 w 191"/>
                <a:gd name="T31" fmla="*/ 360 h 374"/>
                <a:gd name="T32" fmla="*/ 185 w 191"/>
                <a:gd name="T33" fmla="*/ 360 h 374"/>
                <a:gd name="T34" fmla="*/ 185 w 191"/>
                <a:gd name="T35" fmla="*/ 360 h 374"/>
                <a:gd name="T36" fmla="*/ 185 w 191"/>
                <a:gd name="T37" fmla="*/ 360 h 374"/>
                <a:gd name="T38" fmla="*/ 185 w 191"/>
                <a:gd name="T39" fmla="*/ 360 h 374"/>
                <a:gd name="T40" fmla="*/ 185 w 191"/>
                <a:gd name="T41" fmla="*/ 360 h 374"/>
                <a:gd name="T42" fmla="*/ 185 w 191"/>
                <a:gd name="T43" fmla="*/ 360 h 374"/>
                <a:gd name="T44" fmla="*/ 185 w 191"/>
                <a:gd name="T45" fmla="*/ 360 h 374"/>
                <a:gd name="T46" fmla="*/ 185 w 191"/>
                <a:gd name="T47" fmla="*/ 360 h 374"/>
                <a:gd name="T48" fmla="*/ 185 w 191"/>
                <a:gd name="T49" fmla="*/ 360 h 374"/>
                <a:gd name="T50" fmla="*/ 185 w 191"/>
                <a:gd name="T51" fmla="*/ 360 h 374"/>
                <a:gd name="T52" fmla="*/ 185 w 191"/>
                <a:gd name="T53" fmla="*/ 360 h 374"/>
                <a:gd name="T54" fmla="*/ 185 w 191"/>
                <a:gd name="T55" fmla="*/ 360 h 374"/>
                <a:gd name="T56" fmla="*/ 185 w 191"/>
                <a:gd name="T57" fmla="*/ 360 h 374"/>
                <a:gd name="T58" fmla="*/ 185 w 191"/>
                <a:gd name="T59" fmla="*/ 360 h 374"/>
                <a:gd name="T60" fmla="*/ 185 w 191"/>
                <a:gd name="T61" fmla="*/ 360 h 374"/>
                <a:gd name="T62" fmla="*/ 185 w 191"/>
                <a:gd name="T63" fmla="*/ 360 h 374"/>
                <a:gd name="T64" fmla="*/ 185 w 191"/>
                <a:gd name="T65" fmla="*/ 360 h 374"/>
                <a:gd name="T66" fmla="*/ 185 w 191"/>
                <a:gd name="T67" fmla="*/ 360 h 374"/>
                <a:gd name="T68" fmla="*/ 185 w 191"/>
                <a:gd name="T69" fmla="*/ 360 h 374"/>
                <a:gd name="T70" fmla="*/ 185 w 191"/>
                <a:gd name="T71" fmla="*/ 360 h 374"/>
                <a:gd name="T72" fmla="*/ 185 w 191"/>
                <a:gd name="T73" fmla="*/ 360 h 374"/>
                <a:gd name="T74" fmla="*/ 185 w 191"/>
                <a:gd name="T75" fmla="*/ 360 h 374"/>
                <a:gd name="T76" fmla="*/ 185 w 191"/>
                <a:gd name="T77" fmla="*/ 360 h 374"/>
                <a:gd name="T78" fmla="*/ 185 w 191"/>
                <a:gd name="T79" fmla="*/ 360 h 374"/>
                <a:gd name="T80" fmla="*/ 185 w 191"/>
                <a:gd name="T81" fmla="*/ 360 h 374"/>
                <a:gd name="T82" fmla="*/ 185 w 191"/>
                <a:gd name="T83" fmla="*/ 360 h 374"/>
                <a:gd name="T84" fmla="*/ 191 w 191"/>
                <a:gd name="T85" fmla="*/ 349 h 374"/>
                <a:gd name="T86" fmla="*/ 168 w 191"/>
                <a:gd name="T87" fmla="*/ 360 h 374"/>
                <a:gd name="T88" fmla="*/ 163 w 191"/>
                <a:gd name="T89" fmla="*/ 361 h 374"/>
                <a:gd name="T90" fmla="*/ 153 w 191"/>
                <a:gd name="T91" fmla="*/ 354 h 374"/>
                <a:gd name="T92" fmla="*/ 108 w 191"/>
                <a:gd name="T93" fmla="*/ 242 h 374"/>
                <a:gd name="T94" fmla="*/ 88 w 191"/>
                <a:gd name="T95" fmla="*/ 208 h 374"/>
                <a:gd name="T96" fmla="*/ 76 w 191"/>
                <a:gd name="T97" fmla="*/ 162 h 374"/>
                <a:gd name="T98" fmla="*/ 11 w 191"/>
                <a:gd name="T99" fmla="*/ 3 h 374"/>
                <a:gd name="T100" fmla="*/ 11 w 191"/>
                <a:gd name="T101" fmla="*/ 0 h 374"/>
                <a:gd name="T102" fmla="*/ 11 w 191"/>
                <a:gd name="T10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374">
                  <a:moveTo>
                    <a:pt x="11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4" y="371"/>
                    <a:pt x="148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4" y="374"/>
                    <a:pt x="155" y="373"/>
                    <a:pt x="157" y="373"/>
                  </a:cubicBezTo>
                  <a:cubicBezTo>
                    <a:pt x="157" y="373"/>
                    <a:pt x="157" y="373"/>
                    <a:pt x="157" y="37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9" y="357"/>
                    <a:pt x="191" y="353"/>
                    <a:pt x="191" y="34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6" y="360"/>
                    <a:pt x="165" y="361"/>
                    <a:pt x="163" y="361"/>
                  </a:cubicBezTo>
                  <a:cubicBezTo>
                    <a:pt x="159" y="361"/>
                    <a:pt x="155" y="358"/>
                    <a:pt x="153" y="354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02" y="235"/>
                    <a:pt x="94" y="223"/>
                    <a:pt x="88" y="208"/>
                  </a:cubicBezTo>
                  <a:cubicBezTo>
                    <a:pt x="78" y="187"/>
                    <a:pt x="74" y="169"/>
                    <a:pt x="76" y="16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18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8" name="Freeform 13">
              <a:extLst>
                <a:ext uri="{FF2B5EF4-FFF2-40B4-BE49-F238E27FC236}">
                  <a16:creationId xmlns:a16="http://schemas.microsoft.com/office/drawing/2014/main" id="{F8B40AA6-B242-486B-975E-29BD4D82A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1856"/>
              <a:ext cx="81" cy="191"/>
            </a:xfrm>
            <a:custGeom>
              <a:avLst/>
              <a:gdLst>
                <a:gd name="T0" fmla="*/ 2 w 34"/>
                <a:gd name="T1" fmla="*/ 0 h 80"/>
                <a:gd name="T2" fmla="*/ 14 w 34"/>
                <a:gd name="T3" fmla="*/ 46 h 80"/>
                <a:gd name="T4" fmla="*/ 34 w 34"/>
                <a:gd name="T5" fmla="*/ 80 h 80"/>
                <a:gd name="T6" fmla="*/ 2 w 3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0">
                  <a:moveTo>
                    <a:pt x="2" y="0"/>
                  </a:moveTo>
                  <a:cubicBezTo>
                    <a:pt x="0" y="7"/>
                    <a:pt x="4" y="25"/>
                    <a:pt x="14" y="46"/>
                  </a:cubicBezTo>
                  <a:cubicBezTo>
                    <a:pt x="20" y="61"/>
                    <a:pt x="28" y="73"/>
                    <a:pt x="34" y="8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4" name="Graphic 828">
            <a:extLst>
              <a:ext uri="{FF2B5EF4-FFF2-40B4-BE49-F238E27FC236}">
                <a16:creationId xmlns:a16="http://schemas.microsoft.com/office/drawing/2014/main" id="{CBD75A94-9FA3-4DC6-B776-907F25731135}"/>
              </a:ext>
            </a:extLst>
          </p:cNvPr>
          <p:cNvGrpSpPr/>
          <p:nvPr/>
        </p:nvGrpSpPr>
        <p:grpSpPr>
          <a:xfrm rot="5692648">
            <a:off x="3567419" y="6297093"/>
            <a:ext cx="682358" cy="598368"/>
            <a:chOff x="6029366" y="3371852"/>
            <a:chExt cx="130719" cy="112577"/>
          </a:xfrm>
          <a:solidFill>
            <a:srgbClr val="0F5B42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DB3B38F9-1403-4669-89C4-A532D31F6E2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932A7A6-A46E-4590-9D5B-FAB53BC70479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01DC8D4-D2AA-4B95-B332-09A436B05DF0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396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397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8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99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209361" y="-337535"/>
            <a:ext cx="1140595" cy="1210499"/>
            <a:chOff x="5948362" y="3286088"/>
            <a:chExt cx="293127" cy="288168"/>
          </a:xfrm>
        </p:grpSpPr>
        <p:sp>
          <p:nvSpPr>
            <p:cNvPr id="400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1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2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9170623" y="740564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03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1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446739">
            <a:off x="5766719" y="5368402"/>
            <a:ext cx="2838159" cy="2615945"/>
            <a:chOff x="696549" y="4578468"/>
            <a:chExt cx="854163" cy="810703"/>
          </a:xfrm>
        </p:grpSpPr>
        <p:grpSp>
          <p:nvGrpSpPr>
            <p:cNvPr id="51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529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30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1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2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3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4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5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6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7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8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9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0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16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517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8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9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0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1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2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3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4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5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6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27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8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pertanyaan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6</a:t>
            </a: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>
            <a:off x="1242783" y="1974171"/>
            <a:ext cx="1735068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keenam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:“</a:t>
            </a:r>
            <a:r>
              <a:rPr lang="id-ID" b="1" i="1" dirty="0">
                <a:latin typeface="Adobe Arabic" pitchFamily="18" charset="-78"/>
                <a:cs typeface="Adobe Arabic" pitchFamily="18" charset="-78"/>
              </a:rPr>
              <a:t>Pemakaian Data Seluler Tidak Terlalu Besar Saat MenjalankanAplikasi Facebook</a:t>
            </a:r>
            <a:r>
              <a:rPr lang="en-US" b="1" i="1" dirty="0">
                <a:latin typeface="Adobe Arabic" pitchFamily="18" charset="-78"/>
                <a:cs typeface="Adobe Arabic" pitchFamily="18" charset="-78"/>
              </a:rPr>
              <a:t>” 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hasil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User Acceptance Testing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Responden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bobotnya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78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 – Rata  3,9.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dihitung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rata-rata.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78%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didapat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perhitungan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Menggunakan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rumus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kriteria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interprestasi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skor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untuk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pertanyaan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Pertama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itu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Keterangannya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b="1" dirty="0" err="1">
                <a:latin typeface="Adobe Arabic" pitchFamily="18" charset="-78"/>
                <a:cs typeface="Adobe Arabic" pitchFamily="18" charset="-78"/>
              </a:rPr>
              <a:t>Baik</a:t>
            </a:r>
            <a:r>
              <a:rPr lang="en-US" b="1" dirty="0">
                <a:latin typeface="Adobe Arabic" pitchFamily="18" charset="-78"/>
                <a:cs typeface="Adobe Arabic" pitchFamily="18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2580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903045">
            <a:off x="884067" y="3809644"/>
            <a:ext cx="13447819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7ABA6C50-236C-4970-B956-AC801FE6F562}"/>
              </a:ext>
            </a:extLst>
          </p:cNvPr>
          <p:cNvSpPr/>
          <p:nvPr/>
        </p:nvSpPr>
        <p:spPr>
          <a:xfrm>
            <a:off x="1131856" y="-1742290"/>
            <a:ext cx="9097452" cy="7878491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E9D2AE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th-TH"/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3F9CEC03-8524-40E0-BE7A-9B373FCBC94B}"/>
              </a:ext>
            </a:extLst>
          </p:cNvPr>
          <p:cNvGrpSpPr/>
          <p:nvPr/>
        </p:nvGrpSpPr>
        <p:grpSpPr>
          <a:xfrm>
            <a:off x="11160695" y="4267543"/>
            <a:ext cx="1131858" cy="1386344"/>
            <a:chOff x="5881684" y="3147949"/>
            <a:chExt cx="428090" cy="557286"/>
          </a:xfrm>
        </p:grpSpPr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3F9CEC03-8524-40E0-BE7A-9B373FCBC94B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8EF85D1-324E-4F15-AF40-FF0EF8EAFA0B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EBB8B6-3292-4257-B9CB-01152F497819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9B73D0-EED9-449A-9068-4CD34E7E5A08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C8AF630-66B8-4A01-B77C-359FD1EB1712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8CEB605-E147-4722-B8C7-EE3B45243AC3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61AC83-5076-42C7-A70F-301140A0ED95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0DD755-90D9-4EC2-963E-F673F508E7B9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2AEA836-F1E2-4372-B4E7-66047B39C301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B710D25-832E-4D57-8E9A-73ED24955077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6B571A8-1D64-4F8F-B178-703C07E4CD9F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0B96F0B-4D62-483A-87AA-B43ED7C6752B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8F80628-E8BE-439A-AF3E-60A9F807DA86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E1507FB-568F-4250-A196-28411B9AD77C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DC7DF9-EE15-44A9-A2A6-E2A89494E7E6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06DB7E8-58F4-408E-B207-0CE8F130F9F2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A8234B-E792-4311-8030-85C7EBF0B8D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460F3EB-DEC0-4D37-AE5C-6C4F6CE8B4A5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5D41AC-79E7-42E4-B556-C49B6163D25A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671037-6639-40EB-9BBB-238C559ED469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4386D6-E30B-4071-A662-6474C1A08442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343D8A-8210-4204-99CA-BA0F206EA775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E96A6BF-78D9-4A6C-87B5-C2CAF5B40FAC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9E3B99-3C23-4841-B11A-E823ABB6D8FD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5BA4BD3-9426-4AB7-81A9-90668C15BBD4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234E53-32FB-4F95-AAA3-38DE14169821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38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F355EC4-D71C-4374-8FD9-0EC992A16406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FB8E5F7-4C67-437D-94BD-53095C73CF4D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6E862F-D936-483F-B3E2-E6E3D00A3098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68" name="Group 4">
            <a:extLst>
              <a:ext uri="{FF2B5EF4-FFF2-40B4-BE49-F238E27FC236}">
                <a16:creationId xmlns:a16="http://schemas.microsoft.com/office/drawing/2014/main" id="{339DAE13-AF0A-4063-9109-12C7B84A26F3}"/>
              </a:ext>
            </a:extLst>
          </p:cNvPr>
          <p:cNvGrpSpPr>
            <a:grpSpLocks noChangeAspect="1"/>
          </p:cNvGrpSpPr>
          <p:nvPr/>
        </p:nvGrpSpPr>
        <p:grpSpPr bwMode="auto">
          <a:xfrm rot="18924872">
            <a:off x="-38100" y="2336800"/>
            <a:ext cx="971550" cy="2009775"/>
            <a:chOff x="-24" y="1472"/>
            <a:chExt cx="612" cy="1266"/>
          </a:xfrm>
        </p:grpSpPr>
        <p:sp>
          <p:nvSpPr>
            <p:cNvPr id="369" name="AutoShape 3">
              <a:extLst>
                <a:ext uri="{FF2B5EF4-FFF2-40B4-BE49-F238E27FC236}">
                  <a16:creationId xmlns:a16="http://schemas.microsoft.com/office/drawing/2014/main" id="{EF1CDC58-84E7-4B1C-958C-D96E350E4DC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4" y="1472"/>
              <a:ext cx="612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0" name="Freeform 5">
              <a:extLst>
                <a:ext uri="{FF2B5EF4-FFF2-40B4-BE49-F238E27FC236}">
                  <a16:creationId xmlns:a16="http://schemas.microsoft.com/office/drawing/2014/main" id="{93C4933C-B3EC-4963-9ADD-645C7AD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" y="2266"/>
              <a:ext cx="341" cy="470"/>
            </a:xfrm>
            <a:custGeom>
              <a:avLst/>
              <a:gdLst>
                <a:gd name="T0" fmla="*/ 22 w 142"/>
                <a:gd name="T1" fmla="*/ 28 h 197"/>
                <a:gd name="T2" fmla="*/ 16 w 142"/>
                <a:gd name="T3" fmla="*/ 93 h 197"/>
                <a:gd name="T4" fmla="*/ 97 w 142"/>
                <a:gd name="T5" fmla="*/ 174 h 197"/>
                <a:gd name="T6" fmla="*/ 90 w 142"/>
                <a:gd name="T7" fmla="*/ 196 h 197"/>
                <a:gd name="T8" fmla="*/ 132 w 142"/>
                <a:gd name="T9" fmla="*/ 144 h 197"/>
                <a:gd name="T10" fmla="*/ 50 w 142"/>
                <a:gd name="T11" fmla="*/ 9 h 197"/>
                <a:gd name="T12" fmla="*/ 29 w 142"/>
                <a:gd name="T13" fmla="*/ 20 h 197"/>
                <a:gd name="T14" fmla="*/ 22 w 142"/>
                <a:gd name="T15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97">
                  <a:moveTo>
                    <a:pt x="22" y="28"/>
                  </a:moveTo>
                  <a:cubicBezTo>
                    <a:pt x="22" y="28"/>
                    <a:pt x="0" y="62"/>
                    <a:pt x="16" y="93"/>
                  </a:cubicBezTo>
                  <a:cubicBezTo>
                    <a:pt x="35" y="130"/>
                    <a:pt x="103" y="147"/>
                    <a:pt x="97" y="174"/>
                  </a:cubicBezTo>
                  <a:cubicBezTo>
                    <a:pt x="95" y="186"/>
                    <a:pt x="84" y="197"/>
                    <a:pt x="90" y="196"/>
                  </a:cubicBezTo>
                  <a:cubicBezTo>
                    <a:pt x="98" y="196"/>
                    <a:pt x="127" y="175"/>
                    <a:pt x="132" y="144"/>
                  </a:cubicBezTo>
                  <a:cubicBezTo>
                    <a:pt x="142" y="90"/>
                    <a:pt x="125" y="0"/>
                    <a:pt x="50" y="9"/>
                  </a:cubicBezTo>
                  <a:cubicBezTo>
                    <a:pt x="33" y="12"/>
                    <a:pt x="29" y="20"/>
                    <a:pt x="29" y="20"/>
                  </a:cubicBezTo>
                  <a:cubicBezTo>
                    <a:pt x="22" y="28"/>
                    <a:pt x="22" y="28"/>
                    <a:pt x="22" y="28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1" name="Freeform 6">
              <a:extLst>
                <a:ext uri="{FF2B5EF4-FFF2-40B4-BE49-F238E27FC236}">
                  <a16:creationId xmlns:a16="http://schemas.microsoft.com/office/drawing/2014/main" id="{31E68DCB-8A6A-48A7-AE89-CF0205878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" y="2733"/>
              <a:ext cx="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1 w 1"/>
                <a:gd name="T25" fmla="*/ 1 w 1"/>
                <a:gd name="T26" fmla="*/ 1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C8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2" name="Freeform 7">
              <a:extLst>
                <a:ext uri="{FF2B5EF4-FFF2-40B4-BE49-F238E27FC236}">
                  <a16:creationId xmlns:a16="http://schemas.microsoft.com/office/drawing/2014/main" id="{6A7E5567-B77C-4D92-A210-1377C5C54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287"/>
              <a:ext cx="281" cy="449"/>
            </a:xfrm>
            <a:custGeom>
              <a:avLst/>
              <a:gdLst>
                <a:gd name="T0" fmla="*/ 59 w 117"/>
                <a:gd name="T1" fmla="*/ 2 h 188"/>
                <a:gd name="T2" fmla="*/ 54 w 117"/>
                <a:gd name="T3" fmla="*/ 17 h 188"/>
                <a:gd name="T4" fmla="*/ 54 w 117"/>
                <a:gd name="T5" fmla="*/ 17 h 188"/>
                <a:gd name="T6" fmla="*/ 54 w 117"/>
                <a:gd name="T7" fmla="*/ 17 h 188"/>
                <a:gd name="T8" fmla="*/ 54 w 117"/>
                <a:gd name="T9" fmla="*/ 17 h 188"/>
                <a:gd name="T10" fmla="*/ 54 w 117"/>
                <a:gd name="T11" fmla="*/ 17 h 188"/>
                <a:gd name="T12" fmla="*/ 54 w 117"/>
                <a:gd name="T13" fmla="*/ 17 h 188"/>
                <a:gd name="T14" fmla="*/ 54 w 117"/>
                <a:gd name="T15" fmla="*/ 17 h 188"/>
                <a:gd name="T16" fmla="*/ 54 w 117"/>
                <a:gd name="T17" fmla="*/ 17 h 188"/>
                <a:gd name="T18" fmla="*/ 54 w 117"/>
                <a:gd name="T19" fmla="*/ 17 h 188"/>
                <a:gd name="T20" fmla="*/ 54 w 117"/>
                <a:gd name="T21" fmla="*/ 17 h 188"/>
                <a:gd name="T22" fmla="*/ 54 w 117"/>
                <a:gd name="T23" fmla="*/ 17 h 188"/>
                <a:gd name="T24" fmla="*/ 54 w 117"/>
                <a:gd name="T25" fmla="*/ 17 h 188"/>
                <a:gd name="T26" fmla="*/ 54 w 117"/>
                <a:gd name="T27" fmla="*/ 17 h 188"/>
                <a:gd name="T28" fmla="*/ 26 w 117"/>
                <a:gd name="T29" fmla="*/ 30 h 188"/>
                <a:gd name="T30" fmla="*/ 21 w 117"/>
                <a:gd name="T31" fmla="*/ 31 h 188"/>
                <a:gd name="T32" fmla="*/ 21 w 117"/>
                <a:gd name="T33" fmla="*/ 31 h 188"/>
                <a:gd name="T34" fmla="*/ 21 w 117"/>
                <a:gd name="T35" fmla="*/ 31 h 188"/>
                <a:gd name="T36" fmla="*/ 11 w 117"/>
                <a:gd name="T37" fmla="*/ 24 h 188"/>
                <a:gd name="T38" fmla="*/ 11 w 117"/>
                <a:gd name="T39" fmla="*/ 24 h 188"/>
                <a:gd name="T40" fmla="*/ 10 w 117"/>
                <a:gd name="T41" fmla="*/ 21 h 188"/>
                <a:gd name="T42" fmla="*/ 6 w 117"/>
                <a:gd name="T43" fmla="*/ 84 h 188"/>
                <a:gd name="T44" fmla="*/ 87 w 117"/>
                <a:gd name="T45" fmla="*/ 165 h 188"/>
                <a:gd name="T46" fmla="*/ 80 w 117"/>
                <a:gd name="T47" fmla="*/ 188 h 188"/>
                <a:gd name="T48" fmla="*/ 80 w 117"/>
                <a:gd name="T49" fmla="*/ 187 h 188"/>
                <a:gd name="T50" fmla="*/ 80 w 117"/>
                <a:gd name="T51" fmla="*/ 187 h 188"/>
                <a:gd name="T52" fmla="*/ 80 w 117"/>
                <a:gd name="T53" fmla="*/ 187 h 188"/>
                <a:gd name="T54" fmla="*/ 80 w 117"/>
                <a:gd name="T55" fmla="*/ 187 h 188"/>
                <a:gd name="T56" fmla="*/ 80 w 117"/>
                <a:gd name="T57" fmla="*/ 187 h 188"/>
                <a:gd name="T58" fmla="*/ 80 w 117"/>
                <a:gd name="T59" fmla="*/ 187 h 188"/>
                <a:gd name="T60" fmla="*/ 80 w 117"/>
                <a:gd name="T61" fmla="*/ 187 h 188"/>
                <a:gd name="T62" fmla="*/ 80 w 117"/>
                <a:gd name="T63" fmla="*/ 187 h 188"/>
                <a:gd name="T64" fmla="*/ 81 w 117"/>
                <a:gd name="T65" fmla="*/ 187 h 188"/>
                <a:gd name="T66" fmla="*/ 81 w 117"/>
                <a:gd name="T67" fmla="*/ 187 h 188"/>
                <a:gd name="T68" fmla="*/ 81 w 117"/>
                <a:gd name="T69" fmla="*/ 187 h 188"/>
                <a:gd name="T70" fmla="*/ 117 w 117"/>
                <a:gd name="T71" fmla="*/ 151 h 188"/>
                <a:gd name="T72" fmla="*/ 57 w 117"/>
                <a:gd name="T73" fmla="*/ 31 h 188"/>
                <a:gd name="T74" fmla="*/ 86 w 117"/>
                <a:gd name="T75" fmla="*/ 12 h 188"/>
                <a:gd name="T76" fmla="*/ 58 w 117"/>
                <a:gd name="T7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88">
                  <a:moveTo>
                    <a:pt x="58" y="0"/>
                  </a:moveTo>
                  <a:cubicBezTo>
                    <a:pt x="59" y="2"/>
                    <a:pt x="59" y="2"/>
                    <a:pt x="59" y="2"/>
                  </a:cubicBezTo>
                  <a:cubicBezTo>
                    <a:pt x="62" y="7"/>
                    <a:pt x="60" y="14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4" y="30"/>
                    <a:pt x="23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3" y="28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7"/>
                    <a:pt x="0" y="42"/>
                    <a:pt x="0" y="59"/>
                  </a:cubicBezTo>
                  <a:cubicBezTo>
                    <a:pt x="0" y="67"/>
                    <a:pt x="2" y="75"/>
                    <a:pt x="6" y="84"/>
                  </a:cubicBezTo>
                  <a:cubicBezTo>
                    <a:pt x="25" y="119"/>
                    <a:pt x="88" y="137"/>
                    <a:pt x="87" y="162"/>
                  </a:cubicBezTo>
                  <a:cubicBezTo>
                    <a:pt x="87" y="163"/>
                    <a:pt x="87" y="164"/>
                    <a:pt x="87" y="165"/>
                  </a:cubicBezTo>
                  <a:cubicBezTo>
                    <a:pt x="85" y="175"/>
                    <a:pt x="78" y="183"/>
                    <a:pt x="78" y="186"/>
                  </a:cubicBezTo>
                  <a:cubicBezTo>
                    <a:pt x="78" y="187"/>
                    <a:pt x="79" y="188"/>
                    <a:pt x="80" y="188"/>
                  </a:cubicBezTo>
                  <a:cubicBezTo>
                    <a:pt x="80" y="188"/>
                    <a:pt x="80" y="188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7" y="186"/>
                    <a:pt x="107" y="172"/>
                    <a:pt x="117" y="151"/>
                  </a:cubicBezTo>
                  <a:cubicBezTo>
                    <a:pt x="97" y="135"/>
                    <a:pt x="64" y="119"/>
                    <a:pt x="51" y="95"/>
                  </a:cubicBezTo>
                  <a:cubicBezTo>
                    <a:pt x="35" y="64"/>
                    <a:pt x="57" y="31"/>
                    <a:pt x="57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3"/>
                    <a:pt x="69" y="14"/>
                    <a:pt x="86" y="12"/>
                  </a:cubicBezTo>
                  <a:cubicBezTo>
                    <a:pt x="87" y="12"/>
                    <a:pt x="88" y="12"/>
                    <a:pt x="88" y="12"/>
                  </a:cubicBezTo>
                  <a:cubicBezTo>
                    <a:pt x="80" y="5"/>
                    <a:pt x="70" y="1"/>
                    <a:pt x="58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373" name="Freeform 8">
              <a:extLst>
                <a:ext uri="{FF2B5EF4-FFF2-40B4-BE49-F238E27FC236}">
                  <a16:creationId xmlns:a16="http://schemas.microsoft.com/office/drawing/2014/main" id="{144A022D-AC1B-4332-9E28-7D6072D6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" y="1467"/>
              <a:ext cx="468" cy="897"/>
            </a:xfrm>
            <a:custGeom>
              <a:avLst/>
              <a:gdLst>
                <a:gd name="T0" fmla="*/ 187 w 195"/>
                <a:gd name="T1" fmla="*/ 361 h 376"/>
                <a:gd name="T2" fmla="*/ 159 w 195"/>
                <a:gd name="T3" fmla="*/ 374 h 376"/>
                <a:gd name="T4" fmla="*/ 144 w 195"/>
                <a:gd name="T5" fmla="*/ 368 h 376"/>
                <a:gd name="T6" fmla="*/ 2 w 195"/>
                <a:gd name="T7" fmla="*/ 17 h 376"/>
                <a:gd name="T8" fmla="*/ 8 w 195"/>
                <a:gd name="T9" fmla="*/ 2 h 376"/>
                <a:gd name="T10" fmla="*/ 23 w 195"/>
                <a:gd name="T11" fmla="*/ 8 h 376"/>
                <a:gd name="T12" fmla="*/ 192 w 195"/>
                <a:gd name="T13" fmla="*/ 346 h 376"/>
                <a:gd name="T14" fmla="*/ 187 w 195"/>
                <a:gd name="T15" fmla="*/ 36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376">
                  <a:moveTo>
                    <a:pt x="187" y="361"/>
                  </a:moveTo>
                  <a:cubicBezTo>
                    <a:pt x="159" y="374"/>
                    <a:pt x="159" y="374"/>
                    <a:pt x="159" y="374"/>
                  </a:cubicBezTo>
                  <a:cubicBezTo>
                    <a:pt x="153" y="376"/>
                    <a:pt x="146" y="373"/>
                    <a:pt x="144" y="36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1"/>
                    <a:pt x="3" y="5"/>
                    <a:pt x="8" y="2"/>
                  </a:cubicBezTo>
                  <a:cubicBezTo>
                    <a:pt x="14" y="0"/>
                    <a:pt x="20" y="2"/>
                    <a:pt x="23" y="8"/>
                  </a:cubicBezTo>
                  <a:cubicBezTo>
                    <a:pt x="192" y="346"/>
                    <a:pt x="192" y="346"/>
                    <a:pt x="192" y="346"/>
                  </a:cubicBezTo>
                  <a:cubicBezTo>
                    <a:pt x="195" y="352"/>
                    <a:pt x="192" y="359"/>
                    <a:pt x="187" y="361"/>
                  </a:cubicBezTo>
                </a:path>
              </a:pathLst>
            </a:custGeom>
            <a:solidFill>
              <a:srgbClr val="DC7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4" name="Freeform 9">
              <a:extLst>
                <a:ext uri="{FF2B5EF4-FFF2-40B4-BE49-F238E27FC236}">
                  <a16:creationId xmlns:a16="http://schemas.microsoft.com/office/drawing/2014/main" id="{87CF930A-1A80-4B34-9073-C0FC9ABD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844"/>
              <a:ext cx="120" cy="222"/>
            </a:xfrm>
            <a:custGeom>
              <a:avLst/>
              <a:gdLst>
                <a:gd name="T0" fmla="*/ 35 w 50"/>
                <a:gd name="T1" fmla="*/ 42 h 93"/>
                <a:gd name="T2" fmla="*/ 45 w 50"/>
                <a:gd name="T3" fmla="*/ 90 h 93"/>
                <a:gd name="T4" fmla="*/ 16 w 50"/>
                <a:gd name="T5" fmla="*/ 51 h 93"/>
                <a:gd name="T6" fmla="*/ 6 w 50"/>
                <a:gd name="T7" fmla="*/ 3 h 93"/>
                <a:gd name="T8" fmla="*/ 35 w 50"/>
                <a:gd name="T9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3">
                  <a:moveTo>
                    <a:pt x="35" y="42"/>
                  </a:moveTo>
                  <a:cubicBezTo>
                    <a:pt x="46" y="66"/>
                    <a:pt x="50" y="88"/>
                    <a:pt x="45" y="90"/>
                  </a:cubicBezTo>
                  <a:cubicBezTo>
                    <a:pt x="40" y="93"/>
                    <a:pt x="26" y="75"/>
                    <a:pt x="16" y="51"/>
                  </a:cubicBezTo>
                  <a:cubicBezTo>
                    <a:pt x="5" y="27"/>
                    <a:pt x="0" y="5"/>
                    <a:pt x="6" y="3"/>
                  </a:cubicBezTo>
                  <a:cubicBezTo>
                    <a:pt x="11" y="0"/>
                    <a:pt x="24" y="18"/>
                    <a:pt x="35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5" name="Freeform 10">
              <a:extLst>
                <a:ext uri="{FF2B5EF4-FFF2-40B4-BE49-F238E27FC236}">
                  <a16:creationId xmlns:a16="http://schemas.microsoft.com/office/drawing/2014/main" id="{25FC9FBE-4A83-4781-9AF0-426B8A3D5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2"/>
              <a:ext cx="14" cy="26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0 w 6"/>
                <a:gd name="T5" fmla="*/ 11 h 11"/>
                <a:gd name="T6" fmla="*/ 6 w 6"/>
                <a:gd name="T7" fmla="*/ 0 h 11"/>
                <a:gd name="T8" fmla="*/ 6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6"/>
                    <a:pt x="0" y="11"/>
                  </a:cubicBezTo>
                  <a:cubicBezTo>
                    <a:pt x="0" y="6"/>
                    <a:pt x="2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6" name="Freeform 11">
              <a:extLst>
                <a:ext uri="{FF2B5EF4-FFF2-40B4-BE49-F238E27FC236}">
                  <a16:creationId xmlns:a16="http://schemas.microsoft.com/office/drawing/2014/main" id="{5349D950-5DC0-444C-9ADE-515EBFDFC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" y="2328"/>
              <a:ext cx="103" cy="33"/>
            </a:xfrm>
            <a:custGeom>
              <a:avLst/>
              <a:gdLst>
                <a:gd name="T0" fmla="*/ 10 w 43"/>
                <a:gd name="T1" fmla="*/ 14 h 14"/>
                <a:gd name="T2" fmla="*/ 10 w 43"/>
                <a:gd name="T3" fmla="*/ 14 h 14"/>
                <a:gd name="T4" fmla="*/ 10 w 43"/>
                <a:gd name="T5" fmla="*/ 14 h 14"/>
                <a:gd name="T6" fmla="*/ 10 w 43"/>
                <a:gd name="T7" fmla="*/ 14 h 14"/>
                <a:gd name="T8" fmla="*/ 15 w 43"/>
                <a:gd name="T9" fmla="*/ 13 h 14"/>
                <a:gd name="T10" fmla="*/ 10 w 43"/>
                <a:gd name="T11" fmla="*/ 14 h 14"/>
                <a:gd name="T12" fmla="*/ 15 w 43"/>
                <a:gd name="T13" fmla="*/ 13 h 14"/>
                <a:gd name="T14" fmla="*/ 0 w 43"/>
                <a:gd name="T15" fmla="*/ 7 h 14"/>
                <a:gd name="T16" fmla="*/ 0 w 43"/>
                <a:gd name="T17" fmla="*/ 7 h 14"/>
                <a:gd name="T18" fmla="*/ 0 w 43"/>
                <a:gd name="T19" fmla="*/ 7 h 14"/>
                <a:gd name="T20" fmla="*/ 0 w 43"/>
                <a:gd name="T21" fmla="*/ 7 h 14"/>
                <a:gd name="T22" fmla="*/ 0 w 43"/>
                <a:gd name="T23" fmla="*/ 7 h 14"/>
                <a:gd name="T24" fmla="*/ 0 w 43"/>
                <a:gd name="T25" fmla="*/ 7 h 14"/>
                <a:gd name="T26" fmla="*/ 43 w 43"/>
                <a:gd name="T27" fmla="*/ 0 h 14"/>
                <a:gd name="T28" fmla="*/ 43 w 43"/>
                <a:gd name="T29" fmla="*/ 0 h 14"/>
                <a:gd name="T30" fmla="*/ 43 w 43"/>
                <a:gd name="T31" fmla="*/ 0 h 14"/>
                <a:gd name="T32" fmla="*/ 43 w 43"/>
                <a:gd name="T33" fmla="*/ 0 h 14"/>
                <a:gd name="T34" fmla="*/ 43 w 43"/>
                <a:gd name="T35" fmla="*/ 0 h 14"/>
                <a:gd name="T36" fmla="*/ 43 w 43"/>
                <a:gd name="T37" fmla="*/ 0 h 14"/>
                <a:gd name="T38" fmla="*/ 43 w 43"/>
                <a:gd name="T39" fmla="*/ 0 h 14"/>
                <a:gd name="T40" fmla="*/ 43 w 43"/>
                <a:gd name="T41" fmla="*/ 0 h 14"/>
                <a:gd name="T42" fmla="*/ 43 w 43"/>
                <a:gd name="T43" fmla="*/ 0 h 14"/>
                <a:gd name="T44" fmla="*/ 43 w 43"/>
                <a:gd name="T45" fmla="*/ 0 h 14"/>
                <a:gd name="T46" fmla="*/ 43 w 43"/>
                <a:gd name="T47" fmla="*/ 0 h 14"/>
                <a:gd name="T48" fmla="*/ 43 w 43"/>
                <a:gd name="T49" fmla="*/ 0 h 14"/>
                <a:gd name="T50" fmla="*/ 43 w 43"/>
                <a:gd name="T51" fmla="*/ 0 h 14"/>
                <a:gd name="T52" fmla="*/ 43 w 43"/>
                <a:gd name="T53" fmla="*/ 0 h 14"/>
                <a:gd name="T54" fmla="*/ 43 w 43"/>
                <a:gd name="T55" fmla="*/ 0 h 14"/>
                <a:gd name="T56" fmla="*/ 43 w 43"/>
                <a:gd name="T57" fmla="*/ 0 h 14"/>
                <a:gd name="T58" fmla="*/ 43 w 43"/>
                <a:gd name="T59" fmla="*/ 0 h 14"/>
                <a:gd name="T60" fmla="*/ 43 w 43"/>
                <a:gd name="T61" fmla="*/ 0 h 14"/>
                <a:gd name="T62" fmla="*/ 43 w 43"/>
                <a:gd name="T63" fmla="*/ 0 h 14"/>
                <a:gd name="T64" fmla="*/ 43 w 43"/>
                <a:gd name="T65" fmla="*/ 0 h 14"/>
                <a:gd name="T66" fmla="*/ 43 w 43"/>
                <a:gd name="T67" fmla="*/ 0 h 14"/>
                <a:gd name="T68" fmla="*/ 43 w 43"/>
                <a:gd name="T69" fmla="*/ 0 h 14"/>
                <a:gd name="T70" fmla="*/ 43 w 43"/>
                <a:gd name="T71" fmla="*/ 0 h 14"/>
                <a:gd name="T72" fmla="*/ 43 w 43"/>
                <a:gd name="T73" fmla="*/ 0 h 14"/>
                <a:gd name="T74" fmla="*/ 43 w 43"/>
                <a:gd name="T75" fmla="*/ 0 h 14"/>
                <a:gd name="T76" fmla="*/ 43 w 43"/>
                <a:gd name="T77" fmla="*/ 0 h 14"/>
                <a:gd name="T78" fmla="*/ 43 w 43"/>
                <a:gd name="T79" fmla="*/ 0 h 14"/>
                <a:gd name="T80" fmla="*/ 43 w 43"/>
                <a:gd name="T81" fmla="*/ 0 h 14"/>
                <a:gd name="T82" fmla="*/ 43 w 43"/>
                <a:gd name="T83" fmla="*/ 0 h 14"/>
                <a:gd name="T84" fmla="*/ 43 w 43"/>
                <a:gd name="T85" fmla="*/ 0 h 14"/>
                <a:gd name="T86" fmla="*/ 43 w 43"/>
                <a:gd name="T87" fmla="*/ 0 h 14"/>
                <a:gd name="T88" fmla="*/ 43 w 43"/>
                <a:gd name="T89" fmla="*/ 0 h 14"/>
                <a:gd name="T90" fmla="*/ 43 w 43"/>
                <a:gd name="T91" fmla="*/ 0 h 14"/>
                <a:gd name="T92" fmla="*/ 43 w 43"/>
                <a:gd name="T93" fmla="*/ 0 h 14"/>
                <a:gd name="T94" fmla="*/ 43 w 43"/>
                <a:gd name="T95" fmla="*/ 0 h 14"/>
                <a:gd name="T96" fmla="*/ 43 w 43"/>
                <a:gd name="T97" fmla="*/ 0 h 14"/>
                <a:gd name="T98" fmla="*/ 43 w 43"/>
                <a:gd name="T99" fmla="*/ 0 h 14"/>
                <a:gd name="T100" fmla="*/ 43 w 43"/>
                <a:gd name="T101" fmla="*/ 0 h 14"/>
                <a:gd name="T102" fmla="*/ 43 w 43"/>
                <a:gd name="T10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5" y="13"/>
                  </a:moveTo>
                  <a:cubicBezTo>
                    <a:pt x="13" y="13"/>
                    <a:pt x="12" y="14"/>
                    <a:pt x="10" y="14"/>
                  </a:cubicBezTo>
                  <a:cubicBezTo>
                    <a:pt x="12" y="14"/>
                    <a:pt x="13" y="13"/>
                    <a:pt x="15" y="13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2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7" name="Freeform 12">
              <a:extLst>
                <a:ext uri="{FF2B5EF4-FFF2-40B4-BE49-F238E27FC236}">
                  <a16:creationId xmlns:a16="http://schemas.microsoft.com/office/drawing/2014/main" id="{55D0BDCE-4081-4C7B-AFAD-C3D499EA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0"/>
              <a:ext cx="458" cy="891"/>
            </a:xfrm>
            <a:custGeom>
              <a:avLst/>
              <a:gdLst>
                <a:gd name="T0" fmla="*/ 11 w 191"/>
                <a:gd name="T1" fmla="*/ 0 h 374"/>
                <a:gd name="T2" fmla="*/ 6 w 191"/>
                <a:gd name="T3" fmla="*/ 1 h 374"/>
                <a:gd name="T4" fmla="*/ 6 w 191"/>
                <a:gd name="T5" fmla="*/ 1 h 374"/>
                <a:gd name="T6" fmla="*/ 0 w 191"/>
                <a:gd name="T7" fmla="*/ 12 h 374"/>
                <a:gd name="T8" fmla="*/ 0 w 191"/>
                <a:gd name="T9" fmla="*/ 16 h 374"/>
                <a:gd name="T10" fmla="*/ 142 w 191"/>
                <a:gd name="T11" fmla="*/ 367 h 374"/>
                <a:gd name="T12" fmla="*/ 142 w 191"/>
                <a:gd name="T13" fmla="*/ 367 h 374"/>
                <a:gd name="T14" fmla="*/ 142 w 191"/>
                <a:gd name="T15" fmla="*/ 367 h 374"/>
                <a:gd name="T16" fmla="*/ 142 w 191"/>
                <a:gd name="T17" fmla="*/ 367 h 374"/>
                <a:gd name="T18" fmla="*/ 142 w 191"/>
                <a:gd name="T19" fmla="*/ 367 h 374"/>
                <a:gd name="T20" fmla="*/ 152 w 191"/>
                <a:gd name="T21" fmla="*/ 374 h 374"/>
                <a:gd name="T22" fmla="*/ 152 w 191"/>
                <a:gd name="T23" fmla="*/ 374 h 374"/>
                <a:gd name="T24" fmla="*/ 152 w 191"/>
                <a:gd name="T25" fmla="*/ 374 h 374"/>
                <a:gd name="T26" fmla="*/ 157 w 191"/>
                <a:gd name="T27" fmla="*/ 373 h 374"/>
                <a:gd name="T28" fmla="*/ 157 w 191"/>
                <a:gd name="T29" fmla="*/ 373 h 374"/>
                <a:gd name="T30" fmla="*/ 185 w 191"/>
                <a:gd name="T31" fmla="*/ 360 h 374"/>
                <a:gd name="T32" fmla="*/ 185 w 191"/>
                <a:gd name="T33" fmla="*/ 360 h 374"/>
                <a:gd name="T34" fmla="*/ 185 w 191"/>
                <a:gd name="T35" fmla="*/ 360 h 374"/>
                <a:gd name="T36" fmla="*/ 185 w 191"/>
                <a:gd name="T37" fmla="*/ 360 h 374"/>
                <a:gd name="T38" fmla="*/ 185 w 191"/>
                <a:gd name="T39" fmla="*/ 360 h 374"/>
                <a:gd name="T40" fmla="*/ 185 w 191"/>
                <a:gd name="T41" fmla="*/ 360 h 374"/>
                <a:gd name="T42" fmla="*/ 185 w 191"/>
                <a:gd name="T43" fmla="*/ 360 h 374"/>
                <a:gd name="T44" fmla="*/ 185 w 191"/>
                <a:gd name="T45" fmla="*/ 360 h 374"/>
                <a:gd name="T46" fmla="*/ 185 w 191"/>
                <a:gd name="T47" fmla="*/ 360 h 374"/>
                <a:gd name="T48" fmla="*/ 185 w 191"/>
                <a:gd name="T49" fmla="*/ 360 h 374"/>
                <a:gd name="T50" fmla="*/ 185 w 191"/>
                <a:gd name="T51" fmla="*/ 360 h 374"/>
                <a:gd name="T52" fmla="*/ 185 w 191"/>
                <a:gd name="T53" fmla="*/ 360 h 374"/>
                <a:gd name="T54" fmla="*/ 185 w 191"/>
                <a:gd name="T55" fmla="*/ 360 h 374"/>
                <a:gd name="T56" fmla="*/ 185 w 191"/>
                <a:gd name="T57" fmla="*/ 360 h 374"/>
                <a:gd name="T58" fmla="*/ 185 w 191"/>
                <a:gd name="T59" fmla="*/ 360 h 374"/>
                <a:gd name="T60" fmla="*/ 185 w 191"/>
                <a:gd name="T61" fmla="*/ 360 h 374"/>
                <a:gd name="T62" fmla="*/ 185 w 191"/>
                <a:gd name="T63" fmla="*/ 360 h 374"/>
                <a:gd name="T64" fmla="*/ 185 w 191"/>
                <a:gd name="T65" fmla="*/ 360 h 374"/>
                <a:gd name="T66" fmla="*/ 185 w 191"/>
                <a:gd name="T67" fmla="*/ 360 h 374"/>
                <a:gd name="T68" fmla="*/ 185 w 191"/>
                <a:gd name="T69" fmla="*/ 360 h 374"/>
                <a:gd name="T70" fmla="*/ 185 w 191"/>
                <a:gd name="T71" fmla="*/ 360 h 374"/>
                <a:gd name="T72" fmla="*/ 185 w 191"/>
                <a:gd name="T73" fmla="*/ 360 h 374"/>
                <a:gd name="T74" fmla="*/ 185 w 191"/>
                <a:gd name="T75" fmla="*/ 360 h 374"/>
                <a:gd name="T76" fmla="*/ 185 w 191"/>
                <a:gd name="T77" fmla="*/ 360 h 374"/>
                <a:gd name="T78" fmla="*/ 185 w 191"/>
                <a:gd name="T79" fmla="*/ 360 h 374"/>
                <a:gd name="T80" fmla="*/ 185 w 191"/>
                <a:gd name="T81" fmla="*/ 360 h 374"/>
                <a:gd name="T82" fmla="*/ 185 w 191"/>
                <a:gd name="T83" fmla="*/ 360 h 374"/>
                <a:gd name="T84" fmla="*/ 191 w 191"/>
                <a:gd name="T85" fmla="*/ 349 h 374"/>
                <a:gd name="T86" fmla="*/ 168 w 191"/>
                <a:gd name="T87" fmla="*/ 360 h 374"/>
                <a:gd name="T88" fmla="*/ 163 w 191"/>
                <a:gd name="T89" fmla="*/ 361 h 374"/>
                <a:gd name="T90" fmla="*/ 153 w 191"/>
                <a:gd name="T91" fmla="*/ 354 h 374"/>
                <a:gd name="T92" fmla="*/ 108 w 191"/>
                <a:gd name="T93" fmla="*/ 242 h 374"/>
                <a:gd name="T94" fmla="*/ 88 w 191"/>
                <a:gd name="T95" fmla="*/ 208 h 374"/>
                <a:gd name="T96" fmla="*/ 76 w 191"/>
                <a:gd name="T97" fmla="*/ 162 h 374"/>
                <a:gd name="T98" fmla="*/ 11 w 191"/>
                <a:gd name="T99" fmla="*/ 3 h 374"/>
                <a:gd name="T100" fmla="*/ 11 w 191"/>
                <a:gd name="T101" fmla="*/ 0 h 374"/>
                <a:gd name="T102" fmla="*/ 11 w 191"/>
                <a:gd name="T10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374">
                  <a:moveTo>
                    <a:pt x="11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4" y="371"/>
                    <a:pt x="148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4" y="374"/>
                    <a:pt x="155" y="373"/>
                    <a:pt x="157" y="373"/>
                  </a:cubicBezTo>
                  <a:cubicBezTo>
                    <a:pt x="157" y="373"/>
                    <a:pt x="157" y="373"/>
                    <a:pt x="157" y="37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9" y="357"/>
                    <a:pt x="191" y="353"/>
                    <a:pt x="191" y="34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6" y="360"/>
                    <a:pt x="165" y="361"/>
                    <a:pt x="163" y="361"/>
                  </a:cubicBezTo>
                  <a:cubicBezTo>
                    <a:pt x="159" y="361"/>
                    <a:pt x="155" y="358"/>
                    <a:pt x="153" y="354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02" y="235"/>
                    <a:pt x="94" y="223"/>
                    <a:pt x="88" y="208"/>
                  </a:cubicBezTo>
                  <a:cubicBezTo>
                    <a:pt x="78" y="187"/>
                    <a:pt x="74" y="169"/>
                    <a:pt x="76" y="16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18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378" name="Freeform 13">
              <a:extLst>
                <a:ext uri="{FF2B5EF4-FFF2-40B4-BE49-F238E27FC236}">
                  <a16:creationId xmlns:a16="http://schemas.microsoft.com/office/drawing/2014/main" id="{F8B40AA6-B242-486B-975E-29BD4D82A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1856"/>
              <a:ext cx="81" cy="191"/>
            </a:xfrm>
            <a:custGeom>
              <a:avLst/>
              <a:gdLst>
                <a:gd name="T0" fmla="*/ 2 w 34"/>
                <a:gd name="T1" fmla="*/ 0 h 80"/>
                <a:gd name="T2" fmla="*/ 14 w 34"/>
                <a:gd name="T3" fmla="*/ 46 h 80"/>
                <a:gd name="T4" fmla="*/ 34 w 34"/>
                <a:gd name="T5" fmla="*/ 80 h 80"/>
                <a:gd name="T6" fmla="*/ 2 w 3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0">
                  <a:moveTo>
                    <a:pt x="2" y="0"/>
                  </a:moveTo>
                  <a:cubicBezTo>
                    <a:pt x="0" y="7"/>
                    <a:pt x="4" y="25"/>
                    <a:pt x="14" y="46"/>
                  </a:cubicBezTo>
                  <a:cubicBezTo>
                    <a:pt x="20" y="61"/>
                    <a:pt x="28" y="73"/>
                    <a:pt x="34" y="8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830" name="Graphic 828">
            <a:extLst>
              <a:ext uri="{FF2B5EF4-FFF2-40B4-BE49-F238E27FC236}">
                <a16:creationId xmlns:a16="http://schemas.microsoft.com/office/drawing/2014/main" id="{2E21CBA7-1D42-4F4B-8267-75F0470F542B}"/>
              </a:ext>
            </a:extLst>
          </p:cNvPr>
          <p:cNvGrpSpPr/>
          <p:nvPr/>
        </p:nvGrpSpPr>
        <p:grpSpPr>
          <a:xfrm>
            <a:off x="9324707" y="5314075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948B748-5942-4D83-BD25-299345DFC70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4C28AB-507D-418B-BF42-9CA909622E17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851226EC-49CC-4486-9750-5BAB6B4F4EAC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4" name="Graphic 828">
            <a:extLst>
              <a:ext uri="{FF2B5EF4-FFF2-40B4-BE49-F238E27FC236}">
                <a16:creationId xmlns:a16="http://schemas.microsoft.com/office/drawing/2014/main" id="{CBD75A94-9FA3-4DC6-B776-907F25731135}"/>
              </a:ext>
            </a:extLst>
          </p:cNvPr>
          <p:cNvGrpSpPr/>
          <p:nvPr/>
        </p:nvGrpSpPr>
        <p:grpSpPr>
          <a:xfrm rot="5692648">
            <a:off x="3567419" y="6297093"/>
            <a:ext cx="682358" cy="598368"/>
            <a:chOff x="6029366" y="3371852"/>
            <a:chExt cx="130719" cy="112577"/>
          </a:xfrm>
          <a:solidFill>
            <a:srgbClr val="0F5B42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DB3B38F9-1403-4669-89C4-A532D31F6E21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932A7A6-A46E-4590-9D5B-FAB53BC70479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01DC8D4-D2AA-4B95-B332-09A436B05DF0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39" name="Graphic 837">
            <a:extLst>
              <a:ext uri="{FF2B5EF4-FFF2-40B4-BE49-F238E27FC236}">
                <a16:creationId xmlns:a16="http://schemas.microsoft.com/office/drawing/2014/main" id="{60908C95-2713-46D6-B1BC-78CCA8D55B3F}"/>
              </a:ext>
            </a:extLst>
          </p:cNvPr>
          <p:cNvGrpSpPr/>
          <p:nvPr/>
        </p:nvGrpSpPr>
        <p:grpSpPr>
          <a:xfrm>
            <a:off x="9259116" y="2950678"/>
            <a:ext cx="1331790" cy="1278068"/>
            <a:chOff x="5681545" y="3195637"/>
            <a:chExt cx="2191520" cy="2054559"/>
          </a:xfrm>
        </p:grpSpPr>
        <p:grpSp>
          <p:nvGrpSpPr>
            <p:cNvPr id="840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6845610" y="3195637"/>
              <a:ext cx="1027455" cy="1424085"/>
              <a:chOff x="6845610" y="3195637"/>
              <a:chExt cx="1027455" cy="1424085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533E87B3-8EB2-4B62-AC3D-D5BFFBCAF718}"/>
                  </a:ext>
                </a:extLst>
              </p:cNvPr>
              <p:cNvSpPr/>
              <p:nvPr/>
            </p:nvSpPr>
            <p:spPr>
              <a:xfrm>
                <a:off x="6929729" y="3341583"/>
                <a:ext cx="943335" cy="1278138"/>
              </a:xfrm>
              <a:custGeom>
                <a:avLst/>
                <a:gdLst>
                  <a:gd name="connsiteX0" fmla="*/ 939035 w 943335"/>
                  <a:gd name="connsiteY0" fmla="*/ 860541 h 1278138"/>
                  <a:gd name="connsiteX1" fmla="*/ 909593 w 943335"/>
                  <a:gd name="connsiteY1" fmla="*/ 232169 h 1278138"/>
                  <a:gd name="connsiteX2" fmla="*/ 907490 w 943335"/>
                  <a:gd name="connsiteY2" fmla="*/ 191371 h 1278138"/>
                  <a:gd name="connsiteX3" fmla="*/ 898658 w 943335"/>
                  <a:gd name="connsiteY3" fmla="*/ 0 h 1278138"/>
                  <a:gd name="connsiteX4" fmla="*/ 246312 w 943335"/>
                  <a:gd name="connsiteY4" fmla="*/ 234272 h 1278138"/>
                  <a:gd name="connsiteX5" fmla="*/ 254724 w 943335"/>
                  <a:gd name="connsiteY5" fmla="*/ 417232 h 1278138"/>
                  <a:gd name="connsiteX6" fmla="*/ 257248 w 943335"/>
                  <a:gd name="connsiteY6" fmla="*/ 466442 h 1278138"/>
                  <a:gd name="connsiteX7" fmla="*/ 279539 w 943335"/>
                  <a:gd name="connsiteY7" fmla="*/ 936248 h 1278138"/>
                  <a:gd name="connsiteX8" fmla="*/ 74709 w 943335"/>
                  <a:gd name="connsiteY8" fmla="*/ 981252 h 1278138"/>
                  <a:gd name="connsiteX9" fmla="*/ 34752 w 943335"/>
                  <a:gd name="connsiteY9" fmla="*/ 1231507 h 1278138"/>
                  <a:gd name="connsiteX10" fmla="*/ 287951 w 943335"/>
                  <a:gd name="connsiteY10" fmla="*/ 1220992 h 1278138"/>
                  <a:gd name="connsiteX11" fmla="*/ 353144 w 943335"/>
                  <a:gd name="connsiteY11" fmla="*/ 1011955 h 1278138"/>
                  <a:gd name="connsiteX12" fmla="*/ 327487 w 943335"/>
                  <a:gd name="connsiteY12" fmla="*/ 465600 h 1278138"/>
                  <a:gd name="connsiteX13" fmla="*/ 843139 w 943335"/>
                  <a:gd name="connsiteY13" fmla="*/ 287267 h 1278138"/>
                  <a:gd name="connsiteX14" fmla="*/ 865851 w 943335"/>
                  <a:gd name="connsiteY14" fmla="*/ 768430 h 1278138"/>
                  <a:gd name="connsiteX15" fmla="*/ 656394 w 943335"/>
                  <a:gd name="connsiteY15" fmla="*/ 811331 h 1278138"/>
                  <a:gd name="connsiteX16" fmla="*/ 616437 w 943335"/>
                  <a:gd name="connsiteY16" fmla="*/ 1061586 h 1278138"/>
                  <a:gd name="connsiteX17" fmla="*/ 869636 w 943335"/>
                  <a:gd name="connsiteY17" fmla="*/ 1051071 h 1278138"/>
                  <a:gd name="connsiteX18" fmla="*/ 939035 w 943335"/>
                  <a:gd name="connsiteY18" fmla="*/ 860541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35" h="1278138">
                    <a:moveTo>
                      <a:pt x="939035" y="860541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3139" y="287267"/>
                    </a:lnTo>
                    <a:lnTo>
                      <a:pt x="865851" y="768430"/>
                    </a:lnTo>
                    <a:cubicBezTo>
                      <a:pt x="804444" y="739829"/>
                      <a:pt x="720324" y="754550"/>
                      <a:pt x="656394" y="811331"/>
                    </a:cubicBezTo>
                    <a:cubicBezTo>
                      <a:pt x="575219" y="883253"/>
                      <a:pt x="557554" y="995552"/>
                      <a:pt x="616437" y="1061586"/>
                    </a:cubicBezTo>
                    <a:cubicBezTo>
                      <a:pt x="675321" y="1127619"/>
                      <a:pt x="788882" y="1122993"/>
                      <a:pt x="869636" y="1051071"/>
                    </a:cubicBezTo>
                    <a:cubicBezTo>
                      <a:pt x="928940" y="998076"/>
                      <a:pt x="954176" y="922789"/>
                      <a:pt x="939035" y="86054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514D6FAA-6424-491E-9550-414DBE954E2A}"/>
                  </a:ext>
                </a:extLst>
              </p:cNvPr>
              <p:cNvSpPr/>
              <p:nvPr/>
            </p:nvSpPr>
            <p:spPr>
              <a:xfrm>
                <a:off x="6845610" y="3195637"/>
                <a:ext cx="943329" cy="1278138"/>
              </a:xfrm>
              <a:custGeom>
                <a:avLst/>
                <a:gdLst>
                  <a:gd name="connsiteX0" fmla="*/ 939035 w 943329"/>
                  <a:gd name="connsiteY0" fmla="*/ 860540 h 1278138"/>
                  <a:gd name="connsiteX1" fmla="*/ 909593 w 943329"/>
                  <a:gd name="connsiteY1" fmla="*/ 232169 h 1278138"/>
                  <a:gd name="connsiteX2" fmla="*/ 907490 w 943329"/>
                  <a:gd name="connsiteY2" fmla="*/ 191371 h 1278138"/>
                  <a:gd name="connsiteX3" fmla="*/ 898658 w 943329"/>
                  <a:gd name="connsiteY3" fmla="*/ 0 h 1278138"/>
                  <a:gd name="connsiteX4" fmla="*/ 246312 w 943329"/>
                  <a:gd name="connsiteY4" fmla="*/ 234272 h 1278138"/>
                  <a:gd name="connsiteX5" fmla="*/ 254724 w 943329"/>
                  <a:gd name="connsiteY5" fmla="*/ 417232 h 1278138"/>
                  <a:gd name="connsiteX6" fmla="*/ 257248 w 943329"/>
                  <a:gd name="connsiteY6" fmla="*/ 466442 h 1278138"/>
                  <a:gd name="connsiteX7" fmla="*/ 279539 w 943329"/>
                  <a:gd name="connsiteY7" fmla="*/ 936248 h 1278138"/>
                  <a:gd name="connsiteX8" fmla="*/ 74709 w 943329"/>
                  <a:gd name="connsiteY8" fmla="*/ 981252 h 1278138"/>
                  <a:gd name="connsiteX9" fmla="*/ 34752 w 943329"/>
                  <a:gd name="connsiteY9" fmla="*/ 1231507 h 1278138"/>
                  <a:gd name="connsiteX10" fmla="*/ 287951 w 943329"/>
                  <a:gd name="connsiteY10" fmla="*/ 1220992 h 1278138"/>
                  <a:gd name="connsiteX11" fmla="*/ 353144 w 943329"/>
                  <a:gd name="connsiteY11" fmla="*/ 1011955 h 1278138"/>
                  <a:gd name="connsiteX12" fmla="*/ 327487 w 943329"/>
                  <a:gd name="connsiteY12" fmla="*/ 465600 h 1278138"/>
                  <a:gd name="connsiteX13" fmla="*/ 842298 w 943329"/>
                  <a:gd name="connsiteY13" fmla="*/ 288109 h 1278138"/>
                  <a:gd name="connsiteX14" fmla="*/ 865010 w 943329"/>
                  <a:gd name="connsiteY14" fmla="*/ 769271 h 1278138"/>
                  <a:gd name="connsiteX15" fmla="*/ 655553 w 943329"/>
                  <a:gd name="connsiteY15" fmla="*/ 812172 h 1278138"/>
                  <a:gd name="connsiteX16" fmla="*/ 615596 w 943329"/>
                  <a:gd name="connsiteY16" fmla="*/ 1062427 h 1278138"/>
                  <a:gd name="connsiteX17" fmla="*/ 868795 w 943329"/>
                  <a:gd name="connsiteY17" fmla="*/ 1051912 h 1278138"/>
                  <a:gd name="connsiteX18" fmla="*/ 939035 w 943329"/>
                  <a:gd name="connsiteY18" fmla="*/ 860540 h 127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43329" h="1278138">
                    <a:moveTo>
                      <a:pt x="939035" y="860540"/>
                    </a:moveTo>
                    <a:lnTo>
                      <a:pt x="909593" y="232169"/>
                    </a:lnTo>
                    <a:lnTo>
                      <a:pt x="907490" y="191371"/>
                    </a:lnTo>
                    <a:lnTo>
                      <a:pt x="898658" y="0"/>
                    </a:lnTo>
                    <a:lnTo>
                      <a:pt x="246312" y="234272"/>
                    </a:lnTo>
                    <a:lnTo>
                      <a:pt x="254724" y="417232"/>
                    </a:lnTo>
                    <a:lnTo>
                      <a:pt x="257248" y="466442"/>
                    </a:lnTo>
                    <a:lnTo>
                      <a:pt x="279539" y="936248"/>
                    </a:lnTo>
                    <a:cubicBezTo>
                      <a:pt x="218553" y="910171"/>
                      <a:pt x="136957" y="925733"/>
                      <a:pt x="74709" y="981252"/>
                    </a:cubicBezTo>
                    <a:cubicBezTo>
                      <a:pt x="-6466" y="1053174"/>
                      <a:pt x="-24131" y="1165473"/>
                      <a:pt x="34752" y="1231507"/>
                    </a:cubicBezTo>
                    <a:cubicBezTo>
                      <a:pt x="93636" y="1297540"/>
                      <a:pt x="207197" y="1292914"/>
                      <a:pt x="287951" y="1220992"/>
                    </a:cubicBezTo>
                    <a:cubicBezTo>
                      <a:pt x="353564" y="1162529"/>
                      <a:pt x="377959" y="1077568"/>
                      <a:pt x="353144" y="1011955"/>
                    </a:cubicBezTo>
                    <a:lnTo>
                      <a:pt x="327487" y="465600"/>
                    </a:lnTo>
                    <a:lnTo>
                      <a:pt x="842298" y="288109"/>
                    </a:lnTo>
                    <a:lnTo>
                      <a:pt x="865010" y="769271"/>
                    </a:lnTo>
                    <a:cubicBezTo>
                      <a:pt x="803603" y="740671"/>
                      <a:pt x="719483" y="755391"/>
                      <a:pt x="655553" y="812172"/>
                    </a:cubicBezTo>
                    <a:cubicBezTo>
                      <a:pt x="574378" y="884094"/>
                      <a:pt x="556712" y="996393"/>
                      <a:pt x="615596" y="1062427"/>
                    </a:cubicBezTo>
                    <a:cubicBezTo>
                      <a:pt x="674479" y="1128461"/>
                      <a:pt x="788041" y="1123834"/>
                      <a:pt x="868795" y="1051912"/>
                    </a:cubicBezTo>
                    <a:cubicBezTo>
                      <a:pt x="928940" y="998496"/>
                      <a:pt x="954176" y="923209"/>
                      <a:pt x="939035" y="86054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</p:grpSp>
        <p:grpSp>
          <p:nvGrpSpPr>
            <p:cNvPr id="843" name="Graphic 837">
              <a:extLst>
                <a:ext uri="{FF2B5EF4-FFF2-40B4-BE49-F238E27FC236}">
                  <a16:creationId xmlns:a16="http://schemas.microsoft.com/office/drawing/2014/main" id="{60908C95-2713-46D6-B1BC-78CCA8D55B3F}"/>
                </a:ext>
              </a:extLst>
            </p:cNvPr>
            <p:cNvGrpSpPr/>
            <p:nvPr/>
          </p:nvGrpSpPr>
          <p:grpSpPr>
            <a:xfrm>
              <a:off x="5681545" y="3873218"/>
              <a:ext cx="837945" cy="1376978"/>
              <a:chOff x="5681545" y="3873218"/>
              <a:chExt cx="837945" cy="1376978"/>
            </a:xfrm>
          </p:grpSpPr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B207E4ED-71CE-478A-8266-82AA5CDCDEB7}"/>
                  </a:ext>
                </a:extLst>
              </p:cNvPr>
              <p:cNvSpPr/>
              <p:nvPr/>
            </p:nvSpPr>
            <p:spPr>
              <a:xfrm>
                <a:off x="5765690" y="4018744"/>
                <a:ext cx="753799" cy="1231452"/>
              </a:xfrm>
              <a:custGeom>
                <a:avLst/>
                <a:gdLst>
                  <a:gd name="connsiteX0" fmla="*/ 34579 w 753799"/>
                  <a:gd name="connsiteY0" fmla="*/ 1184821 h 1231452"/>
                  <a:gd name="connsiteX1" fmla="*/ 287779 w 753799"/>
                  <a:gd name="connsiteY1" fmla="*/ 1174306 h 1231452"/>
                  <a:gd name="connsiteX2" fmla="*/ 352971 w 753799"/>
                  <a:gd name="connsiteY2" fmla="*/ 965269 h 1231452"/>
                  <a:gd name="connsiteX3" fmla="*/ 327735 w 753799"/>
                  <a:gd name="connsiteY3" fmla="*/ 418914 h 1231452"/>
                  <a:gd name="connsiteX4" fmla="*/ 753800 w 753799"/>
                  <a:gd name="connsiteY4" fmla="*/ 266238 h 1231452"/>
                  <a:gd name="connsiteX5" fmla="*/ 751276 w 753799"/>
                  <a:gd name="connsiteY5" fmla="*/ 0 h 1231452"/>
                  <a:gd name="connsiteX6" fmla="*/ 246981 w 753799"/>
                  <a:gd name="connsiteY6" fmla="*/ 187165 h 1231452"/>
                  <a:gd name="connsiteX7" fmla="*/ 255393 w 753799"/>
                  <a:gd name="connsiteY7" fmla="*/ 370125 h 1231452"/>
                  <a:gd name="connsiteX8" fmla="*/ 257916 w 753799"/>
                  <a:gd name="connsiteY8" fmla="*/ 419335 h 1231452"/>
                  <a:gd name="connsiteX9" fmla="*/ 280208 w 753799"/>
                  <a:gd name="connsiteY9" fmla="*/ 889141 h 1231452"/>
                  <a:gd name="connsiteX10" fmla="*/ 75377 w 753799"/>
                  <a:gd name="connsiteY10" fmla="*/ 934145 h 1231452"/>
                  <a:gd name="connsiteX11" fmla="*/ 34579 w 753799"/>
                  <a:gd name="connsiteY11" fmla="*/ 1184821 h 1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799" h="1231452">
                    <a:moveTo>
                      <a:pt x="34579" y="1184821"/>
                    </a:moveTo>
                    <a:cubicBezTo>
                      <a:pt x="93463" y="1250854"/>
                      <a:pt x="207024" y="1246228"/>
                      <a:pt x="287779" y="1174306"/>
                    </a:cubicBezTo>
                    <a:cubicBezTo>
                      <a:pt x="353812" y="1115843"/>
                      <a:pt x="377786" y="1030882"/>
                      <a:pt x="352971" y="965269"/>
                    </a:cubicBezTo>
                    <a:lnTo>
                      <a:pt x="327735" y="418914"/>
                    </a:lnTo>
                    <a:lnTo>
                      <a:pt x="753800" y="266238"/>
                    </a:lnTo>
                    <a:lnTo>
                      <a:pt x="751276" y="0"/>
                    </a:lnTo>
                    <a:lnTo>
                      <a:pt x="246981" y="187165"/>
                    </a:lnTo>
                    <a:lnTo>
                      <a:pt x="255393" y="370125"/>
                    </a:lnTo>
                    <a:lnTo>
                      <a:pt x="257916" y="419335"/>
                    </a:lnTo>
                    <a:lnTo>
                      <a:pt x="280208" y="889141"/>
                    </a:lnTo>
                    <a:cubicBezTo>
                      <a:pt x="219221" y="863064"/>
                      <a:pt x="137626" y="878626"/>
                      <a:pt x="75377" y="934145"/>
                    </a:cubicBezTo>
                    <a:cubicBezTo>
                      <a:pt x="-6218" y="1006488"/>
                      <a:pt x="-24304" y="1118366"/>
                      <a:pt x="34579" y="1184821"/>
                    </a:cubicBezTo>
                    <a:close/>
                  </a:path>
                </a:pathLst>
              </a:custGeom>
              <a:solidFill>
                <a:srgbClr val="DC755A">
                  <a:alpha val="43000"/>
                </a:srgbClr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EBA880B9-04CF-44B2-B41E-950790C876E7}"/>
                  </a:ext>
                </a:extLst>
              </p:cNvPr>
              <p:cNvSpPr/>
              <p:nvPr/>
            </p:nvSpPr>
            <p:spPr>
              <a:xfrm>
                <a:off x="5681545" y="3873218"/>
                <a:ext cx="753825" cy="1231031"/>
              </a:xfrm>
              <a:custGeom>
                <a:avLst/>
                <a:gdLst>
                  <a:gd name="connsiteX0" fmla="*/ 34606 w 753825"/>
                  <a:gd name="connsiteY0" fmla="*/ 1184400 h 1231031"/>
                  <a:gd name="connsiteX1" fmla="*/ 287805 w 753825"/>
                  <a:gd name="connsiteY1" fmla="*/ 1173885 h 1231031"/>
                  <a:gd name="connsiteX2" fmla="*/ 352997 w 753825"/>
                  <a:gd name="connsiteY2" fmla="*/ 964848 h 1231031"/>
                  <a:gd name="connsiteX3" fmla="*/ 327761 w 753825"/>
                  <a:gd name="connsiteY3" fmla="*/ 418914 h 1231031"/>
                  <a:gd name="connsiteX4" fmla="*/ 753826 w 753825"/>
                  <a:gd name="connsiteY4" fmla="*/ 266238 h 1231031"/>
                  <a:gd name="connsiteX5" fmla="*/ 751302 w 753825"/>
                  <a:gd name="connsiteY5" fmla="*/ 0 h 1231031"/>
                  <a:gd name="connsiteX6" fmla="*/ 247007 w 753825"/>
                  <a:gd name="connsiteY6" fmla="*/ 186745 h 1231031"/>
                  <a:gd name="connsiteX7" fmla="*/ 255419 w 753825"/>
                  <a:gd name="connsiteY7" fmla="*/ 369704 h 1231031"/>
                  <a:gd name="connsiteX8" fmla="*/ 257942 w 753825"/>
                  <a:gd name="connsiteY8" fmla="*/ 418914 h 1231031"/>
                  <a:gd name="connsiteX9" fmla="*/ 280234 w 753825"/>
                  <a:gd name="connsiteY9" fmla="*/ 888721 h 1231031"/>
                  <a:gd name="connsiteX10" fmla="*/ 74983 w 753825"/>
                  <a:gd name="connsiteY10" fmla="*/ 934145 h 1231031"/>
                  <a:gd name="connsiteX11" fmla="*/ 34606 w 753825"/>
                  <a:gd name="connsiteY11" fmla="*/ 1184400 h 1231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3825" h="1231031">
                    <a:moveTo>
                      <a:pt x="34606" y="1184400"/>
                    </a:moveTo>
                    <a:cubicBezTo>
                      <a:pt x="93489" y="1250434"/>
                      <a:pt x="207050" y="1245807"/>
                      <a:pt x="287805" y="1173885"/>
                    </a:cubicBezTo>
                    <a:cubicBezTo>
                      <a:pt x="353838" y="1115422"/>
                      <a:pt x="377812" y="1030462"/>
                      <a:pt x="352997" y="964848"/>
                    </a:cubicBezTo>
                    <a:lnTo>
                      <a:pt x="327761" y="418914"/>
                    </a:lnTo>
                    <a:lnTo>
                      <a:pt x="753826" y="266238"/>
                    </a:lnTo>
                    <a:lnTo>
                      <a:pt x="751302" y="0"/>
                    </a:lnTo>
                    <a:lnTo>
                      <a:pt x="247007" y="186745"/>
                    </a:lnTo>
                    <a:lnTo>
                      <a:pt x="255419" y="369704"/>
                    </a:lnTo>
                    <a:lnTo>
                      <a:pt x="257942" y="418914"/>
                    </a:lnTo>
                    <a:lnTo>
                      <a:pt x="280234" y="888721"/>
                    </a:lnTo>
                    <a:cubicBezTo>
                      <a:pt x="218827" y="863064"/>
                      <a:pt x="137231" y="878626"/>
                      <a:pt x="74983" y="934145"/>
                    </a:cubicBezTo>
                    <a:cubicBezTo>
                      <a:pt x="-6192" y="1006067"/>
                      <a:pt x="-24278" y="1118366"/>
                      <a:pt x="34606" y="1184400"/>
                    </a:cubicBezTo>
                    <a:close/>
                  </a:path>
                </a:pathLst>
              </a:custGeom>
              <a:solidFill>
                <a:srgbClr val="D75903"/>
              </a:solidFill>
              <a:ln w="420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-403128" y="371217"/>
            <a:ext cx="1452629" cy="1067444"/>
            <a:chOff x="-403127" y="371217"/>
            <a:chExt cx="1204344" cy="852926"/>
          </a:xfrm>
        </p:grpSpPr>
        <p:grpSp>
          <p:nvGrpSpPr>
            <p:cNvPr id="886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887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8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878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879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396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397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8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99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209361" y="-337535"/>
            <a:ext cx="1140595" cy="1210499"/>
            <a:chOff x="5948362" y="3286088"/>
            <a:chExt cx="293127" cy="288168"/>
          </a:xfrm>
        </p:grpSpPr>
        <p:sp>
          <p:nvSpPr>
            <p:cNvPr id="400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1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2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9170623" y="740564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03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5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662384" y="2097811"/>
            <a:ext cx="210401" cy="182708"/>
            <a:chOff x="9117820" y="2027686"/>
            <a:chExt cx="210401" cy="182708"/>
          </a:xfrm>
        </p:grpSpPr>
        <p:sp>
          <p:nvSpPr>
            <p:cNvPr id="406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9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0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1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2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3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4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5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6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7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8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19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0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3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4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5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6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7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8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1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2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3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4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5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6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7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8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9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0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1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3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4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5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6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7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8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9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0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1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2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3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4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5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6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7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8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59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0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1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2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3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4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5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6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7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8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69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0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1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2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3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4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5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6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7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0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9779142" y="35497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0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6102776" y="4961021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1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885565" y="4529901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512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1327020" y="24694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51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446739">
            <a:off x="5766719" y="5368402"/>
            <a:ext cx="2838159" cy="2615945"/>
            <a:chOff x="696549" y="4578468"/>
            <a:chExt cx="854163" cy="810703"/>
          </a:xfrm>
        </p:grpSpPr>
        <p:grpSp>
          <p:nvGrpSpPr>
            <p:cNvPr id="51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529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30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1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2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3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4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5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6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7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8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9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0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16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517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8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9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0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1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2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3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4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5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6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527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8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765F7C-5DE5-4A45-95F3-442F9DF85B8B}"/>
              </a:ext>
            </a:extLst>
          </p:cNvPr>
          <p:cNvSpPr txBox="1"/>
          <p:nvPr/>
        </p:nvSpPr>
        <p:spPr>
          <a:xfrm>
            <a:off x="1565226" y="171756"/>
            <a:ext cx="276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Analisa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ese foodies" panose="02000600000000000000" pitchFamily="50" charset="0"/>
              </a:rPr>
              <a:t>persentase</a:t>
            </a:r>
            <a:endParaRPr lang="en-US" sz="28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eese foodies" panose="02000600000000000000" pitchFamily="50" charset="0"/>
            </a:endParaRPr>
          </a:p>
        </p:txBody>
      </p:sp>
      <p:grpSp>
        <p:nvGrpSpPr>
          <p:cNvPr id="570" name="Graphic 619">
            <a:extLst>
              <a:ext uri="{FF2B5EF4-FFF2-40B4-BE49-F238E27FC236}">
                <a16:creationId xmlns:a16="http://schemas.microsoft.com/office/drawing/2014/main" id="{4BABB4E3-6821-41FF-9AA0-5D4C8A5E05B8}"/>
              </a:ext>
            </a:extLst>
          </p:cNvPr>
          <p:cNvGrpSpPr/>
          <p:nvPr/>
        </p:nvGrpSpPr>
        <p:grpSpPr>
          <a:xfrm>
            <a:off x="1242783" y="1974171"/>
            <a:ext cx="1735068" cy="5039432"/>
            <a:chOff x="5572157" y="1905289"/>
            <a:chExt cx="1735068" cy="5039432"/>
          </a:xfrm>
        </p:grpSpPr>
        <p:grpSp>
          <p:nvGrpSpPr>
            <p:cNvPr id="571" name="Graphic 619">
              <a:extLst>
                <a:ext uri="{FF2B5EF4-FFF2-40B4-BE49-F238E27FC236}">
                  <a16:creationId xmlns:a16="http://schemas.microsoft.com/office/drawing/2014/main" id="{FEE813E1-8C06-4202-BB13-3FD0760E63CA}"/>
                </a:ext>
              </a:extLst>
            </p:cNvPr>
            <p:cNvGrpSpPr/>
            <p:nvPr/>
          </p:nvGrpSpPr>
          <p:grpSpPr>
            <a:xfrm>
              <a:off x="5682278" y="1936752"/>
              <a:ext cx="1624947" cy="5007969"/>
              <a:chOff x="5682278" y="1936752"/>
              <a:chExt cx="1624947" cy="5007969"/>
            </a:xfrm>
            <a:solidFill>
              <a:srgbClr val="353131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9C4E5F9-4948-4E83-8DAB-633FCE0A5AFE}"/>
                  </a:ext>
                </a:extLst>
              </p:cNvPr>
              <p:cNvSpPr/>
              <p:nvPr/>
            </p:nvSpPr>
            <p:spPr>
              <a:xfrm>
                <a:off x="5794313" y="4918940"/>
                <a:ext cx="1106563" cy="94116"/>
              </a:xfrm>
              <a:custGeom>
                <a:avLst/>
                <a:gdLst>
                  <a:gd name="connsiteX0" fmla="*/ 18348 w 1106563"/>
                  <a:gd name="connsiteY0" fmla="*/ 38308 h 94116"/>
                  <a:gd name="connsiteX1" fmla="*/ 1081963 w 1106563"/>
                  <a:gd name="connsiteY1" fmla="*/ 90695 h 94116"/>
                  <a:gd name="connsiteX2" fmla="*/ 1081963 w 1106563"/>
                  <a:gd name="connsiteY2" fmla="*/ 39724 h 94116"/>
                  <a:gd name="connsiteX3" fmla="*/ 18348 w 1106563"/>
                  <a:gd name="connsiteY3" fmla="*/ 80 h 94116"/>
                  <a:gd name="connsiteX4" fmla="*/ 18348 w 1106563"/>
                  <a:gd name="connsiteY4" fmla="*/ 38308 h 94116"/>
                  <a:gd name="connsiteX5" fmla="*/ 18348 w 1106563"/>
                  <a:gd name="connsiteY5" fmla="*/ 38308 h 9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563" h="94116">
                    <a:moveTo>
                      <a:pt x="18348" y="38308"/>
                    </a:moveTo>
                    <a:cubicBezTo>
                      <a:pt x="369478" y="75749"/>
                      <a:pt x="728631" y="104224"/>
                      <a:pt x="1081963" y="90695"/>
                    </a:cubicBezTo>
                    <a:cubicBezTo>
                      <a:pt x="1114685" y="89436"/>
                      <a:pt x="1114842" y="40668"/>
                      <a:pt x="1081963" y="39724"/>
                    </a:cubicBezTo>
                    <a:cubicBezTo>
                      <a:pt x="726743" y="28869"/>
                      <a:pt x="373096" y="26510"/>
                      <a:pt x="18348" y="80"/>
                    </a:cubicBezTo>
                    <a:cubicBezTo>
                      <a:pt x="-6508" y="-1965"/>
                      <a:pt x="-5721" y="35634"/>
                      <a:pt x="18348" y="38308"/>
                    </a:cubicBezTo>
                    <a:lnTo>
                      <a:pt x="18348" y="3830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9CB324E-33FB-4F10-8E93-EACD8D080D02}"/>
                  </a:ext>
                </a:extLst>
              </p:cNvPr>
              <p:cNvSpPr/>
              <p:nvPr/>
            </p:nvSpPr>
            <p:spPr>
              <a:xfrm>
                <a:off x="5781315" y="4289858"/>
                <a:ext cx="1178948" cy="113704"/>
              </a:xfrm>
              <a:custGeom>
                <a:avLst/>
                <a:gdLst>
                  <a:gd name="connsiteX0" fmla="*/ 15928 w 1178948"/>
                  <a:gd name="connsiteY0" fmla="*/ 33248 h 113704"/>
                  <a:gd name="connsiteX1" fmla="*/ 1149864 w 1178948"/>
                  <a:gd name="connsiteY1" fmla="*/ 113165 h 113704"/>
                  <a:gd name="connsiteX2" fmla="*/ 1149864 w 1178948"/>
                  <a:gd name="connsiteY2" fmla="*/ 52913 h 113704"/>
                  <a:gd name="connsiteX3" fmla="*/ 15928 w 1178948"/>
                  <a:gd name="connsiteY3" fmla="*/ 55 h 113704"/>
                  <a:gd name="connsiteX4" fmla="*/ 15928 w 1178948"/>
                  <a:gd name="connsiteY4" fmla="*/ 33248 h 113704"/>
                  <a:gd name="connsiteX5" fmla="*/ 15928 w 1178948"/>
                  <a:gd name="connsiteY5" fmla="*/ 33248 h 11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948" h="113704">
                    <a:moveTo>
                      <a:pt x="15928" y="33248"/>
                    </a:moveTo>
                    <a:cubicBezTo>
                      <a:pt x="390656" y="66757"/>
                      <a:pt x="772934" y="119615"/>
                      <a:pt x="1149864" y="113165"/>
                    </a:cubicBezTo>
                    <a:cubicBezTo>
                      <a:pt x="1189193" y="112536"/>
                      <a:pt x="1188091" y="56216"/>
                      <a:pt x="1149864" y="52913"/>
                    </a:cubicBezTo>
                    <a:cubicBezTo>
                      <a:pt x="773563" y="20506"/>
                      <a:pt x="393015" y="28686"/>
                      <a:pt x="15928" y="55"/>
                    </a:cubicBezTo>
                    <a:cubicBezTo>
                      <a:pt x="-5467" y="-1519"/>
                      <a:pt x="-5152" y="31360"/>
                      <a:pt x="15928" y="33248"/>
                    </a:cubicBezTo>
                    <a:lnTo>
                      <a:pt x="15928" y="332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9FB29D8-9FB1-4F1C-948A-ADF58EC26E05}"/>
                  </a:ext>
                </a:extLst>
              </p:cNvPr>
              <p:cNvSpPr/>
              <p:nvPr/>
            </p:nvSpPr>
            <p:spPr>
              <a:xfrm>
                <a:off x="6865856" y="3852672"/>
                <a:ext cx="185044" cy="3074032"/>
              </a:xfrm>
              <a:custGeom>
                <a:avLst/>
                <a:gdLst>
                  <a:gd name="connsiteX0" fmla="*/ 46445 w 185044"/>
                  <a:gd name="connsiteY0" fmla="*/ 20982 h 3074032"/>
                  <a:gd name="connsiteX1" fmla="*/ 3655 w 185044"/>
                  <a:gd name="connsiteY1" fmla="*/ 1548051 h 3074032"/>
                  <a:gd name="connsiteX2" fmla="*/ 35275 w 185044"/>
                  <a:gd name="connsiteY2" fmla="*/ 2291527 h 3074032"/>
                  <a:gd name="connsiteX3" fmla="*/ 103236 w 185044"/>
                  <a:gd name="connsiteY3" fmla="*/ 3044285 h 3074032"/>
                  <a:gd name="connsiteX4" fmla="*/ 185040 w 185044"/>
                  <a:gd name="connsiteY4" fmla="*/ 3033273 h 3074032"/>
                  <a:gd name="connsiteX5" fmla="*/ 128721 w 185044"/>
                  <a:gd name="connsiteY5" fmla="*/ 2291685 h 3074032"/>
                  <a:gd name="connsiteX6" fmla="*/ 93168 w 185044"/>
                  <a:gd name="connsiteY6" fmla="*/ 1528701 h 3074032"/>
                  <a:gd name="connsiteX7" fmla="*/ 90021 w 185044"/>
                  <a:gd name="connsiteY7" fmla="*/ 21140 h 3074032"/>
                  <a:gd name="connsiteX8" fmla="*/ 46445 w 185044"/>
                  <a:gd name="connsiteY8" fmla="*/ 20982 h 3074032"/>
                  <a:gd name="connsiteX9" fmla="*/ 46445 w 185044"/>
                  <a:gd name="connsiteY9" fmla="*/ 20982 h 3074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044" h="3074032">
                    <a:moveTo>
                      <a:pt x="46445" y="20982"/>
                    </a:moveTo>
                    <a:cubicBezTo>
                      <a:pt x="8689" y="530687"/>
                      <a:pt x="-7986" y="1036930"/>
                      <a:pt x="3655" y="1548051"/>
                    </a:cubicBezTo>
                    <a:cubicBezTo>
                      <a:pt x="9318" y="1796138"/>
                      <a:pt x="20802" y="2043911"/>
                      <a:pt x="35275" y="2291527"/>
                    </a:cubicBezTo>
                    <a:cubicBezTo>
                      <a:pt x="49749" y="2539772"/>
                      <a:pt x="53052" y="2800130"/>
                      <a:pt x="103236" y="3044285"/>
                    </a:cubicBezTo>
                    <a:cubicBezTo>
                      <a:pt x="112832" y="3090851"/>
                      <a:pt x="184883" y="3079366"/>
                      <a:pt x="185040" y="3033273"/>
                    </a:cubicBezTo>
                    <a:cubicBezTo>
                      <a:pt x="185512" y="2787073"/>
                      <a:pt x="145711" y="2537255"/>
                      <a:pt x="128721" y="2291685"/>
                    </a:cubicBezTo>
                    <a:cubicBezTo>
                      <a:pt x="111259" y="2037619"/>
                      <a:pt x="100247" y="1783239"/>
                      <a:pt x="93168" y="1528701"/>
                    </a:cubicBezTo>
                    <a:cubicBezTo>
                      <a:pt x="79167" y="1027334"/>
                      <a:pt x="76335" y="522507"/>
                      <a:pt x="90021" y="21140"/>
                    </a:cubicBezTo>
                    <a:cubicBezTo>
                      <a:pt x="90808" y="-7335"/>
                      <a:pt x="48490" y="-6705"/>
                      <a:pt x="46445" y="20982"/>
                    </a:cubicBezTo>
                    <a:lnTo>
                      <a:pt x="46445" y="2098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3E204B9-13C4-4675-AA18-064CC97C3FF2}"/>
                  </a:ext>
                </a:extLst>
              </p:cNvPr>
              <p:cNvSpPr/>
              <p:nvPr/>
            </p:nvSpPr>
            <p:spPr>
              <a:xfrm>
                <a:off x="5766397" y="3896229"/>
                <a:ext cx="84528" cy="3048492"/>
              </a:xfrm>
              <a:custGeom>
                <a:avLst/>
                <a:gdLst>
                  <a:gd name="connsiteX0" fmla="*/ 21565 w 84528"/>
                  <a:gd name="connsiteY0" fmla="*/ 20058 h 3048492"/>
                  <a:gd name="connsiteX1" fmla="*/ 2687 w 84528"/>
                  <a:gd name="connsiteY1" fmla="*/ 769040 h 3048492"/>
                  <a:gd name="connsiteX2" fmla="*/ 2844 w 84528"/>
                  <a:gd name="connsiteY2" fmla="*/ 1518023 h 3048492"/>
                  <a:gd name="connsiteX3" fmla="*/ 3474 w 84528"/>
                  <a:gd name="connsiteY3" fmla="*/ 2247340 h 3048492"/>
                  <a:gd name="connsiteX4" fmla="*/ 8665 w 84528"/>
                  <a:gd name="connsiteY4" fmla="*/ 3015988 h 3048492"/>
                  <a:gd name="connsiteX5" fmla="*/ 75996 w 84528"/>
                  <a:gd name="connsiteY5" fmla="*/ 3015988 h 3048492"/>
                  <a:gd name="connsiteX6" fmla="*/ 81188 w 84528"/>
                  <a:gd name="connsiteY6" fmla="*/ 2267005 h 3048492"/>
                  <a:gd name="connsiteX7" fmla="*/ 81817 w 84528"/>
                  <a:gd name="connsiteY7" fmla="*/ 1518023 h 3048492"/>
                  <a:gd name="connsiteX8" fmla="*/ 81974 w 84528"/>
                  <a:gd name="connsiteY8" fmla="*/ 788705 h 3048492"/>
                  <a:gd name="connsiteX9" fmla="*/ 63096 w 84528"/>
                  <a:gd name="connsiteY9" fmla="*/ 20058 h 3048492"/>
                  <a:gd name="connsiteX10" fmla="*/ 21565 w 84528"/>
                  <a:gd name="connsiteY10" fmla="*/ 20058 h 3048492"/>
                  <a:gd name="connsiteX11" fmla="*/ 21565 w 84528"/>
                  <a:gd name="connsiteY11" fmla="*/ 20058 h 30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28" h="3048492">
                    <a:moveTo>
                      <a:pt x="21565" y="20058"/>
                    </a:moveTo>
                    <a:cubicBezTo>
                      <a:pt x="-4235" y="268460"/>
                      <a:pt x="2844" y="519537"/>
                      <a:pt x="2687" y="769040"/>
                    </a:cubicBezTo>
                    <a:cubicBezTo>
                      <a:pt x="2687" y="1018701"/>
                      <a:pt x="2530" y="1268362"/>
                      <a:pt x="2844" y="1518023"/>
                    </a:cubicBezTo>
                    <a:cubicBezTo>
                      <a:pt x="3002" y="1761076"/>
                      <a:pt x="3316" y="2004130"/>
                      <a:pt x="3474" y="2247340"/>
                    </a:cubicBezTo>
                    <a:cubicBezTo>
                      <a:pt x="3631" y="2502665"/>
                      <a:pt x="-7224" y="2761135"/>
                      <a:pt x="8665" y="3015988"/>
                    </a:cubicBezTo>
                    <a:cubicBezTo>
                      <a:pt x="11339" y="3059249"/>
                      <a:pt x="73322" y="3059406"/>
                      <a:pt x="75996" y="3015988"/>
                    </a:cubicBezTo>
                    <a:cubicBezTo>
                      <a:pt x="91571" y="2767585"/>
                      <a:pt x="81030" y="2515879"/>
                      <a:pt x="81188" y="2267005"/>
                    </a:cubicBezTo>
                    <a:cubicBezTo>
                      <a:pt x="81345" y="2017344"/>
                      <a:pt x="81660" y="1767683"/>
                      <a:pt x="81817" y="1518023"/>
                    </a:cubicBezTo>
                    <a:cubicBezTo>
                      <a:pt x="81974" y="1274969"/>
                      <a:pt x="81974" y="1031916"/>
                      <a:pt x="81974" y="788705"/>
                    </a:cubicBezTo>
                    <a:cubicBezTo>
                      <a:pt x="81974" y="532751"/>
                      <a:pt x="89683" y="274910"/>
                      <a:pt x="63096" y="20058"/>
                    </a:cubicBezTo>
                    <a:cubicBezTo>
                      <a:pt x="60422" y="-6686"/>
                      <a:pt x="24239" y="-6686"/>
                      <a:pt x="21565" y="20058"/>
                    </a:cubicBezTo>
                    <a:lnTo>
                      <a:pt x="21565" y="200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02FEC72D-C4F0-4D79-930B-15FD131C34AE}"/>
                  </a:ext>
                </a:extLst>
              </p:cNvPr>
              <p:cNvSpPr/>
              <p:nvPr/>
            </p:nvSpPr>
            <p:spPr>
              <a:xfrm>
                <a:off x="5791069" y="5534911"/>
                <a:ext cx="1142942" cy="65162"/>
              </a:xfrm>
              <a:custGeom>
                <a:avLst/>
                <a:gdLst>
                  <a:gd name="connsiteX0" fmla="*/ 16400 w 1142942"/>
                  <a:gd name="connsiteY0" fmla="*/ 34140 h 65162"/>
                  <a:gd name="connsiteX1" fmla="*/ 589818 w 1142942"/>
                  <a:gd name="connsiteY1" fmla="*/ 49557 h 65162"/>
                  <a:gd name="connsiteX2" fmla="*/ 1132559 w 1142942"/>
                  <a:gd name="connsiteY2" fmla="*/ 53018 h 65162"/>
                  <a:gd name="connsiteX3" fmla="*/ 1132559 w 1142942"/>
                  <a:gd name="connsiteY3" fmla="*/ 25015 h 65162"/>
                  <a:gd name="connsiteX4" fmla="*/ 589818 w 1142942"/>
                  <a:gd name="connsiteY4" fmla="*/ 7239 h 65162"/>
                  <a:gd name="connsiteX5" fmla="*/ 16400 w 1142942"/>
                  <a:gd name="connsiteY5" fmla="*/ 2 h 65162"/>
                  <a:gd name="connsiteX6" fmla="*/ 16400 w 1142942"/>
                  <a:gd name="connsiteY6" fmla="*/ 34140 h 65162"/>
                  <a:gd name="connsiteX7" fmla="*/ 16400 w 1142942"/>
                  <a:gd name="connsiteY7" fmla="*/ 34140 h 65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2942" h="65162">
                    <a:moveTo>
                      <a:pt x="16400" y="34140"/>
                    </a:moveTo>
                    <a:cubicBezTo>
                      <a:pt x="207539" y="37915"/>
                      <a:pt x="398679" y="45624"/>
                      <a:pt x="589818" y="49557"/>
                    </a:cubicBezTo>
                    <a:cubicBezTo>
                      <a:pt x="765383" y="53175"/>
                      <a:pt x="959196" y="80548"/>
                      <a:pt x="1132559" y="53018"/>
                    </a:cubicBezTo>
                    <a:cubicBezTo>
                      <a:pt x="1146717" y="50815"/>
                      <a:pt x="1146088" y="27847"/>
                      <a:pt x="1132559" y="25015"/>
                    </a:cubicBezTo>
                    <a:cubicBezTo>
                      <a:pt x="960455" y="-9280"/>
                      <a:pt x="765383" y="10542"/>
                      <a:pt x="589818" y="7239"/>
                    </a:cubicBezTo>
                    <a:cubicBezTo>
                      <a:pt x="398679" y="3620"/>
                      <a:pt x="207539" y="3778"/>
                      <a:pt x="16400" y="2"/>
                    </a:cubicBezTo>
                    <a:cubicBezTo>
                      <a:pt x="-5467" y="-313"/>
                      <a:pt x="-5467" y="33668"/>
                      <a:pt x="16400" y="34140"/>
                    </a:cubicBezTo>
                    <a:lnTo>
                      <a:pt x="16400" y="3414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5538A2-D209-4E4C-A7F6-5A0B45CA92FA}"/>
                  </a:ext>
                </a:extLst>
              </p:cNvPr>
              <p:cNvSpPr/>
              <p:nvPr/>
            </p:nvSpPr>
            <p:spPr>
              <a:xfrm>
                <a:off x="5766135" y="6066640"/>
                <a:ext cx="1191712" cy="90002"/>
              </a:xfrm>
              <a:custGeom>
                <a:avLst/>
                <a:gdLst>
                  <a:gd name="connsiteX0" fmla="*/ 22772 w 1191712"/>
                  <a:gd name="connsiteY0" fmla="*/ 47039 h 90002"/>
                  <a:gd name="connsiteX1" fmla="*/ 613494 w 1191712"/>
                  <a:gd name="connsiteY1" fmla="*/ 71580 h 90002"/>
                  <a:gd name="connsiteX2" fmla="*/ 1172124 w 1191712"/>
                  <a:gd name="connsiteY2" fmla="*/ 77558 h 90002"/>
                  <a:gd name="connsiteX3" fmla="*/ 1172124 w 1191712"/>
                  <a:gd name="connsiteY3" fmla="*/ 24857 h 90002"/>
                  <a:gd name="connsiteX4" fmla="*/ 613494 w 1191712"/>
                  <a:gd name="connsiteY4" fmla="*/ 4092 h 90002"/>
                  <a:gd name="connsiteX5" fmla="*/ 22772 w 1191712"/>
                  <a:gd name="connsiteY5" fmla="*/ 2 h 90002"/>
                  <a:gd name="connsiteX6" fmla="*/ 22772 w 1191712"/>
                  <a:gd name="connsiteY6" fmla="*/ 47039 h 90002"/>
                  <a:gd name="connsiteX7" fmla="*/ 22772 w 1191712"/>
                  <a:gd name="connsiteY7" fmla="*/ 47039 h 9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1712" h="90002">
                    <a:moveTo>
                      <a:pt x="22772" y="47039"/>
                    </a:moveTo>
                    <a:cubicBezTo>
                      <a:pt x="219732" y="55691"/>
                      <a:pt x="416534" y="64973"/>
                      <a:pt x="613494" y="71580"/>
                    </a:cubicBezTo>
                    <a:cubicBezTo>
                      <a:pt x="794250" y="77558"/>
                      <a:pt x="993727" y="106033"/>
                      <a:pt x="1172124" y="77558"/>
                    </a:cubicBezTo>
                    <a:cubicBezTo>
                      <a:pt x="1198868" y="73311"/>
                      <a:pt x="1197609" y="30206"/>
                      <a:pt x="1172124" y="24857"/>
                    </a:cubicBezTo>
                    <a:cubicBezTo>
                      <a:pt x="995772" y="-12269"/>
                      <a:pt x="793778" y="6924"/>
                      <a:pt x="613494" y="4092"/>
                    </a:cubicBezTo>
                    <a:cubicBezTo>
                      <a:pt x="416534" y="945"/>
                      <a:pt x="219732" y="788"/>
                      <a:pt x="22772" y="2"/>
                    </a:cubicBezTo>
                    <a:cubicBezTo>
                      <a:pt x="-7748" y="-313"/>
                      <a:pt x="-7433" y="45623"/>
                      <a:pt x="22772" y="47039"/>
                    </a:cubicBezTo>
                    <a:lnTo>
                      <a:pt x="22772" y="4703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A30B39E-8966-4B2E-98E2-8A4F5383448B}"/>
                  </a:ext>
                </a:extLst>
              </p:cNvPr>
              <p:cNvSpPr/>
              <p:nvPr/>
            </p:nvSpPr>
            <p:spPr>
              <a:xfrm>
                <a:off x="5776596" y="6652318"/>
                <a:ext cx="1185070" cy="99611"/>
              </a:xfrm>
              <a:custGeom>
                <a:avLst/>
                <a:gdLst>
                  <a:gd name="connsiteX0" fmla="*/ 27727 w 1185070"/>
                  <a:gd name="connsiteY0" fmla="*/ 57589 h 99611"/>
                  <a:gd name="connsiteX1" fmla="*/ 614516 w 1185070"/>
                  <a:gd name="connsiteY1" fmla="*/ 83546 h 99611"/>
                  <a:gd name="connsiteX2" fmla="*/ 888404 w 1185070"/>
                  <a:gd name="connsiteY2" fmla="*/ 92671 h 99611"/>
                  <a:gd name="connsiteX3" fmla="*/ 1168427 w 1185070"/>
                  <a:gd name="connsiteY3" fmla="*/ 86063 h 99611"/>
                  <a:gd name="connsiteX4" fmla="*/ 1168427 w 1185070"/>
                  <a:gd name="connsiteY4" fmla="*/ 40914 h 99611"/>
                  <a:gd name="connsiteX5" fmla="*/ 888404 w 1185070"/>
                  <a:gd name="connsiteY5" fmla="*/ 17474 h 99611"/>
                  <a:gd name="connsiteX6" fmla="*/ 614516 w 1185070"/>
                  <a:gd name="connsiteY6" fmla="*/ 9923 h 99611"/>
                  <a:gd name="connsiteX7" fmla="*/ 27727 w 1185070"/>
                  <a:gd name="connsiteY7" fmla="*/ 12 h 99611"/>
                  <a:gd name="connsiteX8" fmla="*/ 27727 w 1185070"/>
                  <a:gd name="connsiteY8" fmla="*/ 57589 h 99611"/>
                  <a:gd name="connsiteX9" fmla="*/ 27727 w 1185070"/>
                  <a:gd name="connsiteY9" fmla="*/ 57589 h 9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070" h="99611">
                    <a:moveTo>
                      <a:pt x="27727" y="57589"/>
                    </a:moveTo>
                    <a:cubicBezTo>
                      <a:pt x="223428" y="63567"/>
                      <a:pt x="418815" y="75681"/>
                      <a:pt x="614516" y="83546"/>
                    </a:cubicBezTo>
                    <a:cubicBezTo>
                      <a:pt x="705760" y="87165"/>
                      <a:pt x="797003" y="89996"/>
                      <a:pt x="888404" y="92671"/>
                    </a:cubicBezTo>
                    <a:cubicBezTo>
                      <a:pt x="979962" y="95345"/>
                      <a:pt x="1079386" y="110133"/>
                      <a:pt x="1168427" y="86063"/>
                    </a:cubicBezTo>
                    <a:cubicBezTo>
                      <a:pt x="1191552" y="79771"/>
                      <a:pt x="1189664" y="48150"/>
                      <a:pt x="1168427" y="40914"/>
                    </a:cubicBezTo>
                    <a:cubicBezTo>
                      <a:pt x="1080959" y="11338"/>
                      <a:pt x="979962" y="20305"/>
                      <a:pt x="888404" y="17474"/>
                    </a:cubicBezTo>
                    <a:cubicBezTo>
                      <a:pt x="797160" y="14642"/>
                      <a:pt x="705917" y="11810"/>
                      <a:pt x="614516" y="9923"/>
                    </a:cubicBezTo>
                    <a:cubicBezTo>
                      <a:pt x="418972" y="5833"/>
                      <a:pt x="223271" y="5990"/>
                      <a:pt x="27727" y="12"/>
                    </a:cubicBezTo>
                    <a:cubicBezTo>
                      <a:pt x="-9242" y="-932"/>
                      <a:pt x="-9242" y="56488"/>
                      <a:pt x="27727" y="57589"/>
                    </a:cubicBezTo>
                    <a:lnTo>
                      <a:pt x="27727" y="575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170BAB0-BFEC-403E-A8E7-729FA5CD1301}"/>
                  </a:ext>
                </a:extLst>
              </p:cNvPr>
              <p:cNvSpPr/>
              <p:nvPr/>
            </p:nvSpPr>
            <p:spPr>
              <a:xfrm>
                <a:off x="6315286" y="3723103"/>
                <a:ext cx="501366" cy="1564824"/>
              </a:xfrm>
              <a:custGeom>
                <a:avLst/>
                <a:gdLst>
                  <a:gd name="connsiteX0" fmla="*/ 177453 w 501366"/>
                  <a:gd name="connsiteY0" fmla="*/ 0 h 1564824"/>
                  <a:gd name="connsiteX1" fmla="*/ 0 w 501366"/>
                  <a:gd name="connsiteY1" fmla="*/ 1550037 h 1564824"/>
                  <a:gd name="connsiteX2" fmla="*/ 263819 w 501366"/>
                  <a:gd name="connsiteY2" fmla="*/ 1564824 h 1564824"/>
                  <a:gd name="connsiteX3" fmla="*/ 441901 w 501366"/>
                  <a:gd name="connsiteY3" fmla="*/ 661043 h 1564824"/>
                  <a:gd name="connsiteX4" fmla="*/ 501367 w 501366"/>
                  <a:gd name="connsiteY4" fmla="*/ 265392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366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01367" y="2653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1837EBDF-B8E8-4913-A57B-4456FCB203BB}"/>
                  </a:ext>
                </a:extLst>
              </p:cNvPr>
              <p:cNvSpPr/>
              <p:nvPr/>
            </p:nvSpPr>
            <p:spPr>
              <a:xfrm>
                <a:off x="6321736" y="5187859"/>
                <a:ext cx="274202" cy="28649"/>
              </a:xfrm>
              <a:custGeom>
                <a:avLst/>
                <a:gdLst>
                  <a:gd name="connsiteX0" fmla="*/ 2360 w 274202"/>
                  <a:gd name="connsiteY0" fmla="*/ 5048 h 28649"/>
                  <a:gd name="connsiteX1" fmla="*/ 271842 w 274202"/>
                  <a:gd name="connsiteY1" fmla="*/ 28646 h 28649"/>
                  <a:gd name="connsiteX2" fmla="*/ 271842 w 274202"/>
                  <a:gd name="connsiteY2" fmla="*/ 23612 h 28649"/>
                  <a:gd name="connsiteX3" fmla="*/ 2360 w 274202"/>
                  <a:gd name="connsiteY3" fmla="*/ 14 h 28649"/>
                  <a:gd name="connsiteX4" fmla="*/ 2360 w 274202"/>
                  <a:gd name="connsiteY4" fmla="*/ 5048 h 28649"/>
                  <a:gd name="connsiteX5" fmla="*/ 2360 w 274202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202" h="28649">
                    <a:moveTo>
                      <a:pt x="2360" y="5048"/>
                    </a:moveTo>
                    <a:cubicBezTo>
                      <a:pt x="92187" y="13386"/>
                      <a:pt x="181543" y="25814"/>
                      <a:pt x="271842" y="28646"/>
                    </a:cubicBezTo>
                    <a:cubicBezTo>
                      <a:pt x="274989" y="28803"/>
                      <a:pt x="274989" y="23769"/>
                      <a:pt x="271842" y="23612"/>
                    </a:cubicBezTo>
                    <a:cubicBezTo>
                      <a:pt x="181543" y="20780"/>
                      <a:pt x="92187" y="8352"/>
                      <a:pt x="2360" y="14"/>
                    </a:cubicBezTo>
                    <a:cubicBezTo>
                      <a:pt x="-787" y="-300"/>
                      <a:pt x="-787" y="4734"/>
                      <a:pt x="2360" y="5048"/>
                    </a:cubicBezTo>
                    <a:lnTo>
                      <a:pt x="2360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94C91B7E-4042-4C31-BDD8-CEDD1D2C9D54}"/>
                  </a:ext>
                </a:extLst>
              </p:cNvPr>
              <p:cNvSpPr/>
              <p:nvPr/>
            </p:nvSpPr>
            <p:spPr>
              <a:xfrm>
                <a:off x="6565520" y="4383581"/>
                <a:ext cx="163720" cy="831982"/>
              </a:xfrm>
              <a:custGeom>
                <a:avLst/>
                <a:gdLst>
                  <a:gd name="connsiteX0" fmla="*/ 4933 w 163720"/>
                  <a:gd name="connsiteY0" fmla="*/ 830092 h 831982"/>
                  <a:gd name="connsiteX1" fmla="*/ 163665 w 163720"/>
                  <a:gd name="connsiteY1" fmla="*/ 3081 h 831982"/>
                  <a:gd name="connsiteX2" fmla="*/ 158788 w 163720"/>
                  <a:gd name="connsiteY2" fmla="*/ 1822 h 831982"/>
                  <a:gd name="connsiteX3" fmla="*/ 56 w 163720"/>
                  <a:gd name="connsiteY3" fmla="*/ 828834 h 831982"/>
                  <a:gd name="connsiteX4" fmla="*/ 4933 w 163720"/>
                  <a:gd name="connsiteY4" fmla="*/ 830092 h 831982"/>
                  <a:gd name="connsiteX5" fmla="*/ 4933 w 163720"/>
                  <a:gd name="connsiteY5" fmla="*/ 830092 h 83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720" h="831982">
                    <a:moveTo>
                      <a:pt x="4933" y="830092"/>
                    </a:moveTo>
                    <a:cubicBezTo>
                      <a:pt x="57791" y="554474"/>
                      <a:pt x="110807" y="278856"/>
                      <a:pt x="163665" y="3081"/>
                    </a:cubicBezTo>
                    <a:cubicBezTo>
                      <a:pt x="164294" y="-65"/>
                      <a:pt x="159417" y="-1324"/>
                      <a:pt x="158788" y="1822"/>
                    </a:cubicBezTo>
                    <a:cubicBezTo>
                      <a:pt x="105930" y="277440"/>
                      <a:pt x="52914" y="553059"/>
                      <a:pt x="56" y="828834"/>
                    </a:cubicBezTo>
                    <a:cubicBezTo>
                      <a:pt x="-573" y="831980"/>
                      <a:pt x="4303" y="833396"/>
                      <a:pt x="4933" y="830092"/>
                    </a:cubicBezTo>
                    <a:lnTo>
                      <a:pt x="4933" y="83009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F9563485-9897-4E83-AFEF-A99E5FE45051}"/>
                  </a:ext>
                </a:extLst>
              </p:cNvPr>
              <p:cNvSpPr/>
              <p:nvPr/>
            </p:nvSpPr>
            <p:spPr>
              <a:xfrm>
                <a:off x="5965258" y="3723103"/>
                <a:ext cx="577979" cy="1564824"/>
              </a:xfrm>
              <a:custGeom>
                <a:avLst/>
                <a:gdLst>
                  <a:gd name="connsiteX0" fmla="*/ 177453 w 577979"/>
                  <a:gd name="connsiteY0" fmla="*/ 0 h 1564824"/>
                  <a:gd name="connsiteX1" fmla="*/ 0 w 577979"/>
                  <a:gd name="connsiteY1" fmla="*/ 1550037 h 1564824"/>
                  <a:gd name="connsiteX2" fmla="*/ 263819 w 577979"/>
                  <a:gd name="connsiteY2" fmla="*/ 1564824 h 1564824"/>
                  <a:gd name="connsiteX3" fmla="*/ 441901 w 577979"/>
                  <a:gd name="connsiteY3" fmla="*/ 661043 h 1564824"/>
                  <a:gd name="connsiteX4" fmla="*/ 577980 w 577979"/>
                  <a:gd name="connsiteY4" fmla="*/ 142371 h 156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79" h="1564824">
                    <a:moveTo>
                      <a:pt x="177453" y="0"/>
                    </a:moveTo>
                    <a:lnTo>
                      <a:pt x="0" y="1550037"/>
                    </a:lnTo>
                    <a:lnTo>
                      <a:pt x="263819" y="1564824"/>
                    </a:lnTo>
                    <a:lnTo>
                      <a:pt x="441901" y="661043"/>
                    </a:lnTo>
                    <a:lnTo>
                      <a:pt x="577980" y="14237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E45A4B99-044A-4C48-866E-D25BD35FD8EE}"/>
                  </a:ext>
                </a:extLst>
              </p:cNvPr>
              <p:cNvSpPr/>
              <p:nvPr/>
            </p:nvSpPr>
            <p:spPr>
              <a:xfrm>
                <a:off x="5971747" y="5187859"/>
                <a:ext cx="274320" cy="28649"/>
              </a:xfrm>
              <a:custGeom>
                <a:avLst/>
                <a:gdLst>
                  <a:gd name="connsiteX0" fmla="*/ 2478 w 274320"/>
                  <a:gd name="connsiteY0" fmla="*/ 5048 h 28649"/>
                  <a:gd name="connsiteX1" fmla="*/ 271960 w 274320"/>
                  <a:gd name="connsiteY1" fmla="*/ 28646 h 28649"/>
                  <a:gd name="connsiteX2" fmla="*/ 271960 w 274320"/>
                  <a:gd name="connsiteY2" fmla="*/ 23612 h 28649"/>
                  <a:gd name="connsiteX3" fmla="*/ 2478 w 274320"/>
                  <a:gd name="connsiteY3" fmla="*/ 14 h 28649"/>
                  <a:gd name="connsiteX4" fmla="*/ 2478 w 274320"/>
                  <a:gd name="connsiteY4" fmla="*/ 5048 h 28649"/>
                  <a:gd name="connsiteX5" fmla="*/ 2478 w 274320"/>
                  <a:gd name="connsiteY5" fmla="*/ 5048 h 2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4320" h="28649">
                    <a:moveTo>
                      <a:pt x="2478" y="5048"/>
                    </a:moveTo>
                    <a:cubicBezTo>
                      <a:pt x="92305" y="13386"/>
                      <a:pt x="181661" y="25814"/>
                      <a:pt x="271960" y="28646"/>
                    </a:cubicBezTo>
                    <a:cubicBezTo>
                      <a:pt x="275107" y="28803"/>
                      <a:pt x="275107" y="23769"/>
                      <a:pt x="271960" y="23612"/>
                    </a:cubicBezTo>
                    <a:cubicBezTo>
                      <a:pt x="181661" y="20780"/>
                      <a:pt x="92305" y="8352"/>
                      <a:pt x="2478" y="14"/>
                    </a:cubicBezTo>
                    <a:cubicBezTo>
                      <a:pt x="-826" y="-300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CDE60243-C247-4188-A811-4E483FC92896}"/>
                  </a:ext>
                </a:extLst>
              </p:cNvPr>
              <p:cNvSpPr/>
              <p:nvPr/>
            </p:nvSpPr>
            <p:spPr>
              <a:xfrm>
                <a:off x="6215515" y="4277236"/>
                <a:ext cx="184148" cy="938328"/>
              </a:xfrm>
              <a:custGeom>
                <a:avLst/>
                <a:gdLst>
                  <a:gd name="connsiteX0" fmla="*/ 4910 w 184148"/>
                  <a:gd name="connsiteY0" fmla="*/ 936438 h 938328"/>
                  <a:gd name="connsiteX1" fmla="*/ 184093 w 184148"/>
                  <a:gd name="connsiteY1" fmla="*/ 3081 h 938328"/>
                  <a:gd name="connsiteX2" fmla="*/ 179216 w 184148"/>
                  <a:gd name="connsiteY2" fmla="*/ 1823 h 938328"/>
                  <a:gd name="connsiteX3" fmla="*/ 33 w 184148"/>
                  <a:gd name="connsiteY3" fmla="*/ 935180 h 938328"/>
                  <a:gd name="connsiteX4" fmla="*/ 4910 w 184148"/>
                  <a:gd name="connsiteY4" fmla="*/ 936438 h 938328"/>
                  <a:gd name="connsiteX5" fmla="*/ 4910 w 184148"/>
                  <a:gd name="connsiteY5" fmla="*/ 936438 h 93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8" h="938328">
                    <a:moveTo>
                      <a:pt x="4910" y="936438"/>
                    </a:moveTo>
                    <a:cubicBezTo>
                      <a:pt x="64690" y="625266"/>
                      <a:pt x="124313" y="314252"/>
                      <a:pt x="184093" y="3081"/>
                    </a:cubicBezTo>
                    <a:cubicBezTo>
                      <a:pt x="184722" y="-65"/>
                      <a:pt x="179846" y="-1324"/>
                      <a:pt x="179216" y="1823"/>
                    </a:cubicBezTo>
                    <a:cubicBezTo>
                      <a:pt x="119436" y="312994"/>
                      <a:pt x="59813" y="624008"/>
                      <a:pt x="33" y="935180"/>
                    </a:cubicBezTo>
                    <a:cubicBezTo>
                      <a:pt x="-439" y="938326"/>
                      <a:pt x="4281" y="939742"/>
                      <a:pt x="4910" y="936438"/>
                    </a:cubicBezTo>
                    <a:lnTo>
                      <a:pt x="4910" y="9364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469C093-728D-436D-A33F-739EE7CC67B6}"/>
                  </a:ext>
                </a:extLst>
              </p:cNvPr>
              <p:cNvSpPr/>
              <p:nvPr/>
            </p:nvSpPr>
            <p:spPr>
              <a:xfrm>
                <a:off x="6375897" y="5282578"/>
                <a:ext cx="182442" cy="259099"/>
              </a:xfrm>
              <a:custGeom>
                <a:avLst/>
                <a:gdLst>
                  <a:gd name="connsiteX0" fmla="*/ 32520 w 182442"/>
                  <a:gd name="connsiteY0" fmla="*/ 0 h 259099"/>
                  <a:gd name="connsiteX1" fmla="*/ 38026 w 182442"/>
                  <a:gd name="connsiteY1" fmla="*/ 53645 h 259099"/>
                  <a:gd name="connsiteX2" fmla="*/ 1844 w 182442"/>
                  <a:gd name="connsiteY2" fmla="*/ 64028 h 259099"/>
                  <a:gd name="connsiteX3" fmla="*/ 62568 w 182442"/>
                  <a:gd name="connsiteY3" fmla="*/ 256111 h 259099"/>
                  <a:gd name="connsiteX4" fmla="*/ 164351 w 182442"/>
                  <a:gd name="connsiteY4" fmla="*/ 259100 h 259099"/>
                  <a:gd name="connsiteX5" fmla="*/ 182443 w 182442"/>
                  <a:gd name="connsiteY5" fmla="*/ 21080 h 259099"/>
                  <a:gd name="connsiteX6" fmla="*/ 32520 w 182442"/>
                  <a:gd name="connsiteY6" fmla="*/ 0 h 25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442" h="259099">
                    <a:moveTo>
                      <a:pt x="32520" y="0"/>
                    </a:moveTo>
                    <a:cubicBezTo>
                      <a:pt x="32520" y="0"/>
                      <a:pt x="38970" y="63398"/>
                      <a:pt x="38026" y="53645"/>
                    </a:cubicBezTo>
                    <a:cubicBezTo>
                      <a:pt x="37082" y="44049"/>
                      <a:pt x="13328" y="43419"/>
                      <a:pt x="1844" y="64028"/>
                    </a:cubicBezTo>
                    <a:cubicBezTo>
                      <a:pt x="-9641" y="84636"/>
                      <a:pt x="35195" y="258943"/>
                      <a:pt x="62568" y="256111"/>
                    </a:cubicBezTo>
                    <a:cubicBezTo>
                      <a:pt x="89941" y="253279"/>
                      <a:pt x="164351" y="259100"/>
                      <a:pt x="164351" y="259100"/>
                    </a:cubicBezTo>
                    <a:lnTo>
                      <a:pt x="182443" y="21080"/>
                    </a:lnTo>
                    <a:lnTo>
                      <a:pt x="32520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2C4564BA-942D-4832-8356-6F6A77FB5221}"/>
                  </a:ext>
                </a:extLst>
              </p:cNvPr>
              <p:cNvSpPr/>
              <p:nvPr/>
            </p:nvSpPr>
            <p:spPr>
              <a:xfrm>
                <a:off x="6381481" y="5333326"/>
                <a:ext cx="145424" cy="208492"/>
              </a:xfrm>
              <a:custGeom>
                <a:avLst/>
                <a:gdLst>
                  <a:gd name="connsiteX0" fmla="*/ 3811 w 145424"/>
                  <a:gd name="connsiteY0" fmla="*/ 13752 h 208492"/>
                  <a:gd name="connsiteX1" fmla="*/ 116450 w 145424"/>
                  <a:gd name="connsiteY1" fmla="*/ 113647 h 208492"/>
                  <a:gd name="connsiteX2" fmla="*/ 140834 w 145424"/>
                  <a:gd name="connsiteY2" fmla="*/ 207251 h 208492"/>
                  <a:gd name="connsiteX3" fmla="*/ 145081 w 145424"/>
                  <a:gd name="connsiteY3" fmla="*/ 204734 h 208492"/>
                  <a:gd name="connsiteX4" fmla="*/ 89706 w 145424"/>
                  <a:gd name="connsiteY4" fmla="*/ 27281 h 208492"/>
                  <a:gd name="connsiteX5" fmla="*/ 1137 w 145424"/>
                  <a:gd name="connsiteY5" fmla="*/ 9661 h 208492"/>
                  <a:gd name="connsiteX6" fmla="*/ 3811 w 145424"/>
                  <a:gd name="connsiteY6" fmla="*/ 13752 h 208492"/>
                  <a:gd name="connsiteX7" fmla="*/ 3811 w 145424"/>
                  <a:gd name="connsiteY7" fmla="*/ 13752 h 20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424" h="208492">
                    <a:moveTo>
                      <a:pt x="3811" y="13752"/>
                    </a:moveTo>
                    <a:cubicBezTo>
                      <a:pt x="73030" y="-27622"/>
                      <a:pt x="107955" y="62048"/>
                      <a:pt x="116450" y="113647"/>
                    </a:cubicBezTo>
                    <a:cubicBezTo>
                      <a:pt x="121798" y="146212"/>
                      <a:pt x="124630" y="177833"/>
                      <a:pt x="140834" y="207251"/>
                    </a:cubicBezTo>
                    <a:cubicBezTo>
                      <a:pt x="142407" y="210082"/>
                      <a:pt x="146654" y="207565"/>
                      <a:pt x="145081" y="204734"/>
                    </a:cubicBezTo>
                    <a:cubicBezTo>
                      <a:pt x="114719" y="149830"/>
                      <a:pt x="132024" y="76836"/>
                      <a:pt x="89706" y="27281"/>
                    </a:cubicBezTo>
                    <a:cubicBezTo>
                      <a:pt x="66895" y="537"/>
                      <a:pt x="32128" y="-8902"/>
                      <a:pt x="1137" y="9661"/>
                    </a:cubicBezTo>
                    <a:cubicBezTo>
                      <a:pt x="-1537" y="11078"/>
                      <a:pt x="980" y="15482"/>
                      <a:pt x="3811" y="13752"/>
                    </a:cubicBezTo>
                    <a:lnTo>
                      <a:pt x="3811" y="137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2C26EFF-9D61-4923-BCD7-8760A54CFDFE}"/>
                  </a:ext>
                </a:extLst>
              </p:cNvPr>
              <p:cNvSpPr/>
              <p:nvPr/>
            </p:nvSpPr>
            <p:spPr>
              <a:xfrm>
                <a:off x="6524831" y="5432244"/>
                <a:ext cx="23755" cy="14414"/>
              </a:xfrm>
              <a:custGeom>
                <a:avLst/>
                <a:gdLst>
                  <a:gd name="connsiteX0" fmla="*/ 2360 w 23755"/>
                  <a:gd name="connsiteY0" fmla="*/ 14415 h 14414"/>
                  <a:gd name="connsiteX1" fmla="*/ 23283 w 23755"/>
                  <a:gd name="connsiteY1" fmla="*/ 3560 h 14414"/>
                  <a:gd name="connsiteX2" fmla="*/ 19035 w 23755"/>
                  <a:gd name="connsiteY2" fmla="*/ 1043 h 14414"/>
                  <a:gd name="connsiteX3" fmla="*/ 2360 w 23755"/>
                  <a:gd name="connsiteY3" fmla="*/ 9538 h 14414"/>
                  <a:gd name="connsiteX4" fmla="*/ 2360 w 23755"/>
                  <a:gd name="connsiteY4" fmla="*/ 14415 h 14414"/>
                  <a:gd name="connsiteX5" fmla="*/ 2360 w 23755"/>
                  <a:gd name="connsiteY5" fmla="*/ 14415 h 1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55" h="14414">
                    <a:moveTo>
                      <a:pt x="2360" y="14415"/>
                    </a:moveTo>
                    <a:cubicBezTo>
                      <a:pt x="11169" y="14257"/>
                      <a:pt x="18091" y="10639"/>
                      <a:pt x="23283" y="3560"/>
                    </a:cubicBezTo>
                    <a:cubicBezTo>
                      <a:pt x="25171" y="1043"/>
                      <a:pt x="20923" y="-1474"/>
                      <a:pt x="19035" y="1043"/>
                    </a:cubicBezTo>
                    <a:cubicBezTo>
                      <a:pt x="14788" y="6706"/>
                      <a:pt x="9439" y="9380"/>
                      <a:pt x="2360" y="9538"/>
                    </a:cubicBezTo>
                    <a:cubicBezTo>
                      <a:pt x="-787" y="9380"/>
                      <a:pt x="-787" y="14415"/>
                      <a:pt x="2360" y="14415"/>
                    </a:cubicBezTo>
                    <a:lnTo>
                      <a:pt x="2360" y="1441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FB20A1E2-45D2-45AB-BB94-18341815F86F}"/>
                  </a:ext>
                </a:extLst>
              </p:cNvPr>
              <p:cNvSpPr/>
              <p:nvPr/>
            </p:nvSpPr>
            <p:spPr>
              <a:xfrm>
                <a:off x="6525320" y="5400563"/>
                <a:ext cx="28375" cy="22990"/>
              </a:xfrm>
              <a:custGeom>
                <a:avLst/>
                <a:gdLst>
                  <a:gd name="connsiteX0" fmla="*/ 3758 w 28375"/>
                  <a:gd name="connsiteY0" fmla="*/ 22656 h 22990"/>
                  <a:gd name="connsiteX1" fmla="*/ 27670 w 28375"/>
                  <a:gd name="connsiteY1" fmla="*/ 4250 h 22990"/>
                  <a:gd name="connsiteX2" fmla="*/ 24210 w 28375"/>
                  <a:gd name="connsiteY2" fmla="*/ 789 h 22990"/>
                  <a:gd name="connsiteX3" fmla="*/ 1241 w 28375"/>
                  <a:gd name="connsiteY3" fmla="*/ 18408 h 22990"/>
                  <a:gd name="connsiteX4" fmla="*/ 3758 w 28375"/>
                  <a:gd name="connsiteY4" fmla="*/ 22656 h 22990"/>
                  <a:gd name="connsiteX5" fmla="*/ 3758 w 28375"/>
                  <a:gd name="connsiteY5" fmla="*/ 22656 h 2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75" h="22990">
                    <a:moveTo>
                      <a:pt x="3758" y="22656"/>
                    </a:moveTo>
                    <a:cubicBezTo>
                      <a:pt x="12883" y="17936"/>
                      <a:pt x="20749" y="11801"/>
                      <a:pt x="27670" y="4250"/>
                    </a:cubicBezTo>
                    <a:cubicBezTo>
                      <a:pt x="29873" y="1890"/>
                      <a:pt x="26412" y="-1571"/>
                      <a:pt x="24210" y="789"/>
                    </a:cubicBezTo>
                    <a:cubicBezTo>
                      <a:pt x="17445" y="8026"/>
                      <a:pt x="10051" y="13689"/>
                      <a:pt x="1241" y="18408"/>
                    </a:cubicBezTo>
                    <a:cubicBezTo>
                      <a:pt x="-1590" y="19824"/>
                      <a:pt x="927" y="24229"/>
                      <a:pt x="3758" y="22656"/>
                    </a:cubicBezTo>
                    <a:lnTo>
                      <a:pt x="3758" y="226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17D70672-F8CC-40A2-91A5-6D7DC9ABA83E}"/>
                  </a:ext>
                </a:extLst>
              </p:cNvPr>
              <p:cNvSpPr/>
              <p:nvPr/>
            </p:nvSpPr>
            <p:spPr>
              <a:xfrm>
                <a:off x="6406058" y="5329612"/>
                <a:ext cx="110685" cy="21014"/>
              </a:xfrm>
              <a:custGeom>
                <a:avLst/>
                <a:gdLst>
                  <a:gd name="connsiteX0" fmla="*/ 2360 w 110685"/>
                  <a:gd name="connsiteY0" fmla="*/ 5038 h 21014"/>
                  <a:gd name="connsiteX1" fmla="*/ 107604 w 110685"/>
                  <a:gd name="connsiteY1" fmla="*/ 20927 h 21014"/>
                  <a:gd name="connsiteX2" fmla="*/ 108863 w 110685"/>
                  <a:gd name="connsiteY2" fmla="*/ 16050 h 21014"/>
                  <a:gd name="connsiteX3" fmla="*/ 2360 w 110685"/>
                  <a:gd name="connsiteY3" fmla="*/ 4 h 21014"/>
                  <a:gd name="connsiteX4" fmla="*/ 2360 w 110685"/>
                  <a:gd name="connsiteY4" fmla="*/ 5038 h 21014"/>
                  <a:gd name="connsiteX5" fmla="*/ 2360 w 110685"/>
                  <a:gd name="connsiteY5" fmla="*/ 5038 h 21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85" h="21014">
                    <a:moveTo>
                      <a:pt x="2360" y="5038"/>
                    </a:moveTo>
                    <a:cubicBezTo>
                      <a:pt x="38071" y="6768"/>
                      <a:pt x="72995" y="11960"/>
                      <a:pt x="107604" y="20927"/>
                    </a:cubicBezTo>
                    <a:cubicBezTo>
                      <a:pt x="110751" y="21713"/>
                      <a:pt x="112009" y="16994"/>
                      <a:pt x="108863" y="16050"/>
                    </a:cubicBezTo>
                    <a:cubicBezTo>
                      <a:pt x="73781" y="6926"/>
                      <a:pt x="38542" y="1577"/>
                      <a:pt x="2360" y="4"/>
                    </a:cubicBezTo>
                    <a:cubicBezTo>
                      <a:pt x="-787" y="-154"/>
                      <a:pt x="-787" y="4880"/>
                      <a:pt x="2360" y="5038"/>
                    </a:cubicBezTo>
                    <a:lnTo>
                      <a:pt x="2360" y="503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13D6FA8-7729-4E48-9187-AE4C88886D95}"/>
                  </a:ext>
                </a:extLst>
              </p:cNvPr>
              <p:cNvSpPr/>
              <p:nvPr/>
            </p:nvSpPr>
            <p:spPr>
              <a:xfrm>
                <a:off x="6405212" y="5280361"/>
                <a:ext cx="152970" cy="21895"/>
              </a:xfrm>
              <a:custGeom>
                <a:avLst/>
                <a:gdLst>
                  <a:gd name="connsiteX0" fmla="*/ 2419 w 152970"/>
                  <a:gd name="connsiteY0" fmla="*/ 5048 h 21895"/>
                  <a:gd name="connsiteX1" fmla="*/ 150611 w 152970"/>
                  <a:gd name="connsiteY1" fmla="*/ 21881 h 21895"/>
                  <a:gd name="connsiteX2" fmla="*/ 150611 w 152970"/>
                  <a:gd name="connsiteY2" fmla="*/ 16847 h 21895"/>
                  <a:gd name="connsiteX3" fmla="*/ 2419 w 152970"/>
                  <a:gd name="connsiteY3" fmla="*/ 14 h 21895"/>
                  <a:gd name="connsiteX4" fmla="*/ 2419 w 152970"/>
                  <a:gd name="connsiteY4" fmla="*/ 5048 h 21895"/>
                  <a:gd name="connsiteX5" fmla="*/ 2419 w 152970"/>
                  <a:gd name="connsiteY5" fmla="*/ 5048 h 2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70" h="21895">
                    <a:moveTo>
                      <a:pt x="2419" y="5048"/>
                    </a:moveTo>
                    <a:cubicBezTo>
                      <a:pt x="51816" y="10712"/>
                      <a:pt x="101214" y="16218"/>
                      <a:pt x="150611" y="21881"/>
                    </a:cubicBezTo>
                    <a:cubicBezTo>
                      <a:pt x="153757" y="22196"/>
                      <a:pt x="153757" y="17319"/>
                      <a:pt x="150611" y="16847"/>
                    </a:cubicBezTo>
                    <a:cubicBezTo>
                      <a:pt x="101214" y="11184"/>
                      <a:pt x="51816" y="5678"/>
                      <a:pt x="2419" y="14"/>
                    </a:cubicBezTo>
                    <a:cubicBezTo>
                      <a:pt x="-885" y="-301"/>
                      <a:pt x="-727" y="4734"/>
                      <a:pt x="2419" y="5048"/>
                    </a:cubicBezTo>
                    <a:lnTo>
                      <a:pt x="2419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FE48C7F7-51EF-4A3F-AE4C-238A5EA550E0}"/>
                  </a:ext>
                </a:extLst>
              </p:cNvPr>
              <p:cNvSpPr/>
              <p:nvPr/>
            </p:nvSpPr>
            <p:spPr>
              <a:xfrm>
                <a:off x="6522104" y="5378728"/>
                <a:ext cx="34015" cy="18661"/>
              </a:xfrm>
              <a:custGeom>
                <a:avLst/>
                <a:gdLst>
                  <a:gd name="connsiteX0" fmla="*/ 3828 w 34015"/>
                  <a:gd name="connsiteY0" fmla="*/ 18376 h 18661"/>
                  <a:gd name="connsiteX1" fmla="*/ 32774 w 34015"/>
                  <a:gd name="connsiteY1" fmla="*/ 4533 h 18661"/>
                  <a:gd name="connsiteX2" fmla="*/ 30257 w 34015"/>
                  <a:gd name="connsiteY2" fmla="*/ 285 h 18661"/>
                  <a:gd name="connsiteX3" fmla="*/ 1311 w 34015"/>
                  <a:gd name="connsiteY3" fmla="*/ 14129 h 18661"/>
                  <a:gd name="connsiteX4" fmla="*/ 3828 w 34015"/>
                  <a:gd name="connsiteY4" fmla="*/ 18376 h 18661"/>
                  <a:gd name="connsiteX5" fmla="*/ 3828 w 34015"/>
                  <a:gd name="connsiteY5" fmla="*/ 18376 h 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15" h="18661">
                    <a:moveTo>
                      <a:pt x="3828" y="18376"/>
                    </a:moveTo>
                    <a:cubicBezTo>
                      <a:pt x="13424" y="13814"/>
                      <a:pt x="23021" y="9095"/>
                      <a:pt x="32774" y="4533"/>
                    </a:cubicBezTo>
                    <a:cubicBezTo>
                      <a:pt x="35606" y="3117"/>
                      <a:pt x="33089" y="-1131"/>
                      <a:pt x="30257" y="285"/>
                    </a:cubicBezTo>
                    <a:cubicBezTo>
                      <a:pt x="20661" y="4847"/>
                      <a:pt x="11065" y="9567"/>
                      <a:pt x="1311" y="14129"/>
                    </a:cubicBezTo>
                    <a:cubicBezTo>
                      <a:pt x="-1678" y="15545"/>
                      <a:pt x="996" y="19792"/>
                      <a:pt x="3828" y="18376"/>
                    </a:cubicBezTo>
                    <a:lnTo>
                      <a:pt x="3828" y="183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BFBE1737-737C-43AD-886A-3FF2D9F0DB78}"/>
                  </a:ext>
                </a:extLst>
              </p:cNvPr>
              <p:cNvSpPr/>
              <p:nvPr/>
            </p:nvSpPr>
            <p:spPr>
              <a:xfrm>
                <a:off x="6551483" y="5351861"/>
                <a:ext cx="52460" cy="32623"/>
              </a:xfrm>
              <a:custGeom>
                <a:avLst/>
                <a:gdLst>
                  <a:gd name="connsiteX0" fmla="*/ 5283 w 52460"/>
                  <a:gd name="connsiteY0" fmla="*/ 29355 h 32623"/>
                  <a:gd name="connsiteX1" fmla="*/ 41938 w 52460"/>
                  <a:gd name="connsiteY1" fmla="*/ 8274 h 32623"/>
                  <a:gd name="connsiteX2" fmla="*/ 38320 w 52460"/>
                  <a:gd name="connsiteY2" fmla="*/ 25107 h 32623"/>
                  <a:gd name="connsiteX3" fmla="*/ 25735 w 52460"/>
                  <a:gd name="connsiteY3" fmla="*/ 27310 h 32623"/>
                  <a:gd name="connsiteX4" fmla="*/ 3081 w 52460"/>
                  <a:gd name="connsiteY4" fmla="*/ 24635 h 32623"/>
                  <a:gd name="connsiteX5" fmla="*/ 1822 w 52460"/>
                  <a:gd name="connsiteY5" fmla="*/ 29512 h 32623"/>
                  <a:gd name="connsiteX6" fmla="*/ 42882 w 52460"/>
                  <a:gd name="connsiteY6" fmla="*/ 28883 h 32623"/>
                  <a:gd name="connsiteX7" fmla="*/ 50119 w 52460"/>
                  <a:gd name="connsiteY7" fmla="*/ 8589 h 32623"/>
                  <a:gd name="connsiteX8" fmla="*/ 564 w 52460"/>
                  <a:gd name="connsiteY8" fmla="*/ 27939 h 32623"/>
                  <a:gd name="connsiteX9" fmla="*/ 5283 w 52460"/>
                  <a:gd name="connsiteY9" fmla="*/ 29355 h 32623"/>
                  <a:gd name="connsiteX10" fmla="*/ 5283 w 52460"/>
                  <a:gd name="connsiteY10" fmla="*/ 29355 h 3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60" h="32623">
                    <a:moveTo>
                      <a:pt x="5283" y="29355"/>
                    </a:moveTo>
                    <a:cubicBezTo>
                      <a:pt x="8587" y="16612"/>
                      <a:pt x="27780" y="-1794"/>
                      <a:pt x="41938" y="8274"/>
                    </a:cubicBezTo>
                    <a:cubicBezTo>
                      <a:pt x="48860" y="13151"/>
                      <a:pt x="45871" y="22905"/>
                      <a:pt x="38320" y="25107"/>
                    </a:cubicBezTo>
                    <a:cubicBezTo>
                      <a:pt x="34387" y="26366"/>
                      <a:pt x="29825" y="26995"/>
                      <a:pt x="25735" y="27310"/>
                    </a:cubicBezTo>
                    <a:cubicBezTo>
                      <a:pt x="18026" y="27781"/>
                      <a:pt x="10475" y="26680"/>
                      <a:pt x="3081" y="24635"/>
                    </a:cubicBezTo>
                    <a:cubicBezTo>
                      <a:pt x="-65" y="23691"/>
                      <a:pt x="-1324" y="28568"/>
                      <a:pt x="1822" y="29512"/>
                    </a:cubicBezTo>
                    <a:cubicBezTo>
                      <a:pt x="14722" y="33130"/>
                      <a:pt x="30297" y="34389"/>
                      <a:pt x="42882" y="28883"/>
                    </a:cubicBezTo>
                    <a:cubicBezTo>
                      <a:pt x="51062" y="25422"/>
                      <a:pt x="55467" y="16927"/>
                      <a:pt x="50119" y="8589"/>
                    </a:cubicBezTo>
                    <a:cubicBezTo>
                      <a:pt x="36117" y="-12963"/>
                      <a:pt x="5126" y="10791"/>
                      <a:pt x="564" y="27939"/>
                    </a:cubicBezTo>
                    <a:cubicBezTo>
                      <a:pt x="-380" y="31085"/>
                      <a:pt x="4497" y="32501"/>
                      <a:pt x="5283" y="29355"/>
                    </a:cubicBezTo>
                    <a:lnTo>
                      <a:pt x="5283" y="2935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C0836461-E079-4CDA-AAD5-A59A8A74C332}"/>
                  </a:ext>
                </a:extLst>
              </p:cNvPr>
              <p:cNvSpPr/>
              <p:nvPr/>
            </p:nvSpPr>
            <p:spPr>
              <a:xfrm>
                <a:off x="6548458" y="5331400"/>
                <a:ext cx="29493" cy="49799"/>
              </a:xfrm>
              <a:custGeom>
                <a:avLst/>
                <a:gdLst>
                  <a:gd name="connsiteX0" fmla="*/ 7679 w 29493"/>
                  <a:gd name="connsiteY0" fmla="*/ 49028 h 49799"/>
                  <a:gd name="connsiteX1" fmla="*/ 27815 w 29493"/>
                  <a:gd name="connsiteY1" fmla="*/ 8913 h 49799"/>
                  <a:gd name="connsiteX2" fmla="*/ 285 w 29493"/>
                  <a:gd name="connsiteY2" fmla="*/ 8913 h 49799"/>
                  <a:gd name="connsiteX3" fmla="*/ 4532 w 29493"/>
                  <a:gd name="connsiteY3" fmla="*/ 11430 h 49799"/>
                  <a:gd name="connsiteX4" fmla="*/ 13971 w 29493"/>
                  <a:gd name="connsiteY4" fmla="*/ 4823 h 49799"/>
                  <a:gd name="connsiteX5" fmla="*/ 23882 w 29493"/>
                  <a:gd name="connsiteY5" fmla="*/ 13318 h 49799"/>
                  <a:gd name="connsiteX6" fmla="*/ 19163 w 29493"/>
                  <a:gd name="connsiteY6" fmla="*/ 29521 h 49799"/>
                  <a:gd name="connsiteX7" fmla="*/ 4061 w 29493"/>
                  <a:gd name="connsiteY7" fmla="*/ 45725 h 49799"/>
                  <a:gd name="connsiteX8" fmla="*/ 7679 w 29493"/>
                  <a:gd name="connsiteY8" fmla="*/ 49028 h 49799"/>
                  <a:gd name="connsiteX9" fmla="*/ 7679 w 29493"/>
                  <a:gd name="connsiteY9" fmla="*/ 49028 h 49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493" h="49799">
                    <a:moveTo>
                      <a:pt x="7679" y="49028"/>
                    </a:moveTo>
                    <a:cubicBezTo>
                      <a:pt x="17118" y="38488"/>
                      <a:pt x="35052" y="25431"/>
                      <a:pt x="27815" y="8913"/>
                    </a:cubicBezTo>
                    <a:cubicBezTo>
                      <a:pt x="22309" y="-3515"/>
                      <a:pt x="6106" y="-2414"/>
                      <a:pt x="285" y="8913"/>
                    </a:cubicBezTo>
                    <a:cubicBezTo>
                      <a:pt x="-1131" y="11745"/>
                      <a:pt x="3117" y="14262"/>
                      <a:pt x="4532" y="11430"/>
                    </a:cubicBezTo>
                    <a:cubicBezTo>
                      <a:pt x="6106" y="7340"/>
                      <a:pt x="9252" y="5137"/>
                      <a:pt x="13971" y="4823"/>
                    </a:cubicBezTo>
                    <a:cubicBezTo>
                      <a:pt x="17275" y="7654"/>
                      <a:pt x="20579" y="10486"/>
                      <a:pt x="23882" y="13318"/>
                    </a:cubicBezTo>
                    <a:cubicBezTo>
                      <a:pt x="26399" y="18509"/>
                      <a:pt x="22152" y="25431"/>
                      <a:pt x="19163" y="29521"/>
                    </a:cubicBezTo>
                    <a:cubicBezTo>
                      <a:pt x="14758" y="35499"/>
                      <a:pt x="8937" y="40219"/>
                      <a:pt x="4061" y="45725"/>
                    </a:cubicBezTo>
                    <a:cubicBezTo>
                      <a:pt x="2015" y="47770"/>
                      <a:pt x="5476" y="51388"/>
                      <a:pt x="7679" y="49028"/>
                    </a:cubicBezTo>
                    <a:lnTo>
                      <a:pt x="7679" y="4902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0E28388-B736-463D-97E2-691155D32563}"/>
                  </a:ext>
                </a:extLst>
              </p:cNvPr>
              <p:cNvSpPr/>
              <p:nvPr/>
            </p:nvSpPr>
            <p:spPr>
              <a:xfrm>
                <a:off x="5963890" y="5280218"/>
                <a:ext cx="180865" cy="255222"/>
              </a:xfrm>
              <a:custGeom>
                <a:avLst/>
                <a:gdLst>
                  <a:gd name="connsiteX0" fmla="*/ 30314 w 180865"/>
                  <a:gd name="connsiteY0" fmla="*/ 0 h 255222"/>
                  <a:gd name="connsiteX1" fmla="*/ 37393 w 180865"/>
                  <a:gd name="connsiteY1" fmla="*/ 53487 h 255222"/>
                  <a:gd name="connsiteX2" fmla="*/ 1525 w 180865"/>
                  <a:gd name="connsiteY2" fmla="*/ 64971 h 255222"/>
                  <a:gd name="connsiteX3" fmla="*/ 67755 w 180865"/>
                  <a:gd name="connsiteY3" fmla="*/ 255167 h 255222"/>
                  <a:gd name="connsiteX4" fmla="*/ 169539 w 180865"/>
                  <a:gd name="connsiteY4" fmla="*/ 255167 h 255222"/>
                  <a:gd name="connsiteX5" fmla="*/ 180865 w 180865"/>
                  <a:gd name="connsiteY5" fmla="*/ 16675 h 255222"/>
                  <a:gd name="connsiteX6" fmla="*/ 30314 w 180865"/>
                  <a:gd name="connsiteY6" fmla="*/ 0 h 25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65" h="255222">
                    <a:moveTo>
                      <a:pt x="30314" y="0"/>
                    </a:moveTo>
                    <a:cubicBezTo>
                      <a:pt x="30314" y="0"/>
                      <a:pt x="38652" y="63084"/>
                      <a:pt x="37393" y="53487"/>
                    </a:cubicBezTo>
                    <a:cubicBezTo>
                      <a:pt x="36135" y="43891"/>
                      <a:pt x="12380" y="44049"/>
                      <a:pt x="1525" y="64971"/>
                    </a:cubicBezTo>
                    <a:cubicBezTo>
                      <a:pt x="-9330" y="85895"/>
                      <a:pt x="40382" y="258785"/>
                      <a:pt x="67755" y="255167"/>
                    </a:cubicBezTo>
                    <a:cubicBezTo>
                      <a:pt x="94971" y="251548"/>
                      <a:pt x="169539" y="255167"/>
                      <a:pt x="169539" y="255167"/>
                    </a:cubicBezTo>
                    <a:lnTo>
                      <a:pt x="180865" y="16675"/>
                    </a:lnTo>
                    <a:lnTo>
                      <a:pt x="30314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64B5251-A1BC-430B-B3E9-86B000CA6EB3}"/>
                  </a:ext>
                </a:extLst>
              </p:cNvPr>
              <p:cNvSpPr/>
              <p:nvPr/>
            </p:nvSpPr>
            <p:spPr>
              <a:xfrm>
                <a:off x="5969151" y="5330489"/>
                <a:ext cx="150830" cy="205350"/>
              </a:xfrm>
              <a:custGeom>
                <a:avLst/>
                <a:gdLst>
                  <a:gd name="connsiteX0" fmla="*/ 3658 w 150830"/>
                  <a:gd name="connsiteY0" fmla="*/ 14858 h 205350"/>
                  <a:gd name="connsiteX1" fmla="*/ 119128 w 150830"/>
                  <a:gd name="connsiteY1" fmla="*/ 111293 h 205350"/>
                  <a:gd name="connsiteX2" fmla="*/ 146187 w 150830"/>
                  <a:gd name="connsiteY2" fmla="*/ 204109 h 205350"/>
                  <a:gd name="connsiteX3" fmla="*/ 150434 w 150830"/>
                  <a:gd name="connsiteY3" fmla="*/ 201592 h 205350"/>
                  <a:gd name="connsiteX4" fmla="*/ 97104 w 150830"/>
                  <a:gd name="connsiteY4" fmla="*/ 34680 h 205350"/>
                  <a:gd name="connsiteX5" fmla="*/ 1141 w 150830"/>
                  <a:gd name="connsiteY5" fmla="*/ 10610 h 205350"/>
                  <a:gd name="connsiteX6" fmla="*/ 3658 w 150830"/>
                  <a:gd name="connsiteY6" fmla="*/ 14858 h 205350"/>
                  <a:gd name="connsiteX7" fmla="*/ 3658 w 150830"/>
                  <a:gd name="connsiteY7" fmla="*/ 14858 h 20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30" h="205350">
                    <a:moveTo>
                      <a:pt x="3658" y="14858"/>
                    </a:moveTo>
                    <a:cubicBezTo>
                      <a:pt x="71147" y="-28089"/>
                      <a:pt x="109217" y="59693"/>
                      <a:pt x="119128" y="111293"/>
                    </a:cubicBezTo>
                    <a:cubicBezTo>
                      <a:pt x="125421" y="143700"/>
                      <a:pt x="129197" y="175163"/>
                      <a:pt x="146187" y="204109"/>
                    </a:cubicBezTo>
                    <a:cubicBezTo>
                      <a:pt x="147760" y="206941"/>
                      <a:pt x="152165" y="204424"/>
                      <a:pt x="150434" y="201592"/>
                    </a:cubicBezTo>
                    <a:cubicBezTo>
                      <a:pt x="120072" y="150307"/>
                      <a:pt x="132186" y="83763"/>
                      <a:pt x="97104" y="34680"/>
                    </a:cubicBezTo>
                    <a:cubicBezTo>
                      <a:pt x="74451" y="2902"/>
                      <a:pt x="35593" y="-11414"/>
                      <a:pt x="1141" y="10610"/>
                    </a:cubicBezTo>
                    <a:cubicBezTo>
                      <a:pt x="-1533" y="12184"/>
                      <a:pt x="984" y="16588"/>
                      <a:pt x="3658" y="14858"/>
                    </a:cubicBezTo>
                    <a:lnTo>
                      <a:pt x="3658" y="1485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B7E0BD0-5770-45DA-8800-2C8D01C0E22D}"/>
                  </a:ext>
                </a:extLst>
              </p:cNvPr>
              <p:cNvSpPr/>
              <p:nvPr/>
            </p:nvSpPr>
            <p:spPr>
              <a:xfrm>
                <a:off x="6115180" y="5425539"/>
                <a:ext cx="23429" cy="15145"/>
              </a:xfrm>
              <a:custGeom>
                <a:avLst/>
                <a:gdLst>
                  <a:gd name="connsiteX0" fmla="*/ 2360 w 23429"/>
                  <a:gd name="connsiteY0" fmla="*/ 15142 h 15145"/>
                  <a:gd name="connsiteX1" fmla="*/ 22968 w 23429"/>
                  <a:gd name="connsiteY1" fmla="*/ 3658 h 15145"/>
                  <a:gd name="connsiteX2" fmla="*/ 18721 w 23429"/>
                  <a:gd name="connsiteY2" fmla="*/ 1141 h 15145"/>
                  <a:gd name="connsiteX3" fmla="*/ 2360 w 23429"/>
                  <a:gd name="connsiteY3" fmla="*/ 10108 h 15145"/>
                  <a:gd name="connsiteX4" fmla="*/ 2360 w 23429"/>
                  <a:gd name="connsiteY4" fmla="*/ 15142 h 15145"/>
                  <a:gd name="connsiteX5" fmla="*/ 2360 w 23429"/>
                  <a:gd name="connsiteY5" fmla="*/ 15142 h 1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29" h="15145">
                    <a:moveTo>
                      <a:pt x="2360" y="15142"/>
                    </a:moveTo>
                    <a:cubicBezTo>
                      <a:pt x="11169" y="14670"/>
                      <a:pt x="17934" y="10895"/>
                      <a:pt x="22968" y="3658"/>
                    </a:cubicBezTo>
                    <a:cubicBezTo>
                      <a:pt x="24856" y="984"/>
                      <a:pt x="20451" y="-1533"/>
                      <a:pt x="18721" y="1141"/>
                    </a:cubicBezTo>
                    <a:cubicBezTo>
                      <a:pt x="14630" y="6962"/>
                      <a:pt x="9282" y="9794"/>
                      <a:pt x="2360" y="10108"/>
                    </a:cubicBezTo>
                    <a:cubicBezTo>
                      <a:pt x="-787" y="10266"/>
                      <a:pt x="-787" y="15300"/>
                      <a:pt x="2360" y="15142"/>
                    </a:cubicBezTo>
                    <a:lnTo>
                      <a:pt x="2360" y="1514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3013582-8CE7-44CA-9BD4-24137943DBCA}"/>
                  </a:ext>
                </a:extLst>
              </p:cNvPr>
              <p:cNvSpPr/>
              <p:nvPr/>
            </p:nvSpPr>
            <p:spPr>
              <a:xfrm>
                <a:off x="6115090" y="5393890"/>
                <a:ext cx="27772" cy="23694"/>
              </a:xfrm>
              <a:custGeom>
                <a:avLst/>
                <a:gdLst>
                  <a:gd name="connsiteX0" fmla="*/ 3708 w 27772"/>
                  <a:gd name="connsiteY0" fmla="*/ 23350 h 23694"/>
                  <a:gd name="connsiteX1" fmla="*/ 27148 w 27772"/>
                  <a:gd name="connsiteY1" fmla="*/ 4315 h 23694"/>
                  <a:gd name="connsiteX2" fmla="*/ 23687 w 27772"/>
                  <a:gd name="connsiteY2" fmla="*/ 854 h 23694"/>
                  <a:gd name="connsiteX3" fmla="*/ 1348 w 27772"/>
                  <a:gd name="connsiteY3" fmla="*/ 19103 h 23694"/>
                  <a:gd name="connsiteX4" fmla="*/ 3708 w 27772"/>
                  <a:gd name="connsiteY4" fmla="*/ 23350 h 23694"/>
                  <a:gd name="connsiteX5" fmla="*/ 3708 w 27772"/>
                  <a:gd name="connsiteY5" fmla="*/ 23350 h 2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72" h="23694">
                    <a:moveTo>
                      <a:pt x="3708" y="23350"/>
                    </a:moveTo>
                    <a:cubicBezTo>
                      <a:pt x="12675" y="18316"/>
                      <a:pt x="20383" y="12024"/>
                      <a:pt x="27148" y="4315"/>
                    </a:cubicBezTo>
                    <a:cubicBezTo>
                      <a:pt x="29193" y="1955"/>
                      <a:pt x="25732" y="-1663"/>
                      <a:pt x="23687" y="854"/>
                    </a:cubicBezTo>
                    <a:cubicBezTo>
                      <a:pt x="17237" y="8248"/>
                      <a:pt x="9843" y="14226"/>
                      <a:pt x="1348" y="19103"/>
                    </a:cubicBezTo>
                    <a:cubicBezTo>
                      <a:pt x="-1641" y="20676"/>
                      <a:pt x="876" y="24924"/>
                      <a:pt x="3708" y="23350"/>
                    </a:cubicBezTo>
                    <a:lnTo>
                      <a:pt x="3708" y="233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EB202F54-26D4-46AB-8FFF-7AE80B070524}"/>
                  </a:ext>
                </a:extLst>
              </p:cNvPr>
              <p:cNvSpPr/>
              <p:nvPr/>
            </p:nvSpPr>
            <p:spPr>
              <a:xfrm>
                <a:off x="5993240" y="5327099"/>
                <a:ext cx="111019" cy="18019"/>
              </a:xfrm>
              <a:custGeom>
                <a:avLst/>
                <a:gdLst>
                  <a:gd name="connsiteX0" fmla="*/ 2380 w 111019"/>
                  <a:gd name="connsiteY0" fmla="*/ 5034 h 18019"/>
                  <a:gd name="connsiteX1" fmla="*/ 107939 w 111019"/>
                  <a:gd name="connsiteY1" fmla="*/ 17934 h 18019"/>
                  <a:gd name="connsiteX2" fmla="*/ 109197 w 111019"/>
                  <a:gd name="connsiteY2" fmla="*/ 13057 h 18019"/>
                  <a:gd name="connsiteX3" fmla="*/ 2222 w 111019"/>
                  <a:gd name="connsiteY3" fmla="*/ 0 h 18019"/>
                  <a:gd name="connsiteX4" fmla="*/ 2380 w 111019"/>
                  <a:gd name="connsiteY4" fmla="*/ 5034 h 18019"/>
                  <a:gd name="connsiteX5" fmla="*/ 2380 w 111019"/>
                  <a:gd name="connsiteY5" fmla="*/ 5034 h 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19" h="18019">
                    <a:moveTo>
                      <a:pt x="2380" y="5034"/>
                    </a:moveTo>
                    <a:cubicBezTo>
                      <a:pt x="38091" y="5663"/>
                      <a:pt x="73172" y="10068"/>
                      <a:pt x="107939" y="17934"/>
                    </a:cubicBezTo>
                    <a:cubicBezTo>
                      <a:pt x="111085" y="18721"/>
                      <a:pt x="112344" y="13844"/>
                      <a:pt x="109197" y="13057"/>
                    </a:cubicBezTo>
                    <a:cubicBezTo>
                      <a:pt x="73959" y="5034"/>
                      <a:pt x="38405" y="629"/>
                      <a:pt x="2222" y="0"/>
                    </a:cubicBezTo>
                    <a:cubicBezTo>
                      <a:pt x="-767" y="0"/>
                      <a:pt x="-767" y="5034"/>
                      <a:pt x="2380" y="5034"/>
                    </a:cubicBezTo>
                    <a:lnTo>
                      <a:pt x="2380" y="5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F0D2BCB6-1D6A-444A-AE8C-D02E1745011B}"/>
                  </a:ext>
                </a:extLst>
              </p:cNvPr>
              <p:cNvSpPr/>
              <p:nvPr/>
            </p:nvSpPr>
            <p:spPr>
              <a:xfrm>
                <a:off x="5990940" y="5278002"/>
                <a:ext cx="153501" cy="17647"/>
              </a:xfrm>
              <a:custGeom>
                <a:avLst/>
                <a:gdLst>
                  <a:gd name="connsiteX0" fmla="*/ 2478 w 153501"/>
                  <a:gd name="connsiteY0" fmla="*/ 5048 h 17647"/>
                  <a:gd name="connsiteX1" fmla="*/ 151142 w 153501"/>
                  <a:gd name="connsiteY1" fmla="*/ 17633 h 17647"/>
                  <a:gd name="connsiteX2" fmla="*/ 151142 w 153501"/>
                  <a:gd name="connsiteY2" fmla="*/ 12599 h 17647"/>
                  <a:gd name="connsiteX3" fmla="*/ 2478 w 153501"/>
                  <a:gd name="connsiteY3" fmla="*/ 14 h 17647"/>
                  <a:gd name="connsiteX4" fmla="*/ 2478 w 153501"/>
                  <a:gd name="connsiteY4" fmla="*/ 5048 h 17647"/>
                  <a:gd name="connsiteX5" fmla="*/ 2478 w 153501"/>
                  <a:gd name="connsiteY5" fmla="*/ 5048 h 17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501" h="17647">
                    <a:moveTo>
                      <a:pt x="2478" y="5048"/>
                    </a:moveTo>
                    <a:cubicBezTo>
                      <a:pt x="52032" y="9296"/>
                      <a:pt x="101587" y="13386"/>
                      <a:pt x="151142" y="17633"/>
                    </a:cubicBezTo>
                    <a:cubicBezTo>
                      <a:pt x="154288" y="17948"/>
                      <a:pt x="154288" y="12914"/>
                      <a:pt x="151142" y="12599"/>
                    </a:cubicBezTo>
                    <a:cubicBezTo>
                      <a:pt x="101587" y="8352"/>
                      <a:pt x="52032" y="4262"/>
                      <a:pt x="2478" y="14"/>
                    </a:cubicBezTo>
                    <a:cubicBezTo>
                      <a:pt x="-826" y="-301"/>
                      <a:pt x="-826" y="4734"/>
                      <a:pt x="2478" y="5048"/>
                    </a:cubicBezTo>
                    <a:lnTo>
                      <a:pt x="2478" y="50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D03AC8A2-7D81-4A7D-B631-87C17932C0D5}"/>
                  </a:ext>
                </a:extLst>
              </p:cNvPr>
              <p:cNvSpPr/>
              <p:nvPr/>
            </p:nvSpPr>
            <p:spPr>
              <a:xfrm>
                <a:off x="6111107" y="5372071"/>
                <a:ext cx="33474" cy="19497"/>
              </a:xfrm>
              <a:custGeom>
                <a:avLst/>
                <a:gdLst>
                  <a:gd name="connsiteX0" fmla="*/ 3758 w 33474"/>
                  <a:gd name="connsiteY0" fmla="*/ 19213 h 19497"/>
                  <a:gd name="connsiteX1" fmla="*/ 32233 w 33474"/>
                  <a:gd name="connsiteY1" fmla="*/ 4582 h 19497"/>
                  <a:gd name="connsiteX2" fmla="*/ 29716 w 33474"/>
                  <a:gd name="connsiteY2" fmla="*/ 335 h 19497"/>
                  <a:gd name="connsiteX3" fmla="*/ 1241 w 33474"/>
                  <a:gd name="connsiteY3" fmla="*/ 14965 h 19497"/>
                  <a:gd name="connsiteX4" fmla="*/ 3758 w 33474"/>
                  <a:gd name="connsiteY4" fmla="*/ 19213 h 19497"/>
                  <a:gd name="connsiteX5" fmla="*/ 3758 w 33474"/>
                  <a:gd name="connsiteY5" fmla="*/ 19213 h 1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74" h="19497">
                    <a:moveTo>
                      <a:pt x="3758" y="19213"/>
                    </a:moveTo>
                    <a:cubicBezTo>
                      <a:pt x="13197" y="14336"/>
                      <a:pt x="22794" y="9459"/>
                      <a:pt x="32233" y="4582"/>
                    </a:cubicBezTo>
                    <a:cubicBezTo>
                      <a:pt x="35064" y="3166"/>
                      <a:pt x="32547" y="-1238"/>
                      <a:pt x="29716" y="335"/>
                    </a:cubicBezTo>
                    <a:cubicBezTo>
                      <a:pt x="20277" y="5212"/>
                      <a:pt x="10680" y="10088"/>
                      <a:pt x="1241" y="14965"/>
                    </a:cubicBezTo>
                    <a:cubicBezTo>
                      <a:pt x="-1590" y="16381"/>
                      <a:pt x="927" y="20628"/>
                      <a:pt x="3758" y="19213"/>
                    </a:cubicBezTo>
                    <a:lnTo>
                      <a:pt x="3758" y="1921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34F5581-C2DA-499F-9B2E-87323C6CC762}"/>
                  </a:ext>
                </a:extLst>
              </p:cNvPr>
              <p:cNvSpPr/>
              <p:nvPr/>
            </p:nvSpPr>
            <p:spPr>
              <a:xfrm>
                <a:off x="6139944" y="5344257"/>
                <a:ext cx="52165" cy="32916"/>
              </a:xfrm>
              <a:custGeom>
                <a:avLst/>
                <a:gdLst>
                  <a:gd name="connsiteX0" fmla="*/ 5283 w 52165"/>
                  <a:gd name="connsiteY0" fmla="*/ 30194 h 32916"/>
                  <a:gd name="connsiteX1" fmla="*/ 41309 w 52165"/>
                  <a:gd name="connsiteY1" fmla="*/ 8012 h 32916"/>
                  <a:gd name="connsiteX2" fmla="*/ 38320 w 52165"/>
                  <a:gd name="connsiteY2" fmla="*/ 25002 h 32916"/>
                  <a:gd name="connsiteX3" fmla="*/ 25735 w 52165"/>
                  <a:gd name="connsiteY3" fmla="*/ 27519 h 32916"/>
                  <a:gd name="connsiteX4" fmla="*/ 3081 w 52165"/>
                  <a:gd name="connsiteY4" fmla="*/ 25474 h 32916"/>
                  <a:gd name="connsiteX5" fmla="*/ 1822 w 52165"/>
                  <a:gd name="connsiteY5" fmla="*/ 30351 h 32916"/>
                  <a:gd name="connsiteX6" fmla="*/ 42882 w 52165"/>
                  <a:gd name="connsiteY6" fmla="*/ 28620 h 32916"/>
                  <a:gd name="connsiteX7" fmla="*/ 49647 w 52165"/>
                  <a:gd name="connsiteY7" fmla="*/ 8169 h 32916"/>
                  <a:gd name="connsiteX8" fmla="*/ 721 w 52165"/>
                  <a:gd name="connsiteY8" fmla="*/ 28778 h 32916"/>
                  <a:gd name="connsiteX9" fmla="*/ 5283 w 52165"/>
                  <a:gd name="connsiteY9" fmla="*/ 30194 h 32916"/>
                  <a:gd name="connsiteX10" fmla="*/ 5283 w 52165"/>
                  <a:gd name="connsiteY10" fmla="*/ 30194 h 32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165" h="32916">
                    <a:moveTo>
                      <a:pt x="5283" y="30194"/>
                    </a:moveTo>
                    <a:cubicBezTo>
                      <a:pt x="8272" y="17294"/>
                      <a:pt x="26836" y="-1584"/>
                      <a:pt x="41309" y="8012"/>
                    </a:cubicBezTo>
                    <a:cubicBezTo>
                      <a:pt x="48388" y="12731"/>
                      <a:pt x="45714" y="22485"/>
                      <a:pt x="38320" y="25002"/>
                    </a:cubicBezTo>
                    <a:cubicBezTo>
                      <a:pt x="34387" y="26418"/>
                      <a:pt x="29825" y="27205"/>
                      <a:pt x="25735" y="27519"/>
                    </a:cubicBezTo>
                    <a:cubicBezTo>
                      <a:pt x="18026" y="28306"/>
                      <a:pt x="10475" y="27362"/>
                      <a:pt x="3081" y="25474"/>
                    </a:cubicBezTo>
                    <a:cubicBezTo>
                      <a:pt x="-65" y="24688"/>
                      <a:pt x="-1324" y="29564"/>
                      <a:pt x="1822" y="30351"/>
                    </a:cubicBezTo>
                    <a:cubicBezTo>
                      <a:pt x="14722" y="33654"/>
                      <a:pt x="30297" y="34441"/>
                      <a:pt x="42882" y="28620"/>
                    </a:cubicBezTo>
                    <a:cubicBezTo>
                      <a:pt x="51062" y="24845"/>
                      <a:pt x="55153" y="16350"/>
                      <a:pt x="49647" y="8169"/>
                    </a:cubicBezTo>
                    <a:cubicBezTo>
                      <a:pt x="35174" y="-12911"/>
                      <a:pt x="4654" y="11473"/>
                      <a:pt x="721" y="28778"/>
                    </a:cubicBezTo>
                    <a:cubicBezTo>
                      <a:pt x="-223" y="32081"/>
                      <a:pt x="4654" y="33340"/>
                      <a:pt x="5283" y="30194"/>
                    </a:cubicBezTo>
                    <a:lnTo>
                      <a:pt x="5283" y="3019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AD799B2-9FE2-47D9-AA4C-770AF32DF8CC}"/>
                  </a:ext>
                </a:extLst>
              </p:cNvPr>
              <p:cNvSpPr/>
              <p:nvPr/>
            </p:nvSpPr>
            <p:spPr>
              <a:xfrm>
                <a:off x="6135826" y="5324477"/>
                <a:ext cx="29676" cy="49973"/>
              </a:xfrm>
              <a:custGeom>
                <a:avLst/>
                <a:gdLst>
                  <a:gd name="connsiteX0" fmla="*/ 8772 w 29676"/>
                  <a:gd name="connsiteY0" fmla="*/ 49187 h 49973"/>
                  <a:gd name="connsiteX1" fmla="*/ 27650 w 29676"/>
                  <a:gd name="connsiteY1" fmla="*/ 8285 h 49973"/>
                  <a:gd name="connsiteX2" fmla="*/ 277 w 29676"/>
                  <a:gd name="connsiteY2" fmla="*/ 9228 h 49973"/>
                  <a:gd name="connsiteX3" fmla="*/ 4525 w 29676"/>
                  <a:gd name="connsiteY3" fmla="*/ 11746 h 49973"/>
                  <a:gd name="connsiteX4" fmla="*/ 24032 w 29676"/>
                  <a:gd name="connsiteY4" fmla="*/ 12847 h 49973"/>
                  <a:gd name="connsiteX5" fmla="*/ 20414 w 29676"/>
                  <a:gd name="connsiteY5" fmla="*/ 28421 h 49973"/>
                  <a:gd name="connsiteX6" fmla="*/ 5154 w 29676"/>
                  <a:gd name="connsiteY6" fmla="*/ 45568 h 49973"/>
                  <a:gd name="connsiteX7" fmla="*/ 8772 w 29676"/>
                  <a:gd name="connsiteY7" fmla="*/ 49187 h 49973"/>
                  <a:gd name="connsiteX8" fmla="*/ 8772 w 29676"/>
                  <a:gd name="connsiteY8" fmla="*/ 49187 h 4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676" h="49973">
                    <a:moveTo>
                      <a:pt x="8772" y="49187"/>
                    </a:moveTo>
                    <a:cubicBezTo>
                      <a:pt x="17897" y="38332"/>
                      <a:pt x="35673" y="24645"/>
                      <a:pt x="27650" y="8285"/>
                    </a:cubicBezTo>
                    <a:cubicBezTo>
                      <a:pt x="21830" y="-3671"/>
                      <a:pt x="5626" y="-2098"/>
                      <a:pt x="277" y="9228"/>
                    </a:cubicBezTo>
                    <a:cubicBezTo>
                      <a:pt x="-1139" y="12060"/>
                      <a:pt x="3266" y="14577"/>
                      <a:pt x="4525" y="11746"/>
                    </a:cubicBezTo>
                    <a:cubicBezTo>
                      <a:pt x="7828" y="4824"/>
                      <a:pt x="19470" y="-840"/>
                      <a:pt x="24032" y="12847"/>
                    </a:cubicBezTo>
                    <a:cubicBezTo>
                      <a:pt x="25605" y="17881"/>
                      <a:pt x="23088" y="24173"/>
                      <a:pt x="20414" y="28421"/>
                    </a:cubicBezTo>
                    <a:cubicBezTo>
                      <a:pt x="16481" y="34871"/>
                      <a:pt x="10031" y="39905"/>
                      <a:pt x="5154" y="45568"/>
                    </a:cubicBezTo>
                    <a:cubicBezTo>
                      <a:pt x="3266" y="48086"/>
                      <a:pt x="6727" y="51546"/>
                      <a:pt x="8772" y="49187"/>
                    </a:cubicBezTo>
                    <a:lnTo>
                      <a:pt x="8772" y="4918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9C9DD85-8BCD-4C53-AFFB-C9FA86D8366B}"/>
                  </a:ext>
                </a:extLst>
              </p:cNvPr>
              <p:cNvSpPr/>
              <p:nvPr/>
            </p:nvSpPr>
            <p:spPr>
              <a:xfrm>
                <a:off x="6230650" y="4274181"/>
                <a:ext cx="313373" cy="8023"/>
              </a:xfrm>
              <a:custGeom>
                <a:avLst/>
                <a:gdLst>
                  <a:gd name="connsiteX0" fmla="*/ 2360 w 313373"/>
                  <a:gd name="connsiteY0" fmla="*/ 8023 h 8023"/>
                  <a:gd name="connsiteX1" fmla="*/ 311014 w 313373"/>
                  <a:gd name="connsiteY1" fmla="*/ 5034 h 8023"/>
                  <a:gd name="connsiteX2" fmla="*/ 311014 w 313373"/>
                  <a:gd name="connsiteY2" fmla="*/ 0 h 8023"/>
                  <a:gd name="connsiteX3" fmla="*/ 2360 w 313373"/>
                  <a:gd name="connsiteY3" fmla="*/ 2989 h 8023"/>
                  <a:gd name="connsiteX4" fmla="*/ 2360 w 313373"/>
                  <a:gd name="connsiteY4" fmla="*/ 8023 h 8023"/>
                  <a:gd name="connsiteX5" fmla="*/ 2360 w 313373"/>
                  <a:gd name="connsiteY5" fmla="*/ 8023 h 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373" h="8023">
                    <a:moveTo>
                      <a:pt x="2360" y="8023"/>
                    </a:moveTo>
                    <a:cubicBezTo>
                      <a:pt x="105245" y="7079"/>
                      <a:pt x="208129" y="5978"/>
                      <a:pt x="311014" y="5034"/>
                    </a:cubicBezTo>
                    <a:cubicBezTo>
                      <a:pt x="314160" y="5034"/>
                      <a:pt x="314160" y="0"/>
                      <a:pt x="311014" y="0"/>
                    </a:cubicBezTo>
                    <a:cubicBezTo>
                      <a:pt x="208129" y="944"/>
                      <a:pt x="105245" y="2045"/>
                      <a:pt x="2360" y="2989"/>
                    </a:cubicBezTo>
                    <a:cubicBezTo>
                      <a:pt x="-787" y="2989"/>
                      <a:pt x="-787" y="8023"/>
                      <a:pt x="2360" y="8023"/>
                    </a:cubicBezTo>
                    <a:lnTo>
                      <a:pt x="2360" y="802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D03AD62-5EE3-4CC2-9BD1-61C12B223CF9}"/>
                  </a:ext>
                </a:extLst>
              </p:cNvPr>
              <p:cNvSpPr/>
              <p:nvPr/>
            </p:nvSpPr>
            <p:spPr>
              <a:xfrm>
                <a:off x="7192167" y="2258332"/>
                <a:ext cx="51770" cy="427792"/>
              </a:xfrm>
              <a:custGeom>
                <a:avLst/>
                <a:gdLst>
                  <a:gd name="connsiteX0" fmla="*/ 0 w 51770"/>
                  <a:gd name="connsiteY0" fmla="*/ 3304 h 427792"/>
                  <a:gd name="connsiteX1" fmla="*/ 0 w 51770"/>
                  <a:gd name="connsiteY1" fmla="*/ 8495 h 427792"/>
                  <a:gd name="connsiteX2" fmla="*/ 28474 w 51770"/>
                  <a:gd name="connsiteY2" fmla="*/ 427743 h 427792"/>
                  <a:gd name="connsiteX3" fmla="*/ 51442 w 51770"/>
                  <a:gd name="connsiteY3" fmla="*/ 0 h 427792"/>
                  <a:gd name="connsiteX4" fmla="*/ 0 w 51770"/>
                  <a:gd name="connsiteY4" fmla="*/ 3304 h 4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70" h="427792">
                    <a:moveTo>
                      <a:pt x="0" y="3304"/>
                    </a:moveTo>
                    <a:cubicBezTo>
                      <a:pt x="0" y="3304"/>
                      <a:pt x="0" y="5191"/>
                      <a:pt x="0" y="8495"/>
                    </a:cubicBezTo>
                    <a:cubicBezTo>
                      <a:pt x="157" y="57263"/>
                      <a:pt x="2517" y="432777"/>
                      <a:pt x="28474" y="427743"/>
                    </a:cubicBezTo>
                    <a:cubicBezTo>
                      <a:pt x="56319" y="422237"/>
                      <a:pt x="51442" y="0"/>
                      <a:pt x="51442" y="0"/>
                    </a:cubicBezTo>
                    <a:lnTo>
                      <a:pt x="0" y="330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2A76B34-35F2-45BE-89C4-D65F73C45605}"/>
                  </a:ext>
                </a:extLst>
              </p:cNvPr>
              <p:cNvSpPr/>
              <p:nvPr/>
            </p:nvSpPr>
            <p:spPr>
              <a:xfrm>
                <a:off x="7191537" y="2254713"/>
                <a:ext cx="53015" cy="38542"/>
              </a:xfrm>
              <a:custGeom>
                <a:avLst/>
                <a:gdLst>
                  <a:gd name="connsiteX0" fmla="*/ 0 w 53015"/>
                  <a:gd name="connsiteY0" fmla="*/ 1259 h 38542"/>
                  <a:gd name="connsiteX1" fmla="*/ 787 w 53015"/>
                  <a:gd name="connsiteY1" fmla="*/ 37284 h 38542"/>
                  <a:gd name="connsiteX2" fmla="*/ 52386 w 53015"/>
                  <a:gd name="connsiteY2" fmla="*/ 38542 h 38542"/>
                  <a:gd name="connsiteX3" fmla="*/ 53015 w 53015"/>
                  <a:gd name="connsiteY3" fmla="*/ 0 h 3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15" h="38542">
                    <a:moveTo>
                      <a:pt x="0" y="1259"/>
                    </a:moveTo>
                    <a:lnTo>
                      <a:pt x="787" y="37284"/>
                    </a:lnTo>
                    <a:lnTo>
                      <a:pt x="52386" y="38542"/>
                    </a:lnTo>
                    <a:lnTo>
                      <a:pt x="53015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9A74B637-4D36-42E8-939B-C91A75F1B2F9}"/>
                  </a:ext>
                </a:extLst>
              </p:cNvPr>
              <p:cNvSpPr/>
              <p:nvPr/>
            </p:nvSpPr>
            <p:spPr>
              <a:xfrm>
                <a:off x="7151805" y="2037145"/>
                <a:ext cx="130334" cy="225171"/>
              </a:xfrm>
              <a:custGeom>
                <a:avLst/>
                <a:gdLst>
                  <a:gd name="connsiteX0" fmla="*/ 91961 w 130334"/>
                  <a:gd name="connsiteY0" fmla="*/ 221029 h 225171"/>
                  <a:gd name="connsiteX1" fmla="*/ 10786 w 130334"/>
                  <a:gd name="connsiteY1" fmla="*/ 195859 h 225171"/>
                  <a:gd name="connsiteX2" fmla="*/ 3078 w 130334"/>
                  <a:gd name="connsiteY2" fmla="*/ 129943 h 225171"/>
                  <a:gd name="connsiteX3" fmla="*/ 27305 w 130334"/>
                  <a:gd name="connsiteY3" fmla="*/ 66230 h 225171"/>
                  <a:gd name="connsiteX4" fmla="*/ 41148 w 130334"/>
                  <a:gd name="connsiteY4" fmla="*/ 0 h 225171"/>
                  <a:gd name="connsiteX5" fmla="*/ 125785 w 130334"/>
                  <a:gd name="connsiteY5" fmla="*/ 100053 h 225171"/>
                  <a:gd name="connsiteX6" fmla="*/ 91961 w 130334"/>
                  <a:gd name="connsiteY6" fmla="*/ 221029 h 22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334" h="225171">
                    <a:moveTo>
                      <a:pt x="91961" y="221029"/>
                    </a:moveTo>
                    <a:cubicBezTo>
                      <a:pt x="65847" y="232199"/>
                      <a:pt x="26203" y="219771"/>
                      <a:pt x="10786" y="195859"/>
                    </a:cubicBezTo>
                    <a:cubicBezTo>
                      <a:pt x="-1484" y="176666"/>
                      <a:pt x="-2114" y="152125"/>
                      <a:pt x="3078" y="129943"/>
                    </a:cubicBezTo>
                    <a:cubicBezTo>
                      <a:pt x="8269" y="107762"/>
                      <a:pt x="18652" y="87310"/>
                      <a:pt x="27305" y="66230"/>
                    </a:cubicBezTo>
                    <a:cubicBezTo>
                      <a:pt x="35957" y="45150"/>
                      <a:pt x="43036" y="22654"/>
                      <a:pt x="41148" y="0"/>
                    </a:cubicBezTo>
                    <a:cubicBezTo>
                      <a:pt x="81736" y="19822"/>
                      <a:pt x="115716" y="56005"/>
                      <a:pt x="125785" y="100053"/>
                    </a:cubicBezTo>
                    <a:cubicBezTo>
                      <a:pt x="135853" y="144259"/>
                      <a:pt x="131133" y="198533"/>
                      <a:pt x="91961" y="22102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B3C5528E-17B6-44C2-AE2B-4E6583524E84}"/>
                  </a:ext>
                </a:extLst>
              </p:cNvPr>
              <p:cNvSpPr/>
              <p:nvPr/>
            </p:nvSpPr>
            <p:spPr>
              <a:xfrm>
                <a:off x="7174480" y="2036044"/>
                <a:ext cx="95628" cy="104141"/>
              </a:xfrm>
              <a:custGeom>
                <a:avLst/>
                <a:gdLst>
                  <a:gd name="connsiteX0" fmla="*/ 382 w 95628"/>
                  <a:gd name="connsiteY0" fmla="*/ 77400 h 104141"/>
                  <a:gd name="connsiteX1" fmla="*/ 6045 w 95628"/>
                  <a:gd name="connsiteY1" fmla="*/ 99738 h 104141"/>
                  <a:gd name="connsiteX2" fmla="*/ 19889 w 95628"/>
                  <a:gd name="connsiteY2" fmla="*/ 103986 h 104141"/>
                  <a:gd name="connsiteX3" fmla="*/ 33733 w 95628"/>
                  <a:gd name="connsiteY3" fmla="*/ 98637 h 104141"/>
                  <a:gd name="connsiteX4" fmla="*/ 52768 w 95628"/>
                  <a:gd name="connsiteY4" fmla="*/ 81804 h 104141"/>
                  <a:gd name="connsiteX5" fmla="*/ 63466 w 95628"/>
                  <a:gd name="connsiteY5" fmla="*/ 73781 h 104141"/>
                  <a:gd name="connsiteX6" fmla="*/ 78411 w 95628"/>
                  <a:gd name="connsiteY6" fmla="*/ 83378 h 104141"/>
                  <a:gd name="connsiteX7" fmla="*/ 91468 w 95628"/>
                  <a:gd name="connsiteY7" fmla="*/ 82906 h 104141"/>
                  <a:gd name="connsiteX8" fmla="*/ 95558 w 95628"/>
                  <a:gd name="connsiteY8" fmla="*/ 75826 h 104141"/>
                  <a:gd name="connsiteX9" fmla="*/ 16271 w 95628"/>
                  <a:gd name="connsiteY9" fmla="*/ 0 h 104141"/>
                  <a:gd name="connsiteX10" fmla="*/ 14855 w 95628"/>
                  <a:gd name="connsiteY10" fmla="*/ 30677 h 104141"/>
                  <a:gd name="connsiteX11" fmla="*/ 382 w 95628"/>
                  <a:gd name="connsiteY11" fmla="*/ 77400 h 104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628" h="104141">
                    <a:moveTo>
                      <a:pt x="382" y="77400"/>
                    </a:moveTo>
                    <a:cubicBezTo>
                      <a:pt x="-719" y="85423"/>
                      <a:pt x="382" y="93918"/>
                      <a:pt x="6045" y="99738"/>
                    </a:cubicBezTo>
                    <a:cubicBezTo>
                      <a:pt x="9506" y="103357"/>
                      <a:pt x="14855" y="104615"/>
                      <a:pt x="19889" y="103986"/>
                    </a:cubicBezTo>
                    <a:cubicBezTo>
                      <a:pt x="24923" y="103357"/>
                      <a:pt x="29486" y="101154"/>
                      <a:pt x="33733" y="98637"/>
                    </a:cubicBezTo>
                    <a:cubicBezTo>
                      <a:pt x="40970" y="94232"/>
                      <a:pt x="47420" y="88412"/>
                      <a:pt x="52768" y="81804"/>
                    </a:cubicBezTo>
                    <a:cubicBezTo>
                      <a:pt x="55600" y="78186"/>
                      <a:pt x="58904" y="73939"/>
                      <a:pt x="63466" y="73781"/>
                    </a:cubicBezTo>
                    <a:cubicBezTo>
                      <a:pt x="69601" y="73624"/>
                      <a:pt x="73219" y="80389"/>
                      <a:pt x="78411" y="83378"/>
                    </a:cubicBezTo>
                    <a:cubicBezTo>
                      <a:pt x="82344" y="85580"/>
                      <a:pt x="87693" y="85423"/>
                      <a:pt x="91468" y="82906"/>
                    </a:cubicBezTo>
                    <a:cubicBezTo>
                      <a:pt x="95244" y="80389"/>
                      <a:pt x="95873" y="80389"/>
                      <a:pt x="95558" y="75826"/>
                    </a:cubicBezTo>
                    <a:cubicBezTo>
                      <a:pt x="95558" y="75826"/>
                      <a:pt x="64567" y="17147"/>
                      <a:pt x="16271" y="0"/>
                    </a:cubicBezTo>
                    <a:cubicBezTo>
                      <a:pt x="16271" y="0"/>
                      <a:pt x="21305" y="8810"/>
                      <a:pt x="14855" y="30677"/>
                    </a:cubicBezTo>
                    <a:cubicBezTo>
                      <a:pt x="8405" y="52544"/>
                      <a:pt x="382" y="77400"/>
                      <a:pt x="382" y="77400"/>
                    </a:cubicBez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6AFEE83D-27CC-4DB4-8C03-BFC33E5FA196}"/>
                  </a:ext>
                </a:extLst>
              </p:cNvPr>
              <p:cNvSpPr/>
              <p:nvPr/>
            </p:nvSpPr>
            <p:spPr>
              <a:xfrm>
                <a:off x="7224572" y="2132373"/>
                <a:ext cx="31672" cy="34936"/>
              </a:xfrm>
              <a:custGeom>
                <a:avLst/>
                <a:gdLst>
                  <a:gd name="connsiteX0" fmla="*/ 20453 w 31672"/>
                  <a:gd name="connsiteY0" fmla="*/ 1207 h 34936"/>
                  <a:gd name="connsiteX1" fmla="*/ 4250 w 31672"/>
                  <a:gd name="connsiteY1" fmla="*/ 4510 h 34936"/>
                  <a:gd name="connsiteX2" fmla="*/ 789 w 31672"/>
                  <a:gd name="connsiteY2" fmla="*/ 21029 h 34936"/>
                  <a:gd name="connsiteX3" fmla="*/ 12430 w 31672"/>
                  <a:gd name="connsiteY3" fmla="*/ 33456 h 34936"/>
                  <a:gd name="connsiteX4" fmla="*/ 24858 w 31672"/>
                  <a:gd name="connsiteY4" fmla="*/ 33456 h 34936"/>
                  <a:gd name="connsiteX5" fmla="*/ 30207 w 31672"/>
                  <a:gd name="connsiteY5" fmla="*/ 26220 h 34936"/>
                  <a:gd name="connsiteX6" fmla="*/ 30364 w 31672"/>
                  <a:gd name="connsiteY6" fmla="*/ 11904 h 34936"/>
                  <a:gd name="connsiteX7" fmla="*/ 20453 w 31672"/>
                  <a:gd name="connsiteY7" fmla="*/ 1207 h 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72" h="34936">
                    <a:moveTo>
                      <a:pt x="20453" y="1207"/>
                    </a:moveTo>
                    <a:cubicBezTo>
                      <a:pt x="15104" y="-1310"/>
                      <a:pt x="8340" y="263"/>
                      <a:pt x="4250" y="4510"/>
                    </a:cubicBezTo>
                    <a:cubicBezTo>
                      <a:pt x="159" y="8758"/>
                      <a:pt x="-942" y="15365"/>
                      <a:pt x="789" y="21029"/>
                    </a:cubicBezTo>
                    <a:cubicBezTo>
                      <a:pt x="2519" y="26692"/>
                      <a:pt x="7081" y="31254"/>
                      <a:pt x="12430" y="33456"/>
                    </a:cubicBezTo>
                    <a:cubicBezTo>
                      <a:pt x="16363" y="35187"/>
                      <a:pt x="21082" y="35659"/>
                      <a:pt x="24858" y="33456"/>
                    </a:cubicBezTo>
                    <a:cubicBezTo>
                      <a:pt x="27532" y="31883"/>
                      <a:pt x="29263" y="29052"/>
                      <a:pt x="30207" y="26220"/>
                    </a:cubicBezTo>
                    <a:cubicBezTo>
                      <a:pt x="31623" y="21658"/>
                      <a:pt x="32567" y="15994"/>
                      <a:pt x="30364" y="11904"/>
                    </a:cubicBezTo>
                    <a:cubicBezTo>
                      <a:pt x="28319" y="7657"/>
                      <a:pt x="25015" y="2623"/>
                      <a:pt x="20453" y="120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DACD0AF6-7583-45D5-84D9-C60628109692}"/>
                  </a:ext>
                </a:extLst>
              </p:cNvPr>
              <p:cNvSpPr/>
              <p:nvPr/>
            </p:nvSpPr>
            <p:spPr>
              <a:xfrm>
                <a:off x="7126566" y="2312894"/>
                <a:ext cx="180659" cy="266520"/>
              </a:xfrm>
              <a:custGeom>
                <a:avLst/>
                <a:gdLst>
                  <a:gd name="connsiteX0" fmla="*/ 0 w 180659"/>
                  <a:gd name="connsiteY0" fmla="*/ 188334 h 266520"/>
                  <a:gd name="connsiteX1" fmla="*/ 18563 w 180659"/>
                  <a:gd name="connsiteY1" fmla="*/ 68931 h 266520"/>
                  <a:gd name="connsiteX2" fmla="*/ 28632 w 180659"/>
                  <a:gd name="connsiteY2" fmla="*/ 132802 h 266520"/>
                  <a:gd name="connsiteX3" fmla="*/ 106188 w 180659"/>
                  <a:gd name="connsiteY3" fmla="*/ 2229 h 266520"/>
                  <a:gd name="connsiteX4" fmla="*/ 66859 w 180659"/>
                  <a:gd name="connsiteY4" fmla="*/ 105429 h 266520"/>
                  <a:gd name="connsiteX5" fmla="*/ 148978 w 180659"/>
                  <a:gd name="connsiteY5" fmla="*/ 30703 h 266520"/>
                  <a:gd name="connsiteX6" fmla="*/ 88412 w 180659"/>
                  <a:gd name="connsiteY6" fmla="*/ 128240 h 266520"/>
                  <a:gd name="connsiteX7" fmla="*/ 178397 w 180659"/>
                  <a:gd name="connsiteY7" fmla="*/ 61695 h 266520"/>
                  <a:gd name="connsiteX8" fmla="*/ 111065 w 180659"/>
                  <a:gd name="connsiteY8" fmla="*/ 146803 h 266520"/>
                  <a:gd name="connsiteX9" fmla="*/ 162193 w 180659"/>
                  <a:gd name="connsiteY9" fmla="*/ 126981 h 266520"/>
                  <a:gd name="connsiteX10" fmla="*/ 70792 w 180659"/>
                  <a:gd name="connsiteY10" fmla="*/ 266520 h 266520"/>
                  <a:gd name="connsiteX11" fmla="*/ 0 w 180659"/>
                  <a:gd name="connsiteY11" fmla="*/ 188334 h 26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659" h="266520">
                    <a:moveTo>
                      <a:pt x="0" y="188334"/>
                    </a:moveTo>
                    <a:cubicBezTo>
                      <a:pt x="0" y="188334"/>
                      <a:pt x="14001" y="80730"/>
                      <a:pt x="18563" y="68931"/>
                    </a:cubicBezTo>
                    <a:cubicBezTo>
                      <a:pt x="22024" y="59807"/>
                      <a:pt x="28632" y="132802"/>
                      <a:pt x="28632" y="132802"/>
                    </a:cubicBezTo>
                    <a:cubicBezTo>
                      <a:pt x="28632" y="132802"/>
                      <a:pt x="104458" y="-20110"/>
                      <a:pt x="106188" y="2229"/>
                    </a:cubicBezTo>
                    <a:cubicBezTo>
                      <a:pt x="107919" y="24568"/>
                      <a:pt x="66859" y="105429"/>
                      <a:pt x="66859" y="105429"/>
                    </a:cubicBezTo>
                    <a:cubicBezTo>
                      <a:pt x="66859" y="105429"/>
                      <a:pt x="166441" y="2229"/>
                      <a:pt x="148978" y="30703"/>
                    </a:cubicBezTo>
                    <a:cubicBezTo>
                      <a:pt x="131516" y="59020"/>
                      <a:pt x="88412" y="128240"/>
                      <a:pt x="88412" y="128240"/>
                    </a:cubicBezTo>
                    <a:cubicBezTo>
                      <a:pt x="88412" y="128240"/>
                      <a:pt x="197589" y="26613"/>
                      <a:pt x="178397" y="61695"/>
                    </a:cubicBezTo>
                    <a:cubicBezTo>
                      <a:pt x="159204" y="96776"/>
                      <a:pt x="111065" y="146803"/>
                      <a:pt x="111065" y="146803"/>
                    </a:cubicBezTo>
                    <a:cubicBezTo>
                      <a:pt x="111065" y="146803"/>
                      <a:pt x="188307" y="97406"/>
                      <a:pt x="162193" y="126981"/>
                    </a:cubicBezTo>
                    <a:cubicBezTo>
                      <a:pt x="136079" y="156714"/>
                      <a:pt x="89828" y="212718"/>
                      <a:pt x="70792" y="266520"/>
                    </a:cubicBezTo>
                    <a:lnTo>
                      <a:pt x="0" y="1883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C0A5D945-581A-482D-8DA8-736ED6A3BF4C}"/>
                  </a:ext>
                </a:extLst>
              </p:cNvPr>
              <p:cNvSpPr/>
              <p:nvPr/>
            </p:nvSpPr>
            <p:spPr>
              <a:xfrm>
                <a:off x="5741271" y="2462056"/>
                <a:ext cx="1522632" cy="1574577"/>
              </a:xfrm>
              <a:custGeom>
                <a:avLst/>
                <a:gdLst>
                  <a:gd name="connsiteX0" fmla="*/ 680991 w 1522632"/>
                  <a:gd name="connsiteY0" fmla="*/ 557686 h 1574577"/>
                  <a:gd name="connsiteX1" fmla="*/ 252304 w 1522632"/>
                  <a:gd name="connsiteY1" fmla="*/ 732150 h 1574577"/>
                  <a:gd name="connsiteX2" fmla="*/ 30803 w 1522632"/>
                  <a:gd name="connsiteY2" fmla="*/ 1019881 h 1574577"/>
                  <a:gd name="connsiteX3" fmla="*/ 7363 w 1522632"/>
                  <a:gd name="connsiteY3" fmla="*/ 1403575 h 1574577"/>
                  <a:gd name="connsiteX4" fmla="*/ 159959 w 1522632"/>
                  <a:gd name="connsiteY4" fmla="*/ 1403575 h 1574577"/>
                  <a:gd name="connsiteX5" fmla="*/ 210773 w 1522632"/>
                  <a:gd name="connsiteY5" fmla="*/ 1078088 h 1574577"/>
                  <a:gd name="connsiteX6" fmla="*/ 316174 w 1522632"/>
                  <a:gd name="connsiteY6" fmla="*/ 953179 h 1574577"/>
                  <a:gd name="connsiteX7" fmla="*/ 305792 w 1522632"/>
                  <a:gd name="connsiteY7" fmla="*/ 1574578 h 1574577"/>
                  <a:gd name="connsiteX8" fmla="*/ 1064999 w 1522632"/>
                  <a:gd name="connsiteY8" fmla="*/ 1505201 h 1574577"/>
                  <a:gd name="connsiteX9" fmla="*/ 1064999 w 1522632"/>
                  <a:gd name="connsiteY9" fmla="*/ 803571 h 1574577"/>
                  <a:gd name="connsiteX10" fmla="*/ 1522632 w 1522632"/>
                  <a:gd name="connsiteY10" fmla="*/ 101941 h 1574577"/>
                  <a:gd name="connsiteX11" fmla="*/ 1339516 w 1522632"/>
                  <a:gd name="connsiteY11" fmla="*/ 0 h 1574577"/>
                  <a:gd name="connsiteX12" fmla="*/ 851364 w 1522632"/>
                  <a:gd name="connsiteY12" fmla="*/ 549191 h 1574577"/>
                  <a:gd name="connsiteX13" fmla="*/ 680991 w 1522632"/>
                  <a:gd name="connsiteY13" fmla="*/ 557686 h 1574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2632" h="1574577">
                    <a:moveTo>
                      <a:pt x="680991" y="557686"/>
                    </a:moveTo>
                    <a:cubicBezTo>
                      <a:pt x="522416" y="565552"/>
                      <a:pt x="371078" y="626905"/>
                      <a:pt x="252304" y="732150"/>
                    </a:cubicBezTo>
                    <a:cubicBezTo>
                      <a:pt x="146588" y="825753"/>
                      <a:pt x="56603" y="942481"/>
                      <a:pt x="30803" y="1019881"/>
                    </a:cubicBezTo>
                    <a:cubicBezTo>
                      <a:pt x="-20010" y="1172478"/>
                      <a:pt x="7363" y="1403575"/>
                      <a:pt x="7363" y="1403575"/>
                    </a:cubicBezTo>
                    <a:lnTo>
                      <a:pt x="159959" y="1403575"/>
                    </a:lnTo>
                    <a:lnTo>
                      <a:pt x="210773" y="1078088"/>
                    </a:lnTo>
                    <a:lnTo>
                      <a:pt x="316174" y="953179"/>
                    </a:lnTo>
                    <a:lnTo>
                      <a:pt x="305792" y="1574578"/>
                    </a:lnTo>
                    <a:lnTo>
                      <a:pt x="1064999" y="1505201"/>
                    </a:lnTo>
                    <a:lnTo>
                      <a:pt x="1064999" y="803571"/>
                    </a:lnTo>
                    <a:lnTo>
                      <a:pt x="1522632" y="101941"/>
                    </a:lnTo>
                    <a:lnTo>
                      <a:pt x="1339516" y="0"/>
                    </a:lnTo>
                    <a:lnTo>
                      <a:pt x="851364" y="549191"/>
                    </a:lnTo>
                    <a:lnTo>
                      <a:pt x="680991" y="5576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89D0BFE-EA8A-49D7-AC66-9C2A0B51FFE2}"/>
                  </a:ext>
                </a:extLst>
              </p:cNvPr>
              <p:cNvSpPr/>
              <p:nvPr/>
            </p:nvSpPr>
            <p:spPr>
              <a:xfrm>
                <a:off x="6056481" y="3608555"/>
                <a:ext cx="754764" cy="27646"/>
              </a:xfrm>
              <a:custGeom>
                <a:avLst/>
                <a:gdLst>
                  <a:gd name="connsiteX0" fmla="*/ 3009 w 754764"/>
                  <a:gd name="connsiteY0" fmla="*/ 7100 h 27646"/>
                  <a:gd name="connsiteX1" fmla="*/ 748216 w 754764"/>
                  <a:gd name="connsiteY1" fmla="*/ 13708 h 27646"/>
                  <a:gd name="connsiteX2" fmla="*/ 748216 w 754764"/>
                  <a:gd name="connsiteY2" fmla="*/ 21 h 27646"/>
                  <a:gd name="connsiteX3" fmla="*/ 3009 w 754764"/>
                  <a:gd name="connsiteY3" fmla="*/ 650 h 27646"/>
                  <a:gd name="connsiteX4" fmla="*/ 3009 w 754764"/>
                  <a:gd name="connsiteY4" fmla="*/ 7100 h 27646"/>
                  <a:gd name="connsiteX5" fmla="*/ 3009 w 754764"/>
                  <a:gd name="connsiteY5" fmla="*/ 7100 h 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4764" h="27646">
                    <a:moveTo>
                      <a:pt x="3009" y="7100"/>
                    </a:moveTo>
                    <a:cubicBezTo>
                      <a:pt x="250153" y="35260"/>
                      <a:pt x="500443" y="31484"/>
                      <a:pt x="748216" y="13708"/>
                    </a:cubicBezTo>
                    <a:cubicBezTo>
                      <a:pt x="756868" y="13078"/>
                      <a:pt x="757026" y="-608"/>
                      <a:pt x="748216" y="21"/>
                    </a:cubicBezTo>
                    <a:cubicBezTo>
                      <a:pt x="498712" y="19214"/>
                      <a:pt x="252670" y="13236"/>
                      <a:pt x="3009" y="650"/>
                    </a:cubicBezTo>
                    <a:cubicBezTo>
                      <a:pt x="-1081" y="650"/>
                      <a:pt x="-924" y="6786"/>
                      <a:pt x="3009" y="7100"/>
                    </a:cubicBezTo>
                    <a:lnTo>
                      <a:pt x="3009" y="710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B029C569-BD5E-4739-9FA6-11F45BC24DDD}"/>
                  </a:ext>
                </a:extLst>
              </p:cNvPr>
              <p:cNvSpPr/>
              <p:nvPr/>
            </p:nvSpPr>
            <p:spPr>
              <a:xfrm>
                <a:off x="6055950" y="3538373"/>
                <a:ext cx="758539" cy="19786"/>
              </a:xfrm>
              <a:custGeom>
                <a:avLst/>
                <a:gdLst>
                  <a:gd name="connsiteX0" fmla="*/ 3540 w 758539"/>
                  <a:gd name="connsiteY0" fmla="*/ 12154 h 19786"/>
                  <a:gd name="connsiteX1" fmla="*/ 752522 w 758539"/>
                  <a:gd name="connsiteY1" fmla="*/ 17975 h 19786"/>
                  <a:gd name="connsiteX2" fmla="*/ 752522 w 758539"/>
                  <a:gd name="connsiteY2" fmla="*/ 5704 h 19786"/>
                  <a:gd name="connsiteX3" fmla="*/ 3540 w 758539"/>
                  <a:gd name="connsiteY3" fmla="*/ 4918 h 19786"/>
                  <a:gd name="connsiteX4" fmla="*/ 3540 w 758539"/>
                  <a:gd name="connsiteY4" fmla="*/ 12154 h 19786"/>
                  <a:gd name="connsiteX5" fmla="*/ 3540 w 758539"/>
                  <a:gd name="connsiteY5" fmla="*/ 12154 h 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8539" h="19786">
                    <a:moveTo>
                      <a:pt x="3540" y="12154"/>
                    </a:moveTo>
                    <a:cubicBezTo>
                      <a:pt x="252257" y="24582"/>
                      <a:pt x="503490" y="18132"/>
                      <a:pt x="752522" y="17975"/>
                    </a:cubicBezTo>
                    <a:cubicBezTo>
                      <a:pt x="760545" y="17975"/>
                      <a:pt x="760545" y="5704"/>
                      <a:pt x="752522" y="5704"/>
                    </a:cubicBezTo>
                    <a:cubicBezTo>
                      <a:pt x="503490" y="3187"/>
                      <a:pt x="252414" y="-5308"/>
                      <a:pt x="3540" y="4918"/>
                    </a:cubicBezTo>
                    <a:cubicBezTo>
                      <a:pt x="-1180" y="4918"/>
                      <a:pt x="-1180" y="11997"/>
                      <a:pt x="3540" y="12154"/>
                    </a:cubicBezTo>
                    <a:lnTo>
                      <a:pt x="3540" y="121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2D416EB4-2362-4275-9EF0-20006D86465B}"/>
                  </a:ext>
                </a:extLst>
              </p:cNvPr>
              <p:cNvSpPr/>
              <p:nvPr/>
            </p:nvSpPr>
            <p:spPr>
              <a:xfrm>
                <a:off x="6055007" y="3462738"/>
                <a:ext cx="750673" cy="28493"/>
              </a:xfrm>
              <a:custGeom>
                <a:avLst/>
                <a:gdLst>
                  <a:gd name="connsiteX0" fmla="*/ 4484 w 750673"/>
                  <a:gd name="connsiteY0" fmla="*/ 21086 h 28493"/>
                  <a:gd name="connsiteX1" fmla="*/ 744656 w 750673"/>
                  <a:gd name="connsiteY1" fmla="*/ 12591 h 28493"/>
                  <a:gd name="connsiteX2" fmla="*/ 744656 w 750673"/>
                  <a:gd name="connsiteY2" fmla="*/ 6 h 28493"/>
                  <a:gd name="connsiteX3" fmla="*/ 4484 w 750673"/>
                  <a:gd name="connsiteY3" fmla="*/ 11647 h 28493"/>
                  <a:gd name="connsiteX4" fmla="*/ 4484 w 750673"/>
                  <a:gd name="connsiteY4" fmla="*/ 21086 h 28493"/>
                  <a:gd name="connsiteX5" fmla="*/ 4484 w 750673"/>
                  <a:gd name="connsiteY5" fmla="*/ 21086 h 2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673" h="28493">
                    <a:moveTo>
                      <a:pt x="4484" y="21086"/>
                    </a:moveTo>
                    <a:cubicBezTo>
                      <a:pt x="250683" y="35087"/>
                      <a:pt x="498771" y="27536"/>
                      <a:pt x="744656" y="12591"/>
                    </a:cubicBezTo>
                    <a:cubicBezTo>
                      <a:pt x="752679" y="12119"/>
                      <a:pt x="752679" y="-309"/>
                      <a:pt x="744656" y="6"/>
                    </a:cubicBezTo>
                    <a:cubicBezTo>
                      <a:pt x="497670" y="13220"/>
                      <a:pt x="251785" y="12277"/>
                      <a:pt x="4484" y="11647"/>
                    </a:cubicBezTo>
                    <a:cubicBezTo>
                      <a:pt x="-1495" y="11805"/>
                      <a:pt x="-1495" y="20772"/>
                      <a:pt x="4484" y="21086"/>
                    </a:cubicBezTo>
                    <a:lnTo>
                      <a:pt x="4484" y="2108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78669582-6B2F-4EE0-B641-70C8DE3B90E8}"/>
                  </a:ext>
                </a:extLst>
              </p:cNvPr>
              <p:cNvSpPr/>
              <p:nvPr/>
            </p:nvSpPr>
            <p:spPr>
              <a:xfrm>
                <a:off x="6029757" y="3383687"/>
                <a:ext cx="784535" cy="27149"/>
              </a:xfrm>
              <a:custGeom>
                <a:avLst/>
                <a:gdLst>
                  <a:gd name="connsiteX0" fmla="*/ 944 w 784535"/>
                  <a:gd name="connsiteY0" fmla="*/ 7636 h 27149"/>
                  <a:gd name="connsiteX1" fmla="*/ 778872 w 784535"/>
                  <a:gd name="connsiteY1" fmla="*/ 17075 h 27149"/>
                  <a:gd name="connsiteX2" fmla="*/ 778872 w 784535"/>
                  <a:gd name="connsiteY2" fmla="*/ 5276 h 27149"/>
                  <a:gd name="connsiteX3" fmla="*/ 944 w 784535"/>
                  <a:gd name="connsiteY3" fmla="*/ 5905 h 27149"/>
                  <a:gd name="connsiteX4" fmla="*/ 944 w 784535"/>
                  <a:gd name="connsiteY4" fmla="*/ 7636 h 27149"/>
                  <a:gd name="connsiteX5" fmla="*/ 944 w 784535"/>
                  <a:gd name="connsiteY5" fmla="*/ 7636 h 2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535" h="27149">
                    <a:moveTo>
                      <a:pt x="944" y="7636"/>
                    </a:moveTo>
                    <a:cubicBezTo>
                      <a:pt x="254695" y="40829"/>
                      <a:pt x="523548" y="22895"/>
                      <a:pt x="778872" y="17075"/>
                    </a:cubicBezTo>
                    <a:cubicBezTo>
                      <a:pt x="786424" y="16917"/>
                      <a:pt x="786424" y="5119"/>
                      <a:pt x="778872" y="5276"/>
                    </a:cubicBezTo>
                    <a:cubicBezTo>
                      <a:pt x="520559" y="11569"/>
                      <a:pt x="258313" y="-9826"/>
                      <a:pt x="944" y="5905"/>
                    </a:cubicBezTo>
                    <a:cubicBezTo>
                      <a:pt x="-315" y="5905"/>
                      <a:pt x="-315" y="7478"/>
                      <a:pt x="944" y="7636"/>
                    </a:cubicBezTo>
                    <a:lnTo>
                      <a:pt x="944" y="763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DE2989C4-5111-4806-8C66-9057B3FAF826}"/>
                  </a:ext>
                </a:extLst>
              </p:cNvPr>
              <p:cNvSpPr/>
              <p:nvPr/>
            </p:nvSpPr>
            <p:spPr>
              <a:xfrm>
                <a:off x="6045528" y="3285092"/>
                <a:ext cx="766169" cy="30101"/>
              </a:xfrm>
              <a:custGeom>
                <a:avLst/>
                <a:gdLst>
                  <a:gd name="connsiteX0" fmla="*/ 1534 w 766169"/>
                  <a:gd name="connsiteY0" fmla="*/ 22066 h 30101"/>
                  <a:gd name="connsiteX1" fmla="*/ 760742 w 766169"/>
                  <a:gd name="connsiteY1" fmla="*/ 12785 h 30101"/>
                  <a:gd name="connsiteX2" fmla="*/ 760742 w 766169"/>
                  <a:gd name="connsiteY2" fmla="*/ 1458 h 30101"/>
                  <a:gd name="connsiteX3" fmla="*/ 1534 w 766169"/>
                  <a:gd name="connsiteY3" fmla="*/ 18920 h 30101"/>
                  <a:gd name="connsiteX4" fmla="*/ 1534 w 766169"/>
                  <a:gd name="connsiteY4" fmla="*/ 22066 h 30101"/>
                  <a:gd name="connsiteX5" fmla="*/ 1534 w 766169"/>
                  <a:gd name="connsiteY5" fmla="*/ 22066 h 3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169" h="30101">
                    <a:moveTo>
                      <a:pt x="1534" y="22066"/>
                    </a:moveTo>
                    <a:cubicBezTo>
                      <a:pt x="250251" y="41731"/>
                      <a:pt x="511238" y="20021"/>
                      <a:pt x="760742" y="12785"/>
                    </a:cubicBezTo>
                    <a:cubicBezTo>
                      <a:pt x="767978" y="12627"/>
                      <a:pt x="767978" y="1458"/>
                      <a:pt x="760742" y="1458"/>
                    </a:cubicBezTo>
                    <a:cubicBezTo>
                      <a:pt x="511081" y="2874"/>
                      <a:pt x="249621" y="-9397"/>
                      <a:pt x="1534" y="18920"/>
                    </a:cubicBezTo>
                    <a:cubicBezTo>
                      <a:pt x="-511" y="19077"/>
                      <a:pt x="-511" y="21909"/>
                      <a:pt x="1534" y="22066"/>
                    </a:cubicBezTo>
                    <a:lnTo>
                      <a:pt x="1534" y="2206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F689AC91-22F7-4502-90DF-30476A17C97C}"/>
                  </a:ext>
                </a:extLst>
              </p:cNvPr>
              <p:cNvSpPr/>
              <p:nvPr/>
            </p:nvSpPr>
            <p:spPr>
              <a:xfrm>
                <a:off x="6081155" y="3185044"/>
                <a:ext cx="692708" cy="42000"/>
              </a:xfrm>
              <a:custGeom>
                <a:avLst/>
                <a:gdLst>
                  <a:gd name="connsiteX0" fmla="*/ 1618 w 692708"/>
                  <a:gd name="connsiteY0" fmla="*/ 27725 h 42000"/>
                  <a:gd name="connsiteX1" fmla="*/ 687045 w 692708"/>
                  <a:gd name="connsiteY1" fmla="*/ 11836 h 42000"/>
                  <a:gd name="connsiteX2" fmla="*/ 687045 w 692708"/>
                  <a:gd name="connsiteY2" fmla="*/ 37 h 42000"/>
                  <a:gd name="connsiteX3" fmla="*/ 2248 w 692708"/>
                  <a:gd name="connsiteY3" fmla="*/ 23320 h 42000"/>
                  <a:gd name="connsiteX4" fmla="*/ 1618 w 692708"/>
                  <a:gd name="connsiteY4" fmla="*/ 27725 h 42000"/>
                  <a:gd name="connsiteX5" fmla="*/ 1618 w 692708"/>
                  <a:gd name="connsiteY5" fmla="*/ 27725 h 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708" h="42000">
                    <a:moveTo>
                      <a:pt x="1618" y="27725"/>
                    </a:moveTo>
                    <a:cubicBezTo>
                      <a:pt x="222333" y="59345"/>
                      <a:pt x="466488" y="31343"/>
                      <a:pt x="687045" y="11836"/>
                    </a:cubicBezTo>
                    <a:cubicBezTo>
                      <a:pt x="694596" y="11207"/>
                      <a:pt x="694596" y="-749"/>
                      <a:pt x="687045" y="37"/>
                    </a:cubicBezTo>
                    <a:cubicBezTo>
                      <a:pt x="458779" y="20803"/>
                      <a:pt x="229569" y="6015"/>
                      <a:pt x="2248" y="23320"/>
                    </a:cubicBezTo>
                    <a:cubicBezTo>
                      <a:pt x="-112" y="23477"/>
                      <a:pt x="-1056" y="27410"/>
                      <a:pt x="1618" y="27725"/>
                    </a:cubicBezTo>
                    <a:lnTo>
                      <a:pt x="1618" y="2772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013BFC-86E6-4A37-8848-7F045562F8BA}"/>
                  </a:ext>
                </a:extLst>
              </p:cNvPr>
              <p:cNvSpPr/>
              <p:nvPr/>
            </p:nvSpPr>
            <p:spPr>
              <a:xfrm>
                <a:off x="6055773" y="3090510"/>
                <a:ext cx="620809" cy="55871"/>
              </a:xfrm>
              <a:custGeom>
                <a:avLst/>
                <a:gdLst>
                  <a:gd name="connsiteX0" fmla="*/ 3717 w 620809"/>
                  <a:gd name="connsiteY0" fmla="*/ 55872 h 55871"/>
                  <a:gd name="connsiteX1" fmla="*/ 615205 w 620809"/>
                  <a:gd name="connsiteY1" fmla="*/ 11823 h 55871"/>
                  <a:gd name="connsiteX2" fmla="*/ 615205 w 620809"/>
                  <a:gd name="connsiteY2" fmla="*/ 25 h 55871"/>
                  <a:gd name="connsiteX3" fmla="*/ 3717 w 620809"/>
                  <a:gd name="connsiteY3" fmla="*/ 48321 h 55871"/>
                  <a:gd name="connsiteX4" fmla="*/ 3717 w 620809"/>
                  <a:gd name="connsiteY4" fmla="*/ 55872 h 55871"/>
                  <a:gd name="connsiteX5" fmla="*/ 3717 w 620809"/>
                  <a:gd name="connsiteY5" fmla="*/ 55872 h 5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0809" h="55871">
                    <a:moveTo>
                      <a:pt x="3717" y="55872"/>
                    </a:moveTo>
                    <a:cubicBezTo>
                      <a:pt x="207441" y="54771"/>
                      <a:pt x="412896" y="34162"/>
                      <a:pt x="615205" y="11823"/>
                    </a:cubicBezTo>
                    <a:cubicBezTo>
                      <a:pt x="622599" y="11037"/>
                      <a:pt x="622756" y="-605"/>
                      <a:pt x="615205" y="25"/>
                    </a:cubicBezTo>
                    <a:cubicBezTo>
                      <a:pt x="411480" y="19374"/>
                      <a:pt x="207913" y="35421"/>
                      <a:pt x="3717" y="48321"/>
                    </a:cubicBezTo>
                    <a:cubicBezTo>
                      <a:pt x="-1160" y="48478"/>
                      <a:pt x="-1317" y="55872"/>
                      <a:pt x="3717" y="55872"/>
                    </a:cubicBezTo>
                    <a:lnTo>
                      <a:pt x="3717" y="5587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2D71E32A-0FAF-4806-A974-88132CCD1FA8}"/>
                  </a:ext>
                </a:extLst>
              </p:cNvPr>
              <p:cNvSpPr/>
              <p:nvPr/>
            </p:nvSpPr>
            <p:spPr>
              <a:xfrm>
                <a:off x="6603913" y="3000761"/>
                <a:ext cx="220378" cy="248044"/>
              </a:xfrm>
              <a:custGeom>
                <a:avLst/>
                <a:gdLst>
                  <a:gd name="connsiteX0" fmla="*/ 993 w 220378"/>
                  <a:gd name="connsiteY0" fmla="*/ 6553 h 248044"/>
                  <a:gd name="connsiteX1" fmla="*/ 209751 w 220378"/>
                  <a:gd name="connsiteY1" fmla="*/ 245988 h 248044"/>
                  <a:gd name="connsiteX2" fmla="*/ 218718 w 220378"/>
                  <a:gd name="connsiteY2" fmla="*/ 237021 h 248044"/>
                  <a:gd name="connsiteX3" fmla="*/ 6341 w 220378"/>
                  <a:gd name="connsiteY3" fmla="*/ 1204 h 248044"/>
                  <a:gd name="connsiteX4" fmla="*/ 993 w 220378"/>
                  <a:gd name="connsiteY4" fmla="*/ 6553 h 248044"/>
                  <a:gd name="connsiteX5" fmla="*/ 993 w 220378"/>
                  <a:gd name="connsiteY5" fmla="*/ 6553 h 24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78" h="248044">
                    <a:moveTo>
                      <a:pt x="993" y="6553"/>
                    </a:moveTo>
                    <a:cubicBezTo>
                      <a:pt x="69897" y="86941"/>
                      <a:pt x="139116" y="167015"/>
                      <a:pt x="209751" y="245988"/>
                    </a:cubicBezTo>
                    <a:cubicBezTo>
                      <a:pt x="215257" y="252123"/>
                      <a:pt x="224067" y="243156"/>
                      <a:pt x="218718" y="237021"/>
                    </a:cubicBezTo>
                    <a:cubicBezTo>
                      <a:pt x="148870" y="157576"/>
                      <a:pt x="77763" y="79233"/>
                      <a:pt x="6341" y="1204"/>
                    </a:cubicBezTo>
                    <a:cubicBezTo>
                      <a:pt x="2880" y="-2414"/>
                      <a:pt x="-2154" y="2935"/>
                      <a:pt x="993" y="6553"/>
                    </a:cubicBezTo>
                    <a:lnTo>
                      <a:pt x="993" y="655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53BFA985-92A2-469D-A247-4584D3DB8CD4}"/>
                  </a:ext>
                </a:extLst>
              </p:cNvPr>
              <p:cNvSpPr/>
              <p:nvPr/>
            </p:nvSpPr>
            <p:spPr>
              <a:xfrm>
                <a:off x="6656494" y="2937281"/>
                <a:ext cx="226397" cy="228802"/>
              </a:xfrm>
              <a:custGeom>
                <a:avLst/>
                <a:gdLst>
                  <a:gd name="connsiteX0" fmla="*/ 483 w 226397"/>
                  <a:gd name="connsiteY0" fmla="*/ 3961 h 228802"/>
                  <a:gd name="connsiteX1" fmla="*/ 216164 w 226397"/>
                  <a:gd name="connsiteY1" fmla="*/ 227192 h 228802"/>
                  <a:gd name="connsiteX2" fmla="*/ 224659 w 226397"/>
                  <a:gd name="connsiteY2" fmla="*/ 218697 h 228802"/>
                  <a:gd name="connsiteX3" fmla="*/ 5046 w 226397"/>
                  <a:gd name="connsiteY3" fmla="*/ 657 h 228802"/>
                  <a:gd name="connsiteX4" fmla="*/ 483 w 226397"/>
                  <a:gd name="connsiteY4" fmla="*/ 3961 h 228802"/>
                  <a:gd name="connsiteX5" fmla="*/ 483 w 226397"/>
                  <a:gd name="connsiteY5" fmla="*/ 3961 h 22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397" h="228802">
                    <a:moveTo>
                      <a:pt x="483" y="3961"/>
                    </a:moveTo>
                    <a:cubicBezTo>
                      <a:pt x="59949" y="85136"/>
                      <a:pt x="141281" y="160175"/>
                      <a:pt x="216164" y="227192"/>
                    </a:cubicBezTo>
                    <a:cubicBezTo>
                      <a:pt x="221827" y="232226"/>
                      <a:pt x="230008" y="224360"/>
                      <a:pt x="224659" y="218697"/>
                    </a:cubicBezTo>
                    <a:cubicBezTo>
                      <a:pt x="153709" y="146017"/>
                      <a:pt x="82445" y="66100"/>
                      <a:pt x="5046" y="657"/>
                    </a:cubicBezTo>
                    <a:cubicBezTo>
                      <a:pt x="2686" y="-1231"/>
                      <a:pt x="-1404" y="1286"/>
                      <a:pt x="483" y="3961"/>
                    </a:cubicBezTo>
                    <a:lnTo>
                      <a:pt x="483" y="39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B8D29F4E-E8CC-4968-82BB-F5D87B789C3F}"/>
                  </a:ext>
                </a:extLst>
              </p:cNvPr>
              <p:cNvSpPr/>
              <p:nvPr/>
            </p:nvSpPr>
            <p:spPr>
              <a:xfrm>
                <a:off x="6728721" y="2867479"/>
                <a:ext cx="195692" cy="204563"/>
              </a:xfrm>
              <a:custGeom>
                <a:avLst/>
                <a:gdLst>
                  <a:gd name="connsiteX0" fmla="*/ 1093 w 195692"/>
                  <a:gd name="connsiteY0" fmla="*/ 7375 h 204563"/>
                  <a:gd name="connsiteX1" fmla="*/ 184052 w 195692"/>
                  <a:gd name="connsiteY1" fmla="*/ 202447 h 204563"/>
                  <a:gd name="connsiteX2" fmla="*/ 193805 w 195692"/>
                  <a:gd name="connsiteY2" fmla="*/ 192693 h 204563"/>
                  <a:gd name="connsiteX3" fmla="*/ 7228 w 195692"/>
                  <a:gd name="connsiteY3" fmla="*/ 1239 h 204563"/>
                  <a:gd name="connsiteX4" fmla="*/ 1093 w 195692"/>
                  <a:gd name="connsiteY4" fmla="*/ 7375 h 204563"/>
                  <a:gd name="connsiteX5" fmla="*/ 1093 w 195692"/>
                  <a:gd name="connsiteY5" fmla="*/ 7375 h 20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692" h="204563">
                    <a:moveTo>
                      <a:pt x="1093" y="7375"/>
                    </a:moveTo>
                    <a:cubicBezTo>
                      <a:pt x="57884" y="75493"/>
                      <a:pt x="122384" y="138734"/>
                      <a:pt x="184052" y="202447"/>
                    </a:cubicBezTo>
                    <a:cubicBezTo>
                      <a:pt x="190187" y="208897"/>
                      <a:pt x="199783" y="199143"/>
                      <a:pt x="193805" y="192693"/>
                    </a:cubicBezTo>
                    <a:cubicBezTo>
                      <a:pt x="132924" y="128193"/>
                      <a:pt x="72829" y="61019"/>
                      <a:pt x="7228" y="1239"/>
                    </a:cubicBezTo>
                    <a:cubicBezTo>
                      <a:pt x="3138" y="-2536"/>
                      <a:pt x="-2368" y="3127"/>
                      <a:pt x="1093" y="7375"/>
                    </a:cubicBezTo>
                    <a:lnTo>
                      <a:pt x="1093" y="737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C752DBC-DEC1-4D4D-949C-FE4270D0A7C2}"/>
                  </a:ext>
                </a:extLst>
              </p:cNvPr>
              <p:cNvSpPr/>
              <p:nvPr/>
            </p:nvSpPr>
            <p:spPr>
              <a:xfrm>
                <a:off x="6784933" y="2793854"/>
                <a:ext cx="207930" cy="201132"/>
              </a:xfrm>
              <a:custGeom>
                <a:avLst/>
                <a:gdLst>
                  <a:gd name="connsiteX0" fmla="*/ 1200 w 207930"/>
                  <a:gd name="connsiteY0" fmla="*/ 6590 h 201132"/>
                  <a:gd name="connsiteX1" fmla="*/ 194856 w 207930"/>
                  <a:gd name="connsiteY1" fmla="*/ 198830 h 201132"/>
                  <a:gd name="connsiteX2" fmla="*/ 205711 w 207930"/>
                  <a:gd name="connsiteY2" fmla="*/ 187975 h 201132"/>
                  <a:gd name="connsiteX3" fmla="*/ 6863 w 207930"/>
                  <a:gd name="connsiteY3" fmla="*/ 926 h 201132"/>
                  <a:gd name="connsiteX4" fmla="*/ 1200 w 207930"/>
                  <a:gd name="connsiteY4" fmla="*/ 6590 h 201132"/>
                  <a:gd name="connsiteX5" fmla="*/ 1200 w 207930"/>
                  <a:gd name="connsiteY5" fmla="*/ 6590 h 20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30" h="201132">
                    <a:moveTo>
                      <a:pt x="1200" y="6590"/>
                    </a:moveTo>
                    <a:cubicBezTo>
                      <a:pt x="63183" y="72977"/>
                      <a:pt x="131615" y="133544"/>
                      <a:pt x="194856" y="198830"/>
                    </a:cubicBezTo>
                    <a:cubicBezTo>
                      <a:pt x="201778" y="205909"/>
                      <a:pt x="212633" y="195054"/>
                      <a:pt x="205711" y="187975"/>
                    </a:cubicBezTo>
                    <a:cubicBezTo>
                      <a:pt x="142470" y="123633"/>
                      <a:pt x="78442" y="56302"/>
                      <a:pt x="6863" y="926"/>
                    </a:cubicBezTo>
                    <a:cubicBezTo>
                      <a:pt x="2931" y="-2063"/>
                      <a:pt x="-2418" y="2814"/>
                      <a:pt x="1200" y="6590"/>
                    </a:cubicBezTo>
                    <a:lnTo>
                      <a:pt x="1200" y="659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70B3474-6409-41BE-BC9A-3953419DE91B}"/>
                  </a:ext>
                </a:extLst>
              </p:cNvPr>
              <p:cNvSpPr/>
              <p:nvPr/>
            </p:nvSpPr>
            <p:spPr>
              <a:xfrm>
                <a:off x="6841938" y="2724100"/>
                <a:ext cx="192247" cy="192582"/>
              </a:xfrm>
              <a:custGeom>
                <a:avLst/>
                <a:gdLst>
                  <a:gd name="connsiteX0" fmla="*/ 515 w 192247"/>
                  <a:gd name="connsiteY0" fmla="*/ 3034 h 192582"/>
                  <a:gd name="connsiteX1" fmla="*/ 178597 w 192247"/>
                  <a:gd name="connsiteY1" fmla="*/ 190240 h 192582"/>
                  <a:gd name="connsiteX2" fmla="*/ 189924 w 192247"/>
                  <a:gd name="connsiteY2" fmla="*/ 178913 h 192582"/>
                  <a:gd name="connsiteX3" fmla="*/ 3189 w 192247"/>
                  <a:gd name="connsiteY3" fmla="*/ 517 h 192582"/>
                  <a:gd name="connsiteX4" fmla="*/ 515 w 192247"/>
                  <a:gd name="connsiteY4" fmla="*/ 3034 h 192582"/>
                  <a:gd name="connsiteX5" fmla="*/ 515 w 192247"/>
                  <a:gd name="connsiteY5" fmla="*/ 3034 h 19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2247" h="192582">
                    <a:moveTo>
                      <a:pt x="515" y="3034"/>
                    </a:moveTo>
                    <a:cubicBezTo>
                      <a:pt x="57306" y="68005"/>
                      <a:pt x="117558" y="129201"/>
                      <a:pt x="178597" y="190240"/>
                    </a:cubicBezTo>
                    <a:cubicBezTo>
                      <a:pt x="185833" y="197477"/>
                      <a:pt x="197160" y="186307"/>
                      <a:pt x="189924" y="178913"/>
                    </a:cubicBezTo>
                    <a:cubicBezTo>
                      <a:pt x="129042" y="117875"/>
                      <a:pt x="68004" y="57308"/>
                      <a:pt x="3189" y="517"/>
                    </a:cubicBezTo>
                    <a:cubicBezTo>
                      <a:pt x="1302" y="-1056"/>
                      <a:pt x="-1058" y="1303"/>
                      <a:pt x="515" y="3034"/>
                    </a:cubicBezTo>
                    <a:lnTo>
                      <a:pt x="515" y="303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F823A45-0775-4F79-B593-03578DCA01F2}"/>
                  </a:ext>
                </a:extLst>
              </p:cNvPr>
              <p:cNvSpPr/>
              <p:nvPr/>
            </p:nvSpPr>
            <p:spPr>
              <a:xfrm>
                <a:off x="6919176" y="2650967"/>
                <a:ext cx="191552" cy="142127"/>
              </a:xfrm>
              <a:custGeom>
                <a:avLst/>
                <a:gdLst>
                  <a:gd name="connsiteX0" fmla="*/ 519 w 191552"/>
                  <a:gd name="connsiteY0" fmla="*/ 3173 h 142127"/>
                  <a:gd name="connsiteX1" fmla="*/ 181590 w 191552"/>
                  <a:gd name="connsiteY1" fmla="*/ 141139 h 142127"/>
                  <a:gd name="connsiteX2" fmla="*/ 188354 w 191552"/>
                  <a:gd name="connsiteY2" fmla="*/ 129655 h 142127"/>
                  <a:gd name="connsiteX3" fmla="*/ 2721 w 191552"/>
                  <a:gd name="connsiteY3" fmla="*/ 341 h 142127"/>
                  <a:gd name="connsiteX4" fmla="*/ 519 w 191552"/>
                  <a:gd name="connsiteY4" fmla="*/ 3173 h 142127"/>
                  <a:gd name="connsiteX5" fmla="*/ 519 w 191552"/>
                  <a:gd name="connsiteY5" fmla="*/ 3173 h 142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552" h="142127">
                    <a:moveTo>
                      <a:pt x="519" y="3173"/>
                    </a:moveTo>
                    <a:cubicBezTo>
                      <a:pt x="49916" y="59334"/>
                      <a:pt x="118034" y="102911"/>
                      <a:pt x="181590" y="141139"/>
                    </a:cubicBezTo>
                    <a:cubicBezTo>
                      <a:pt x="188984" y="145544"/>
                      <a:pt x="195748" y="134060"/>
                      <a:pt x="188354" y="129655"/>
                    </a:cubicBezTo>
                    <a:cubicBezTo>
                      <a:pt x="122911" y="90798"/>
                      <a:pt x="65491" y="42502"/>
                      <a:pt x="2721" y="341"/>
                    </a:cubicBezTo>
                    <a:cubicBezTo>
                      <a:pt x="834" y="-918"/>
                      <a:pt x="-897" y="1599"/>
                      <a:pt x="519" y="3173"/>
                    </a:cubicBezTo>
                    <a:lnTo>
                      <a:pt x="519" y="317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29338D80-AC2B-4BB1-A356-8B94D57548D6}"/>
                  </a:ext>
                </a:extLst>
              </p:cNvPr>
              <p:cNvSpPr/>
              <p:nvPr/>
            </p:nvSpPr>
            <p:spPr>
              <a:xfrm>
                <a:off x="6990428" y="2563675"/>
                <a:ext cx="186821" cy="136649"/>
              </a:xfrm>
              <a:custGeom>
                <a:avLst/>
                <a:gdLst>
                  <a:gd name="connsiteX0" fmla="*/ 1318 w 186821"/>
                  <a:gd name="connsiteY0" fmla="*/ 5356 h 136649"/>
                  <a:gd name="connsiteX1" fmla="*/ 174523 w 186821"/>
                  <a:gd name="connsiteY1" fmla="*/ 134513 h 136649"/>
                  <a:gd name="connsiteX2" fmla="*/ 184749 w 186821"/>
                  <a:gd name="connsiteY2" fmla="*/ 124287 h 136649"/>
                  <a:gd name="connsiteX3" fmla="*/ 3520 w 186821"/>
                  <a:gd name="connsiteY3" fmla="*/ 165 h 136649"/>
                  <a:gd name="connsiteX4" fmla="*/ 1318 w 186821"/>
                  <a:gd name="connsiteY4" fmla="*/ 5356 h 136649"/>
                  <a:gd name="connsiteX5" fmla="*/ 1318 w 186821"/>
                  <a:gd name="connsiteY5" fmla="*/ 5356 h 13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821" h="136649">
                    <a:moveTo>
                      <a:pt x="1318" y="5356"/>
                    </a:moveTo>
                    <a:cubicBezTo>
                      <a:pt x="63930" y="43741"/>
                      <a:pt x="122294" y="82284"/>
                      <a:pt x="174523" y="134513"/>
                    </a:cubicBezTo>
                    <a:cubicBezTo>
                      <a:pt x="181130" y="141120"/>
                      <a:pt x="191198" y="130895"/>
                      <a:pt x="184749" y="124287"/>
                    </a:cubicBezTo>
                    <a:cubicBezTo>
                      <a:pt x="134407" y="72216"/>
                      <a:pt x="72110" y="25021"/>
                      <a:pt x="3520" y="165"/>
                    </a:cubicBezTo>
                    <a:cubicBezTo>
                      <a:pt x="374" y="-936"/>
                      <a:pt x="-1356" y="3783"/>
                      <a:pt x="1318" y="5356"/>
                    </a:cubicBezTo>
                    <a:lnTo>
                      <a:pt x="1318" y="535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BF6C7B00-E06C-48FC-AF06-7D4D44783479}"/>
                  </a:ext>
                </a:extLst>
              </p:cNvPr>
              <p:cNvSpPr/>
              <p:nvPr/>
            </p:nvSpPr>
            <p:spPr>
              <a:xfrm>
                <a:off x="7075130" y="2467515"/>
                <a:ext cx="189301" cy="108577"/>
              </a:xfrm>
              <a:custGeom>
                <a:avLst/>
                <a:gdLst>
                  <a:gd name="connsiteX0" fmla="*/ 1251 w 189301"/>
                  <a:gd name="connsiteY0" fmla="*/ 6654 h 108577"/>
                  <a:gd name="connsiteX1" fmla="*/ 176816 w 189301"/>
                  <a:gd name="connsiteY1" fmla="*/ 107651 h 108577"/>
                  <a:gd name="connsiteX2" fmla="*/ 183424 w 189301"/>
                  <a:gd name="connsiteY2" fmla="*/ 92077 h 108577"/>
                  <a:gd name="connsiteX3" fmla="*/ 6128 w 189301"/>
                  <a:gd name="connsiteY3" fmla="*/ 361 h 108577"/>
                  <a:gd name="connsiteX4" fmla="*/ 1251 w 189301"/>
                  <a:gd name="connsiteY4" fmla="*/ 6654 h 108577"/>
                  <a:gd name="connsiteX5" fmla="*/ 1251 w 189301"/>
                  <a:gd name="connsiteY5" fmla="*/ 6654 h 1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301" h="108577">
                    <a:moveTo>
                      <a:pt x="1251" y="6654"/>
                    </a:moveTo>
                    <a:cubicBezTo>
                      <a:pt x="50019" y="51804"/>
                      <a:pt x="116250" y="81851"/>
                      <a:pt x="176816" y="107651"/>
                    </a:cubicBezTo>
                    <a:cubicBezTo>
                      <a:pt x="188143" y="112528"/>
                      <a:pt x="194750" y="96796"/>
                      <a:pt x="183424" y="92077"/>
                    </a:cubicBezTo>
                    <a:cubicBezTo>
                      <a:pt x="120969" y="66434"/>
                      <a:pt x="66223" y="29937"/>
                      <a:pt x="6128" y="361"/>
                    </a:cubicBezTo>
                    <a:cubicBezTo>
                      <a:pt x="2195" y="-1369"/>
                      <a:pt x="-2209" y="3508"/>
                      <a:pt x="1251" y="6654"/>
                    </a:cubicBezTo>
                    <a:lnTo>
                      <a:pt x="1251" y="6654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FE11C7-F519-4CD4-BB4D-038831F55FBA}"/>
                  </a:ext>
                </a:extLst>
              </p:cNvPr>
              <p:cNvSpPr/>
              <p:nvPr/>
            </p:nvSpPr>
            <p:spPr>
              <a:xfrm>
                <a:off x="6040972" y="3137493"/>
                <a:ext cx="31293" cy="903938"/>
              </a:xfrm>
              <a:custGeom>
                <a:avLst/>
                <a:gdLst>
                  <a:gd name="connsiteX0" fmla="*/ 11124 w 31293"/>
                  <a:gd name="connsiteY0" fmla="*/ 898983 h 903938"/>
                  <a:gd name="connsiteX1" fmla="*/ 23710 w 31293"/>
                  <a:gd name="connsiteY1" fmla="*/ 4956 h 903938"/>
                  <a:gd name="connsiteX2" fmla="*/ 13484 w 31293"/>
                  <a:gd name="connsiteY2" fmla="*/ 4956 h 903938"/>
                  <a:gd name="connsiteX3" fmla="*/ 6405 w 31293"/>
                  <a:gd name="connsiteY3" fmla="*/ 475331 h 903938"/>
                  <a:gd name="connsiteX4" fmla="*/ 1056 w 31293"/>
                  <a:gd name="connsiteY4" fmla="*/ 898983 h 903938"/>
                  <a:gd name="connsiteX5" fmla="*/ 11124 w 31293"/>
                  <a:gd name="connsiteY5" fmla="*/ 898983 h 903938"/>
                  <a:gd name="connsiteX6" fmla="*/ 11124 w 31293"/>
                  <a:gd name="connsiteY6" fmla="*/ 898983 h 9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93" h="903938">
                    <a:moveTo>
                      <a:pt x="11124" y="898983"/>
                    </a:moveTo>
                    <a:cubicBezTo>
                      <a:pt x="24496" y="604645"/>
                      <a:pt x="41329" y="298979"/>
                      <a:pt x="23710" y="4956"/>
                    </a:cubicBezTo>
                    <a:cubicBezTo>
                      <a:pt x="23238" y="-1652"/>
                      <a:pt x="13799" y="-1652"/>
                      <a:pt x="13484" y="4956"/>
                    </a:cubicBezTo>
                    <a:cubicBezTo>
                      <a:pt x="3731" y="161170"/>
                      <a:pt x="10181" y="318801"/>
                      <a:pt x="6405" y="475331"/>
                    </a:cubicBezTo>
                    <a:cubicBezTo>
                      <a:pt x="2944" y="616286"/>
                      <a:pt x="-2247" y="758028"/>
                      <a:pt x="1056" y="898983"/>
                    </a:cubicBezTo>
                    <a:cubicBezTo>
                      <a:pt x="1056" y="905591"/>
                      <a:pt x="10810" y="905591"/>
                      <a:pt x="11124" y="898983"/>
                    </a:cubicBezTo>
                    <a:lnTo>
                      <a:pt x="11124" y="898983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CEFA8913-5D3F-4A09-A257-C31C75CB8FB7}"/>
                  </a:ext>
                </a:extLst>
              </p:cNvPr>
              <p:cNvSpPr/>
              <p:nvPr/>
            </p:nvSpPr>
            <p:spPr>
              <a:xfrm>
                <a:off x="6051782" y="3705477"/>
                <a:ext cx="753878" cy="30329"/>
              </a:xfrm>
              <a:custGeom>
                <a:avLst/>
                <a:gdLst>
                  <a:gd name="connsiteX0" fmla="*/ 1416 w 753878"/>
                  <a:gd name="connsiteY0" fmla="*/ 2995 h 30329"/>
                  <a:gd name="connsiteX1" fmla="*/ 748982 w 753878"/>
                  <a:gd name="connsiteY1" fmla="*/ 25177 h 30329"/>
                  <a:gd name="connsiteX2" fmla="*/ 748982 w 753878"/>
                  <a:gd name="connsiteY2" fmla="*/ 15108 h 30329"/>
                  <a:gd name="connsiteX3" fmla="*/ 1416 w 753878"/>
                  <a:gd name="connsiteY3" fmla="*/ 6 h 30329"/>
                  <a:gd name="connsiteX4" fmla="*/ 1416 w 753878"/>
                  <a:gd name="connsiteY4" fmla="*/ 2995 h 30329"/>
                  <a:gd name="connsiteX5" fmla="*/ 1416 w 753878"/>
                  <a:gd name="connsiteY5" fmla="*/ 2995 h 3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878" h="30329">
                    <a:moveTo>
                      <a:pt x="1416" y="2995"/>
                    </a:moveTo>
                    <a:cubicBezTo>
                      <a:pt x="249975" y="26121"/>
                      <a:pt x="499479" y="37762"/>
                      <a:pt x="748982" y="25177"/>
                    </a:cubicBezTo>
                    <a:cubicBezTo>
                      <a:pt x="755432" y="24862"/>
                      <a:pt x="755590" y="14951"/>
                      <a:pt x="748982" y="15108"/>
                    </a:cubicBezTo>
                    <a:cubicBezTo>
                      <a:pt x="499164" y="20772"/>
                      <a:pt x="250605" y="19985"/>
                      <a:pt x="1416" y="6"/>
                    </a:cubicBezTo>
                    <a:cubicBezTo>
                      <a:pt x="-472" y="-151"/>
                      <a:pt x="-472" y="2838"/>
                      <a:pt x="1416" y="2995"/>
                    </a:cubicBezTo>
                    <a:lnTo>
                      <a:pt x="1416" y="299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D776041-58C6-4F20-8B4F-A7D69E21826E}"/>
                  </a:ext>
                </a:extLst>
              </p:cNvPr>
              <p:cNvSpPr/>
              <p:nvPr/>
            </p:nvSpPr>
            <p:spPr>
              <a:xfrm>
                <a:off x="6050366" y="3811000"/>
                <a:ext cx="755550" cy="17093"/>
              </a:xfrm>
              <a:custGeom>
                <a:avLst/>
                <a:gdLst>
                  <a:gd name="connsiteX0" fmla="*/ 2832 w 755550"/>
                  <a:gd name="connsiteY0" fmla="*/ 13257 h 17093"/>
                  <a:gd name="connsiteX1" fmla="*/ 749297 w 755550"/>
                  <a:gd name="connsiteY1" fmla="*/ 13729 h 17093"/>
                  <a:gd name="connsiteX2" fmla="*/ 749297 w 755550"/>
                  <a:gd name="connsiteY2" fmla="*/ 672 h 17093"/>
                  <a:gd name="connsiteX3" fmla="*/ 2832 w 755550"/>
                  <a:gd name="connsiteY3" fmla="*/ 7122 h 17093"/>
                  <a:gd name="connsiteX4" fmla="*/ 2832 w 755550"/>
                  <a:gd name="connsiteY4" fmla="*/ 13257 h 17093"/>
                  <a:gd name="connsiteX5" fmla="*/ 2832 w 755550"/>
                  <a:gd name="connsiteY5" fmla="*/ 13257 h 1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550" h="17093">
                    <a:moveTo>
                      <a:pt x="2832" y="13257"/>
                    </a:moveTo>
                    <a:cubicBezTo>
                      <a:pt x="251234" y="19707"/>
                      <a:pt x="500895" y="16718"/>
                      <a:pt x="749297" y="13729"/>
                    </a:cubicBezTo>
                    <a:cubicBezTo>
                      <a:pt x="757635" y="13572"/>
                      <a:pt x="757635" y="829"/>
                      <a:pt x="749297" y="672"/>
                    </a:cubicBezTo>
                    <a:cubicBezTo>
                      <a:pt x="500895" y="-429"/>
                      <a:pt x="251234" y="-1216"/>
                      <a:pt x="2832" y="7122"/>
                    </a:cubicBezTo>
                    <a:cubicBezTo>
                      <a:pt x="-944" y="7436"/>
                      <a:pt x="-944" y="13100"/>
                      <a:pt x="2832" y="13257"/>
                    </a:cubicBezTo>
                    <a:lnTo>
                      <a:pt x="2832" y="1325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B4CD45D8-9937-42A9-A89A-7F56E9339806}"/>
                  </a:ext>
                </a:extLst>
              </p:cNvPr>
              <p:cNvSpPr/>
              <p:nvPr/>
            </p:nvSpPr>
            <p:spPr>
              <a:xfrm>
                <a:off x="6045626" y="3897363"/>
                <a:ext cx="772914" cy="36641"/>
              </a:xfrm>
              <a:custGeom>
                <a:avLst/>
                <a:gdLst>
                  <a:gd name="connsiteX0" fmla="*/ 3481 w 772914"/>
                  <a:gd name="connsiteY0" fmla="*/ 15148 h 36641"/>
                  <a:gd name="connsiteX1" fmla="*/ 766307 w 772914"/>
                  <a:gd name="connsiteY1" fmla="*/ 14047 h 36641"/>
                  <a:gd name="connsiteX2" fmla="*/ 766307 w 772914"/>
                  <a:gd name="connsiteY2" fmla="*/ 46 h 36641"/>
                  <a:gd name="connsiteX3" fmla="*/ 3481 w 772914"/>
                  <a:gd name="connsiteY3" fmla="*/ 7754 h 36641"/>
                  <a:gd name="connsiteX4" fmla="*/ 3481 w 772914"/>
                  <a:gd name="connsiteY4" fmla="*/ 15148 h 36641"/>
                  <a:gd name="connsiteX5" fmla="*/ 3481 w 772914"/>
                  <a:gd name="connsiteY5" fmla="*/ 15148 h 3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2914" h="36641">
                    <a:moveTo>
                      <a:pt x="3481" y="15148"/>
                    </a:moveTo>
                    <a:cubicBezTo>
                      <a:pt x="257232" y="47240"/>
                      <a:pt x="512399" y="40476"/>
                      <a:pt x="766307" y="14047"/>
                    </a:cubicBezTo>
                    <a:cubicBezTo>
                      <a:pt x="775117" y="13103"/>
                      <a:pt x="775117" y="-898"/>
                      <a:pt x="766307" y="46"/>
                    </a:cubicBezTo>
                    <a:cubicBezTo>
                      <a:pt x="511140" y="29306"/>
                      <a:pt x="259277" y="25531"/>
                      <a:pt x="3481" y="7754"/>
                    </a:cubicBezTo>
                    <a:cubicBezTo>
                      <a:pt x="-1239" y="7440"/>
                      <a:pt x="-1081" y="14519"/>
                      <a:pt x="3481" y="15148"/>
                    </a:cubicBezTo>
                    <a:lnTo>
                      <a:pt x="3481" y="15148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6206B813-F333-4385-B520-C9A5B74980B8}"/>
                  </a:ext>
                </a:extLst>
              </p:cNvPr>
              <p:cNvSpPr/>
              <p:nvPr/>
            </p:nvSpPr>
            <p:spPr>
              <a:xfrm>
                <a:off x="5743520" y="3784908"/>
                <a:ext cx="168151" cy="11818"/>
              </a:xfrm>
              <a:custGeom>
                <a:avLst/>
                <a:gdLst>
                  <a:gd name="connsiteX0" fmla="*/ 3068 w 168151"/>
                  <a:gd name="connsiteY0" fmla="*/ 11819 h 11818"/>
                  <a:gd name="connsiteX1" fmla="*/ 163845 w 168151"/>
                  <a:gd name="connsiteY1" fmla="*/ 8987 h 11818"/>
                  <a:gd name="connsiteX2" fmla="*/ 163845 w 168151"/>
                  <a:gd name="connsiteY2" fmla="*/ 20 h 11818"/>
                  <a:gd name="connsiteX3" fmla="*/ 3068 w 168151"/>
                  <a:gd name="connsiteY3" fmla="*/ 5526 h 11818"/>
                  <a:gd name="connsiteX4" fmla="*/ 3068 w 168151"/>
                  <a:gd name="connsiteY4" fmla="*/ 11819 h 11818"/>
                  <a:gd name="connsiteX5" fmla="*/ 3068 w 168151"/>
                  <a:gd name="connsiteY5" fmla="*/ 11819 h 1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51" h="11818">
                    <a:moveTo>
                      <a:pt x="3068" y="11819"/>
                    </a:moveTo>
                    <a:cubicBezTo>
                      <a:pt x="56555" y="11347"/>
                      <a:pt x="110357" y="12133"/>
                      <a:pt x="163845" y="8987"/>
                    </a:cubicBezTo>
                    <a:cubicBezTo>
                      <a:pt x="169508" y="8672"/>
                      <a:pt x="169666" y="20"/>
                      <a:pt x="163845" y="20"/>
                    </a:cubicBezTo>
                    <a:cubicBezTo>
                      <a:pt x="110357" y="-295"/>
                      <a:pt x="56555" y="3166"/>
                      <a:pt x="3068" y="5526"/>
                    </a:cubicBezTo>
                    <a:cubicBezTo>
                      <a:pt x="-1023" y="5683"/>
                      <a:pt x="-1023" y="11819"/>
                      <a:pt x="3068" y="11819"/>
                    </a:cubicBezTo>
                    <a:lnTo>
                      <a:pt x="3068" y="1181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2EAEC2F-B49D-4104-9D12-33A07FA6CD71}"/>
                  </a:ext>
                </a:extLst>
              </p:cNvPr>
              <p:cNvSpPr/>
              <p:nvPr/>
            </p:nvSpPr>
            <p:spPr>
              <a:xfrm>
                <a:off x="5738349" y="3695099"/>
                <a:ext cx="197019" cy="15247"/>
              </a:xfrm>
              <a:custGeom>
                <a:avLst/>
                <a:gdLst>
                  <a:gd name="connsiteX0" fmla="*/ 4307 w 197019"/>
                  <a:gd name="connsiteY0" fmla="*/ 14789 h 15247"/>
                  <a:gd name="connsiteX1" fmla="*/ 191356 w 197019"/>
                  <a:gd name="connsiteY1" fmla="*/ 11643 h 15247"/>
                  <a:gd name="connsiteX2" fmla="*/ 191356 w 197019"/>
                  <a:gd name="connsiteY2" fmla="*/ 2 h 15247"/>
                  <a:gd name="connsiteX3" fmla="*/ 4307 w 197019"/>
                  <a:gd name="connsiteY3" fmla="*/ 5980 h 15247"/>
                  <a:gd name="connsiteX4" fmla="*/ 4307 w 197019"/>
                  <a:gd name="connsiteY4" fmla="*/ 14789 h 15247"/>
                  <a:gd name="connsiteX5" fmla="*/ 4307 w 197019"/>
                  <a:gd name="connsiteY5" fmla="*/ 14789 h 1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019" h="15247">
                    <a:moveTo>
                      <a:pt x="4307" y="14789"/>
                    </a:moveTo>
                    <a:cubicBezTo>
                      <a:pt x="66604" y="16362"/>
                      <a:pt x="129058" y="13531"/>
                      <a:pt x="191356" y="11643"/>
                    </a:cubicBezTo>
                    <a:cubicBezTo>
                      <a:pt x="198907" y="11486"/>
                      <a:pt x="198907" y="-156"/>
                      <a:pt x="191356" y="2"/>
                    </a:cubicBezTo>
                    <a:cubicBezTo>
                      <a:pt x="129058" y="1103"/>
                      <a:pt x="66447" y="1260"/>
                      <a:pt x="4307" y="5980"/>
                    </a:cubicBezTo>
                    <a:cubicBezTo>
                      <a:pt x="-1357" y="6294"/>
                      <a:pt x="-1514" y="14632"/>
                      <a:pt x="4307" y="14789"/>
                    </a:cubicBezTo>
                    <a:lnTo>
                      <a:pt x="4307" y="14789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259AFBC0-5583-4656-ABCE-C9A8243F6501}"/>
                  </a:ext>
                </a:extLst>
              </p:cNvPr>
              <p:cNvSpPr/>
              <p:nvPr/>
            </p:nvSpPr>
            <p:spPr>
              <a:xfrm>
                <a:off x="5747237" y="3591805"/>
                <a:ext cx="203499" cy="36630"/>
              </a:xfrm>
              <a:custGeom>
                <a:avLst/>
                <a:gdLst>
                  <a:gd name="connsiteX0" fmla="*/ 3127 w 203499"/>
                  <a:gd name="connsiteY0" fmla="*/ 6861 h 36630"/>
                  <a:gd name="connsiteX1" fmla="*/ 195367 w 203499"/>
                  <a:gd name="connsiteY1" fmla="*/ 36436 h 36630"/>
                  <a:gd name="connsiteX2" fmla="*/ 198828 w 203499"/>
                  <a:gd name="connsiteY2" fmla="*/ 23851 h 36630"/>
                  <a:gd name="connsiteX3" fmla="*/ 3127 w 203499"/>
                  <a:gd name="connsiteY3" fmla="*/ 254 h 36630"/>
                  <a:gd name="connsiteX4" fmla="*/ 3127 w 203499"/>
                  <a:gd name="connsiteY4" fmla="*/ 6861 h 36630"/>
                  <a:gd name="connsiteX5" fmla="*/ 3127 w 203499"/>
                  <a:gd name="connsiteY5" fmla="*/ 6861 h 3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499" h="36630">
                    <a:moveTo>
                      <a:pt x="3127" y="6861"/>
                    </a:moveTo>
                    <a:cubicBezTo>
                      <a:pt x="67784" y="14884"/>
                      <a:pt x="131654" y="22278"/>
                      <a:pt x="195367" y="36436"/>
                    </a:cubicBezTo>
                    <a:cubicBezTo>
                      <a:pt x="203548" y="38324"/>
                      <a:pt x="207009" y="25896"/>
                      <a:pt x="198828" y="23851"/>
                    </a:cubicBezTo>
                    <a:cubicBezTo>
                      <a:pt x="135115" y="8749"/>
                      <a:pt x="68728" y="-1791"/>
                      <a:pt x="3127" y="254"/>
                    </a:cubicBezTo>
                    <a:cubicBezTo>
                      <a:pt x="-1121" y="568"/>
                      <a:pt x="-963" y="6389"/>
                      <a:pt x="3127" y="6861"/>
                    </a:cubicBezTo>
                    <a:lnTo>
                      <a:pt x="3127" y="686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2C62CDF9-1924-407E-95F3-E9630E6EEC09}"/>
                  </a:ext>
                </a:extLst>
              </p:cNvPr>
              <p:cNvSpPr/>
              <p:nvPr/>
            </p:nvSpPr>
            <p:spPr>
              <a:xfrm>
                <a:off x="5775651" y="3466163"/>
                <a:ext cx="196546" cy="88645"/>
              </a:xfrm>
              <a:custGeom>
                <a:avLst/>
                <a:gdLst>
                  <a:gd name="connsiteX0" fmla="*/ 2243 w 196546"/>
                  <a:gd name="connsiteY0" fmla="*/ 8852 h 88645"/>
                  <a:gd name="connsiteX1" fmla="*/ 188820 w 196546"/>
                  <a:gd name="connsiteY1" fmla="*/ 88139 h 88645"/>
                  <a:gd name="connsiteX2" fmla="*/ 192281 w 196546"/>
                  <a:gd name="connsiteY2" fmla="*/ 75554 h 88645"/>
                  <a:gd name="connsiteX3" fmla="*/ 5862 w 196546"/>
                  <a:gd name="connsiteY3" fmla="*/ 200 h 88645"/>
                  <a:gd name="connsiteX4" fmla="*/ 2243 w 196546"/>
                  <a:gd name="connsiteY4" fmla="*/ 8852 h 88645"/>
                  <a:gd name="connsiteX5" fmla="*/ 2243 w 196546"/>
                  <a:gd name="connsiteY5" fmla="*/ 8852 h 8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546" h="88645">
                    <a:moveTo>
                      <a:pt x="2243" y="8852"/>
                    </a:moveTo>
                    <a:cubicBezTo>
                      <a:pt x="63911" y="36382"/>
                      <a:pt x="126208" y="62654"/>
                      <a:pt x="188820" y="88139"/>
                    </a:cubicBezTo>
                    <a:cubicBezTo>
                      <a:pt x="196529" y="91286"/>
                      <a:pt x="199832" y="78858"/>
                      <a:pt x="192281" y="75554"/>
                    </a:cubicBezTo>
                    <a:cubicBezTo>
                      <a:pt x="130456" y="49597"/>
                      <a:pt x="68473" y="24269"/>
                      <a:pt x="5862" y="200"/>
                    </a:cubicBezTo>
                    <a:cubicBezTo>
                      <a:pt x="985" y="-1374"/>
                      <a:pt x="-2476" y="6807"/>
                      <a:pt x="2243" y="8852"/>
                    </a:cubicBezTo>
                    <a:lnTo>
                      <a:pt x="2243" y="885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4FF7B217-28D2-4C1B-9B8D-38076B83D36E}"/>
                  </a:ext>
                </a:extLst>
              </p:cNvPr>
              <p:cNvSpPr/>
              <p:nvPr/>
            </p:nvSpPr>
            <p:spPr>
              <a:xfrm>
                <a:off x="5840707" y="3348712"/>
                <a:ext cx="159529" cy="137591"/>
              </a:xfrm>
              <a:custGeom>
                <a:avLst/>
                <a:gdLst>
                  <a:gd name="connsiteX0" fmla="*/ 586 w 159529"/>
                  <a:gd name="connsiteY0" fmla="*/ 4226 h 137591"/>
                  <a:gd name="connsiteX1" fmla="*/ 148777 w 159529"/>
                  <a:gd name="connsiteY1" fmla="*/ 136372 h 137591"/>
                  <a:gd name="connsiteX2" fmla="*/ 156171 w 159529"/>
                  <a:gd name="connsiteY2" fmla="*/ 123786 h 137591"/>
                  <a:gd name="connsiteX3" fmla="*/ 5148 w 159529"/>
                  <a:gd name="connsiteY3" fmla="*/ 765 h 137591"/>
                  <a:gd name="connsiteX4" fmla="*/ 586 w 159529"/>
                  <a:gd name="connsiteY4" fmla="*/ 4226 h 137591"/>
                  <a:gd name="connsiteX5" fmla="*/ 586 w 159529"/>
                  <a:gd name="connsiteY5" fmla="*/ 4226 h 13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529" h="137591">
                    <a:moveTo>
                      <a:pt x="586" y="4226"/>
                    </a:moveTo>
                    <a:cubicBezTo>
                      <a:pt x="41173" y="57084"/>
                      <a:pt x="93087" y="100031"/>
                      <a:pt x="148777" y="136372"/>
                    </a:cubicBezTo>
                    <a:cubicBezTo>
                      <a:pt x="156643" y="141563"/>
                      <a:pt x="164037" y="128820"/>
                      <a:pt x="156171" y="123786"/>
                    </a:cubicBezTo>
                    <a:cubicBezTo>
                      <a:pt x="100953" y="88390"/>
                      <a:pt x="52657" y="45757"/>
                      <a:pt x="5148" y="765"/>
                    </a:cubicBezTo>
                    <a:cubicBezTo>
                      <a:pt x="2945" y="-1437"/>
                      <a:pt x="-1617" y="1552"/>
                      <a:pt x="586" y="4226"/>
                    </a:cubicBezTo>
                    <a:lnTo>
                      <a:pt x="586" y="422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F86C1D7A-7199-4C6B-8FFB-3E15CE9A3DE9}"/>
                  </a:ext>
                </a:extLst>
              </p:cNvPr>
              <p:cNvSpPr/>
              <p:nvPr/>
            </p:nvSpPr>
            <p:spPr>
              <a:xfrm>
                <a:off x="5921507" y="3256892"/>
                <a:ext cx="100775" cy="135892"/>
              </a:xfrm>
              <a:custGeom>
                <a:avLst/>
                <a:gdLst>
                  <a:gd name="connsiteX0" fmla="*/ 1275 w 100775"/>
                  <a:gd name="connsiteY0" fmla="*/ 8106 h 135892"/>
                  <a:gd name="connsiteX1" fmla="*/ 87327 w 100775"/>
                  <a:gd name="connsiteY1" fmla="*/ 132228 h 135892"/>
                  <a:gd name="connsiteX2" fmla="*/ 99912 w 100775"/>
                  <a:gd name="connsiteY2" fmla="*/ 124992 h 135892"/>
                  <a:gd name="connsiteX3" fmla="*/ 8197 w 100775"/>
                  <a:gd name="connsiteY3" fmla="*/ 1341 h 135892"/>
                  <a:gd name="connsiteX4" fmla="*/ 1275 w 100775"/>
                  <a:gd name="connsiteY4" fmla="*/ 8106 h 135892"/>
                  <a:gd name="connsiteX5" fmla="*/ 1275 w 100775"/>
                  <a:gd name="connsiteY5" fmla="*/ 8106 h 13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775" h="135892">
                    <a:moveTo>
                      <a:pt x="1275" y="8106"/>
                    </a:moveTo>
                    <a:cubicBezTo>
                      <a:pt x="33839" y="47592"/>
                      <a:pt x="63730" y="86607"/>
                      <a:pt x="87327" y="132228"/>
                    </a:cubicBezTo>
                    <a:cubicBezTo>
                      <a:pt x="91575" y="140566"/>
                      <a:pt x="104160" y="133172"/>
                      <a:pt x="99912" y="124992"/>
                    </a:cubicBezTo>
                    <a:cubicBezTo>
                      <a:pt x="76629" y="79842"/>
                      <a:pt x="46425" y="35164"/>
                      <a:pt x="8197" y="1341"/>
                    </a:cubicBezTo>
                    <a:cubicBezTo>
                      <a:pt x="3320" y="-2749"/>
                      <a:pt x="-2658" y="3386"/>
                      <a:pt x="1275" y="8106"/>
                    </a:cubicBezTo>
                    <a:lnTo>
                      <a:pt x="1275" y="810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AA37595-E0CE-4C3B-A436-CA98695152A5}"/>
                  </a:ext>
                </a:extLst>
              </p:cNvPr>
              <p:cNvSpPr/>
              <p:nvPr/>
            </p:nvSpPr>
            <p:spPr>
              <a:xfrm>
                <a:off x="5996094" y="3193040"/>
                <a:ext cx="48247" cy="55594"/>
              </a:xfrm>
              <a:custGeom>
                <a:avLst/>
                <a:gdLst>
                  <a:gd name="connsiteX0" fmla="*/ 784 w 48247"/>
                  <a:gd name="connsiteY0" fmla="*/ 7301 h 55594"/>
                  <a:gd name="connsiteX1" fmla="*/ 18246 w 48247"/>
                  <a:gd name="connsiteY1" fmla="*/ 29954 h 55594"/>
                  <a:gd name="connsiteX2" fmla="*/ 38068 w 48247"/>
                  <a:gd name="connsiteY2" fmla="*/ 54024 h 55594"/>
                  <a:gd name="connsiteX3" fmla="*/ 47350 w 48247"/>
                  <a:gd name="connsiteY3" fmla="*/ 46945 h 55594"/>
                  <a:gd name="connsiteX4" fmla="*/ 29101 w 48247"/>
                  <a:gd name="connsiteY4" fmla="*/ 24763 h 55594"/>
                  <a:gd name="connsiteX5" fmla="*/ 8650 w 48247"/>
                  <a:gd name="connsiteY5" fmla="*/ 1480 h 55594"/>
                  <a:gd name="connsiteX6" fmla="*/ 784 w 48247"/>
                  <a:gd name="connsiteY6" fmla="*/ 7301 h 55594"/>
                  <a:gd name="connsiteX7" fmla="*/ 784 w 48247"/>
                  <a:gd name="connsiteY7" fmla="*/ 7301 h 5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47" h="55594">
                    <a:moveTo>
                      <a:pt x="784" y="7301"/>
                    </a:moveTo>
                    <a:cubicBezTo>
                      <a:pt x="6133" y="15167"/>
                      <a:pt x="12425" y="22560"/>
                      <a:pt x="18246" y="29954"/>
                    </a:cubicBezTo>
                    <a:cubicBezTo>
                      <a:pt x="24539" y="37978"/>
                      <a:pt x="30517" y="47102"/>
                      <a:pt x="38068" y="54024"/>
                    </a:cubicBezTo>
                    <a:cubicBezTo>
                      <a:pt x="42787" y="58429"/>
                      <a:pt x="50968" y="52765"/>
                      <a:pt x="47350" y="46945"/>
                    </a:cubicBezTo>
                    <a:cubicBezTo>
                      <a:pt x="42316" y="38764"/>
                      <a:pt x="35394" y="31842"/>
                      <a:pt x="29101" y="24763"/>
                    </a:cubicBezTo>
                    <a:cubicBezTo>
                      <a:pt x="22336" y="16897"/>
                      <a:pt x="15886" y="8717"/>
                      <a:pt x="8650" y="1480"/>
                    </a:cubicBezTo>
                    <a:cubicBezTo>
                      <a:pt x="4717" y="-2610"/>
                      <a:pt x="-2362" y="2581"/>
                      <a:pt x="784" y="7301"/>
                    </a:cubicBezTo>
                    <a:lnTo>
                      <a:pt x="784" y="730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8C36530E-3272-4C1C-967F-434AFA7AD5F8}"/>
                  </a:ext>
                </a:extLst>
              </p:cNvPr>
              <p:cNvSpPr/>
              <p:nvPr/>
            </p:nvSpPr>
            <p:spPr>
              <a:xfrm>
                <a:off x="5898084" y="3442313"/>
                <a:ext cx="134517" cy="427881"/>
              </a:xfrm>
              <a:custGeom>
                <a:avLst/>
                <a:gdLst>
                  <a:gd name="connsiteX0" fmla="*/ 8023 w 134517"/>
                  <a:gd name="connsiteY0" fmla="*/ 424105 h 427881"/>
                  <a:gd name="connsiteX1" fmla="*/ 133090 w 134517"/>
                  <a:gd name="connsiteY1" fmla="*/ 12566 h 427881"/>
                  <a:gd name="connsiteX2" fmla="*/ 119875 w 134517"/>
                  <a:gd name="connsiteY2" fmla="*/ 2497 h 427881"/>
                  <a:gd name="connsiteX3" fmla="*/ 0 w 134517"/>
                  <a:gd name="connsiteY3" fmla="*/ 424105 h 427881"/>
                  <a:gd name="connsiteX4" fmla="*/ 8023 w 134517"/>
                  <a:gd name="connsiteY4" fmla="*/ 424105 h 427881"/>
                  <a:gd name="connsiteX5" fmla="*/ 8023 w 134517"/>
                  <a:gd name="connsiteY5" fmla="*/ 424105 h 4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517" h="427881">
                    <a:moveTo>
                      <a:pt x="8023" y="424105"/>
                    </a:moveTo>
                    <a:cubicBezTo>
                      <a:pt x="23755" y="273711"/>
                      <a:pt x="41374" y="137317"/>
                      <a:pt x="133090" y="12566"/>
                    </a:cubicBezTo>
                    <a:cubicBezTo>
                      <a:pt x="138753" y="4857"/>
                      <a:pt x="126168" y="-4582"/>
                      <a:pt x="119875" y="2497"/>
                    </a:cubicBezTo>
                    <a:cubicBezTo>
                      <a:pt x="18406" y="117024"/>
                      <a:pt x="5191" y="277644"/>
                      <a:pt x="0" y="424105"/>
                    </a:cubicBezTo>
                    <a:cubicBezTo>
                      <a:pt x="0" y="429296"/>
                      <a:pt x="7551" y="428982"/>
                      <a:pt x="8023" y="424105"/>
                    </a:cubicBezTo>
                    <a:lnTo>
                      <a:pt x="8023" y="424105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2B81676-8CF9-4315-80CC-3E129BE4CFEC}"/>
                  </a:ext>
                </a:extLst>
              </p:cNvPr>
              <p:cNvSpPr/>
              <p:nvPr/>
            </p:nvSpPr>
            <p:spPr>
              <a:xfrm>
                <a:off x="6805354" y="2552458"/>
                <a:ext cx="468106" cy="710723"/>
              </a:xfrm>
              <a:custGeom>
                <a:avLst/>
                <a:gdLst>
                  <a:gd name="connsiteX0" fmla="*/ 9411 w 468106"/>
                  <a:gd name="connsiteY0" fmla="*/ 708450 h 710723"/>
                  <a:gd name="connsiteX1" fmla="*/ 466887 w 468106"/>
                  <a:gd name="connsiteY1" fmla="*/ 10752 h 710723"/>
                  <a:gd name="connsiteX2" fmla="*/ 454301 w 468106"/>
                  <a:gd name="connsiteY2" fmla="*/ 3358 h 710723"/>
                  <a:gd name="connsiteX3" fmla="*/ 759 w 468106"/>
                  <a:gd name="connsiteY3" fmla="*/ 703416 h 710723"/>
                  <a:gd name="connsiteX4" fmla="*/ 9411 w 468106"/>
                  <a:gd name="connsiteY4" fmla="*/ 708450 h 710723"/>
                  <a:gd name="connsiteX5" fmla="*/ 9411 w 468106"/>
                  <a:gd name="connsiteY5" fmla="*/ 708450 h 7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8106" h="710723">
                    <a:moveTo>
                      <a:pt x="9411" y="708450"/>
                    </a:moveTo>
                    <a:cubicBezTo>
                      <a:pt x="168930" y="481128"/>
                      <a:pt x="315234" y="243423"/>
                      <a:pt x="466887" y="10752"/>
                    </a:cubicBezTo>
                    <a:cubicBezTo>
                      <a:pt x="472078" y="2887"/>
                      <a:pt x="459335" y="-4507"/>
                      <a:pt x="454301" y="3358"/>
                    </a:cubicBezTo>
                    <a:cubicBezTo>
                      <a:pt x="302648" y="235872"/>
                      <a:pt x="144388" y="465711"/>
                      <a:pt x="759" y="703416"/>
                    </a:cubicBezTo>
                    <a:cubicBezTo>
                      <a:pt x="-2545" y="709079"/>
                      <a:pt x="5793" y="713641"/>
                      <a:pt x="9411" y="708450"/>
                    </a:cubicBezTo>
                    <a:lnTo>
                      <a:pt x="9411" y="70845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1341764F-2610-4175-9824-4DC2119032B4}"/>
                  </a:ext>
                </a:extLst>
              </p:cNvPr>
              <p:cNvSpPr/>
              <p:nvPr/>
            </p:nvSpPr>
            <p:spPr>
              <a:xfrm>
                <a:off x="6793838" y="3242580"/>
                <a:ext cx="27599" cy="733408"/>
              </a:xfrm>
              <a:custGeom>
                <a:avLst/>
                <a:gdLst>
                  <a:gd name="connsiteX0" fmla="*/ 24073 w 27599"/>
                  <a:gd name="connsiteY0" fmla="*/ 727037 h 733408"/>
                  <a:gd name="connsiteX1" fmla="*/ 18095 w 27599"/>
                  <a:gd name="connsiteY1" fmla="*/ 8731 h 733408"/>
                  <a:gd name="connsiteX2" fmla="*/ 4 w 27599"/>
                  <a:gd name="connsiteY2" fmla="*/ 8731 h 733408"/>
                  <a:gd name="connsiteX3" fmla="*/ 11016 w 27599"/>
                  <a:gd name="connsiteY3" fmla="*/ 727037 h 733408"/>
                  <a:gd name="connsiteX4" fmla="*/ 24073 w 27599"/>
                  <a:gd name="connsiteY4" fmla="*/ 727037 h 733408"/>
                  <a:gd name="connsiteX5" fmla="*/ 24073 w 27599"/>
                  <a:gd name="connsiteY5" fmla="*/ 727037 h 73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99" h="733408">
                    <a:moveTo>
                      <a:pt x="24073" y="727037"/>
                    </a:moveTo>
                    <a:cubicBezTo>
                      <a:pt x="31939" y="487916"/>
                      <a:pt x="25175" y="247694"/>
                      <a:pt x="18095" y="8731"/>
                    </a:cubicBezTo>
                    <a:cubicBezTo>
                      <a:pt x="17781" y="-2910"/>
                      <a:pt x="-311" y="-2910"/>
                      <a:pt x="4" y="8731"/>
                    </a:cubicBezTo>
                    <a:cubicBezTo>
                      <a:pt x="7083" y="248166"/>
                      <a:pt x="5982" y="487602"/>
                      <a:pt x="11016" y="727037"/>
                    </a:cubicBezTo>
                    <a:cubicBezTo>
                      <a:pt x="11173" y="735532"/>
                      <a:pt x="23759" y="735532"/>
                      <a:pt x="24073" y="727037"/>
                    </a:cubicBezTo>
                    <a:lnTo>
                      <a:pt x="24073" y="727037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19E7C2A-6325-403D-8F7A-EC088EABF1CF}"/>
                  </a:ext>
                </a:extLst>
              </p:cNvPr>
              <p:cNvSpPr/>
              <p:nvPr/>
            </p:nvSpPr>
            <p:spPr>
              <a:xfrm>
                <a:off x="6045174" y="3969249"/>
                <a:ext cx="781350" cy="26641"/>
              </a:xfrm>
              <a:custGeom>
                <a:avLst/>
                <a:gdLst>
                  <a:gd name="connsiteX0" fmla="*/ 2832 w 781350"/>
                  <a:gd name="connsiteY0" fmla="*/ 6976 h 26641"/>
                  <a:gd name="connsiteX1" fmla="*/ 771793 w 781350"/>
                  <a:gd name="connsiteY1" fmla="*/ 26640 h 26641"/>
                  <a:gd name="connsiteX2" fmla="*/ 771793 w 781350"/>
                  <a:gd name="connsiteY2" fmla="*/ 6818 h 26641"/>
                  <a:gd name="connsiteX3" fmla="*/ 2832 w 781350"/>
                  <a:gd name="connsiteY3" fmla="*/ 1155 h 26641"/>
                  <a:gd name="connsiteX4" fmla="*/ 2832 w 781350"/>
                  <a:gd name="connsiteY4" fmla="*/ 6976 h 26641"/>
                  <a:gd name="connsiteX5" fmla="*/ 2832 w 781350"/>
                  <a:gd name="connsiteY5" fmla="*/ 6976 h 2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350" h="26641">
                    <a:moveTo>
                      <a:pt x="2832" y="6976"/>
                    </a:moveTo>
                    <a:cubicBezTo>
                      <a:pt x="258942" y="18932"/>
                      <a:pt x="515525" y="22236"/>
                      <a:pt x="771793" y="26640"/>
                    </a:cubicBezTo>
                    <a:cubicBezTo>
                      <a:pt x="784536" y="26798"/>
                      <a:pt x="784536" y="6976"/>
                      <a:pt x="771793" y="6818"/>
                    </a:cubicBezTo>
                    <a:cubicBezTo>
                      <a:pt x="515525" y="2728"/>
                      <a:pt x="259100" y="-2306"/>
                      <a:pt x="2832" y="1155"/>
                    </a:cubicBezTo>
                    <a:cubicBezTo>
                      <a:pt x="-944" y="1155"/>
                      <a:pt x="-944" y="6818"/>
                      <a:pt x="2832" y="6976"/>
                    </a:cubicBezTo>
                    <a:lnTo>
                      <a:pt x="2832" y="6976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A0A96459-C771-48DE-8F14-9B8D35D92E40}"/>
                  </a:ext>
                </a:extLst>
              </p:cNvPr>
              <p:cNvSpPr/>
              <p:nvPr/>
            </p:nvSpPr>
            <p:spPr>
              <a:xfrm>
                <a:off x="5721927" y="3865474"/>
                <a:ext cx="168133" cy="128907"/>
              </a:xfrm>
              <a:custGeom>
                <a:avLst/>
                <a:gdLst>
                  <a:gd name="connsiteX0" fmla="*/ 26706 w 168133"/>
                  <a:gd name="connsiteY0" fmla="*/ 0 h 128907"/>
                  <a:gd name="connsiteX1" fmla="*/ 24661 w 168133"/>
                  <a:gd name="connsiteY1" fmla="*/ 113897 h 128907"/>
                  <a:gd name="connsiteX2" fmla="*/ 90734 w 168133"/>
                  <a:gd name="connsiteY2" fmla="*/ 38857 h 128907"/>
                  <a:gd name="connsiteX3" fmla="*/ 112129 w 168133"/>
                  <a:gd name="connsiteY3" fmla="*/ 123021 h 128907"/>
                  <a:gd name="connsiteX4" fmla="*/ 168133 w 168133"/>
                  <a:gd name="connsiteY4" fmla="*/ 4719 h 128907"/>
                  <a:gd name="connsiteX5" fmla="*/ 26706 w 168133"/>
                  <a:gd name="connsiteY5" fmla="*/ 0 h 12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133" h="128907">
                    <a:moveTo>
                      <a:pt x="26706" y="0"/>
                    </a:moveTo>
                    <a:cubicBezTo>
                      <a:pt x="2479" y="28789"/>
                      <a:pt x="-17814" y="95333"/>
                      <a:pt x="24661" y="113897"/>
                    </a:cubicBezTo>
                    <a:cubicBezTo>
                      <a:pt x="67136" y="132460"/>
                      <a:pt x="59900" y="15417"/>
                      <a:pt x="90734" y="38857"/>
                    </a:cubicBezTo>
                    <a:cubicBezTo>
                      <a:pt x="121568" y="62297"/>
                      <a:pt x="66507" y="152597"/>
                      <a:pt x="112129" y="123021"/>
                    </a:cubicBezTo>
                    <a:cubicBezTo>
                      <a:pt x="157750" y="93446"/>
                      <a:pt x="168133" y="4719"/>
                      <a:pt x="168133" y="4719"/>
                    </a:cubicBezTo>
                    <a:lnTo>
                      <a:pt x="26706" y="0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E2F64A71-5295-43D3-BEB4-7E9D267A3116}"/>
                  </a:ext>
                </a:extLst>
              </p:cNvPr>
              <p:cNvSpPr/>
              <p:nvPr/>
            </p:nvSpPr>
            <p:spPr>
              <a:xfrm>
                <a:off x="6258652" y="2172752"/>
                <a:ext cx="475468" cy="870902"/>
              </a:xfrm>
              <a:custGeom>
                <a:avLst/>
                <a:gdLst>
                  <a:gd name="connsiteX0" fmla="*/ 60095 w 475468"/>
                  <a:gd name="connsiteY0" fmla="*/ 870745 h 870902"/>
                  <a:gd name="connsiteX1" fmla="*/ 0 w 475468"/>
                  <a:gd name="connsiteY1" fmla="*/ 560518 h 870902"/>
                  <a:gd name="connsiteX2" fmla="*/ 275303 w 475468"/>
                  <a:gd name="connsiteY2" fmla="*/ 0 h 870902"/>
                  <a:gd name="connsiteX3" fmla="*/ 425383 w 475468"/>
                  <a:gd name="connsiteY3" fmla="*/ 270269 h 870902"/>
                  <a:gd name="connsiteX4" fmla="*/ 425540 w 475468"/>
                  <a:gd name="connsiteY4" fmla="*/ 395336 h 870902"/>
                  <a:gd name="connsiteX5" fmla="*/ 475410 w 475468"/>
                  <a:gd name="connsiteY5" fmla="*/ 535504 h 870902"/>
                  <a:gd name="connsiteX6" fmla="*/ 238334 w 475468"/>
                  <a:gd name="connsiteY6" fmla="*/ 730734 h 870902"/>
                  <a:gd name="connsiteX7" fmla="*/ 238334 w 475468"/>
                  <a:gd name="connsiteY7" fmla="*/ 870902 h 870902"/>
                  <a:gd name="connsiteX8" fmla="*/ 60095 w 475468"/>
                  <a:gd name="connsiteY8" fmla="*/ 870902 h 870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468" h="870902">
                    <a:moveTo>
                      <a:pt x="60095" y="870745"/>
                    </a:moveTo>
                    <a:lnTo>
                      <a:pt x="0" y="560518"/>
                    </a:lnTo>
                    <a:lnTo>
                      <a:pt x="275303" y="0"/>
                    </a:lnTo>
                    <a:cubicBezTo>
                      <a:pt x="275303" y="0"/>
                      <a:pt x="430417" y="110121"/>
                      <a:pt x="425383" y="270269"/>
                    </a:cubicBezTo>
                    <a:cubicBezTo>
                      <a:pt x="420349" y="430417"/>
                      <a:pt x="425540" y="395336"/>
                      <a:pt x="425540" y="395336"/>
                    </a:cubicBezTo>
                    <a:cubicBezTo>
                      <a:pt x="425540" y="395336"/>
                      <a:pt x="477455" y="469589"/>
                      <a:pt x="475410" y="535504"/>
                    </a:cubicBezTo>
                    <a:cubicBezTo>
                      <a:pt x="469274" y="740802"/>
                      <a:pt x="238334" y="730734"/>
                      <a:pt x="238334" y="730734"/>
                    </a:cubicBezTo>
                    <a:lnTo>
                      <a:pt x="238334" y="870902"/>
                    </a:lnTo>
                    <a:lnTo>
                      <a:pt x="60095" y="870902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C8FC6FA3-EC15-4628-9C69-1F45DCB54F29}"/>
                  </a:ext>
                </a:extLst>
              </p:cNvPr>
              <p:cNvSpPr/>
              <p:nvPr/>
            </p:nvSpPr>
            <p:spPr>
              <a:xfrm>
                <a:off x="6491405" y="2579565"/>
                <a:ext cx="56406" cy="81064"/>
              </a:xfrm>
              <a:custGeom>
                <a:avLst/>
                <a:gdLst>
                  <a:gd name="connsiteX0" fmla="*/ 3851 w 56406"/>
                  <a:gd name="connsiteY0" fmla="*/ 14951 h 81064"/>
                  <a:gd name="connsiteX1" fmla="*/ 46326 w 56406"/>
                  <a:gd name="connsiteY1" fmla="*/ 32099 h 81064"/>
                  <a:gd name="connsiteX2" fmla="*/ 54979 w 56406"/>
                  <a:gd name="connsiteY2" fmla="*/ 28481 h 81064"/>
                  <a:gd name="connsiteX3" fmla="*/ 2435 w 56406"/>
                  <a:gd name="connsiteY3" fmla="*/ 37290 h 81064"/>
                  <a:gd name="connsiteX4" fmla="*/ 33898 w 56406"/>
                  <a:gd name="connsiteY4" fmla="*/ 80867 h 81064"/>
                  <a:gd name="connsiteX5" fmla="*/ 33898 w 56406"/>
                  <a:gd name="connsiteY5" fmla="*/ 71428 h 81064"/>
                  <a:gd name="connsiteX6" fmla="*/ 13133 w 56406"/>
                  <a:gd name="connsiteY6" fmla="*/ 39493 h 81064"/>
                  <a:gd name="connsiteX7" fmla="*/ 47742 w 56406"/>
                  <a:gd name="connsiteY7" fmla="*/ 35717 h 81064"/>
                  <a:gd name="connsiteX8" fmla="*/ 56395 w 56406"/>
                  <a:gd name="connsiteY8" fmla="*/ 32099 h 81064"/>
                  <a:gd name="connsiteX9" fmla="*/ 705 w 56406"/>
                  <a:gd name="connsiteY9" fmla="*/ 11962 h 81064"/>
                  <a:gd name="connsiteX10" fmla="*/ 3851 w 56406"/>
                  <a:gd name="connsiteY10" fmla="*/ 14951 h 81064"/>
                  <a:gd name="connsiteX11" fmla="*/ 3851 w 56406"/>
                  <a:gd name="connsiteY11" fmla="*/ 14951 h 8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81064">
                    <a:moveTo>
                      <a:pt x="3851" y="14951"/>
                    </a:moveTo>
                    <a:cubicBezTo>
                      <a:pt x="20212" y="1108"/>
                      <a:pt x="45540" y="10075"/>
                      <a:pt x="46326" y="32099"/>
                    </a:cubicBezTo>
                    <a:cubicBezTo>
                      <a:pt x="49158" y="30840"/>
                      <a:pt x="52147" y="29739"/>
                      <a:pt x="54979" y="28481"/>
                    </a:cubicBezTo>
                    <a:cubicBezTo>
                      <a:pt x="39090" y="12592"/>
                      <a:pt x="11559" y="15581"/>
                      <a:pt x="2435" y="37290"/>
                    </a:cubicBezTo>
                    <a:cubicBezTo>
                      <a:pt x="-6532" y="58528"/>
                      <a:pt x="10458" y="83541"/>
                      <a:pt x="33898" y="80867"/>
                    </a:cubicBezTo>
                    <a:cubicBezTo>
                      <a:pt x="39876" y="80238"/>
                      <a:pt x="40034" y="71900"/>
                      <a:pt x="33898" y="71428"/>
                    </a:cubicBezTo>
                    <a:cubicBezTo>
                      <a:pt x="17695" y="69855"/>
                      <a:pt x="4323" y="55696"/>
                      <a:pt x="13133" y="39493"/>
                    </a:cubicBezTo>
                    <a:cubicBezTo>
                      <a:pt x="20369" y="26278"/>
                      <a:pt x="37517" y="25964"/>
                      <a:pt x="47742" y="35717"/>
                    </a:cubicBezTo>
                    <a:cubicBezTo>
                      <a:pt x="50731" y="38549"/>
                      <a:pt x="56709" y="36661"/>
                      <a:pt x="56395" y="32099"/>
                    </a:cubicBezTo>
                    <a:cubicBezTo>
                      <a:pt x="54507" y="2681"/>
                      <a:pt x="20526" y="-11950"/>
                      <a:pt x="705" y="11962"/>
                    </a:cubicBezTo>
                    <a:cubicBezTo>
                      <a:pt x="-1026" y="14008"/>
                      <a:pt x="1649" y="16682"/>
                      <a:pt x="3851" y="14951"/>
                    </a:cubicBezTo>
                    <a:lnTo>
                      <a:pt x="3851" y="14951"/>
                    </a:lnTo>
                    <a:close/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DC44CD8-50E9-4A2B-A6CA-30F76BA8CB7C}"/>
                  </a:ext>
                </a:extLst>
              </p:cNvPr>
              <p:cNvSpPr/>
              <p:nvPr/>
            </p:nvSpPr>
            <p:spPr>
              <a:xfrm>
                <a:off x="5761026" y="2062733"/>
                <a:ext cx="939434" cy="945562"/>
              </a:xfrm>
              <a:custGeom>
                <a:avLst/>
                <a:gdLst>
                  <a:gd name="connsiteX0" fmla="*/ 128248 w 939434"/>
                  <a:gd name="connsiteY0" fmla="*/ 171844 h 945562"/>
                  <a:gd name="connsiteX1" fmla="*/ 5541 w 939434"/>
                  <a:gd name="connsiteY1" fmla="*/ 341903 h 945562"/>
                  <a:gd name="connsiteX2" fmla="*/ 19228 w 939434"/>
                  <a:gd name="connsiteY2" fmla="*/ 520614 h 945562"/>
                  <a:gd name="connsiteX3" fmla="*/ 129035 w 939434"/>
                  <a:gd name="connsiteY3" fmla="*/ 765712 h 945562"/>
                  <a:gd name="connsiteX4" fmla="*/ 369886 w 939434"/>
                  <a:gd name="connsiteY4" fmla="*/ 924602 h 945562"/>
                  <a:gd name="connsiteX5" fmla="*/ 588241 w 939434"/>
                  <a:gd name="connsiteY5" fmla="*/ 937659 h 945562"/>
                  <a:gd name="connsiteX6" fmla="*/ 727780 w 939434"/>
                  <a:gd name="connsiteY6" fmla="*/ 809604 h 945562"/>
                  <a:gd name="connsiteX7" fmla="*/ 705913 w 939434"/>
                  <a:gd name="connsiteY7" fmla="*/ 538233 h 945562"/>
                  <a:gd name="connsiteX8" fmla="*/ 728095 w 939434"/>
                  <a:gd name="connsiteY8" fmla="*/ 488993 h 945562"/>
                  <a:gd name="connsiteX9" fmla="*/ 778436 w 939434"/>
                  <a:gd name="connsiteY9" fmla="*/ 483330 h 945562"/>
                  <a:gd name="connsiteX10" fmla="*/ 819181 w 939434"/>
                  <a:gd name="connsiteY10" fmla="*/ 541065 h 945562"/>
                  <a:gd name="connsiteX11" fmla="*/ 868106 w 939434"/>
                  <a:gd name="connsiteY11" fmla="*/ 513692 h 945562"/>
                  <a:gd name="connsiteX12" fmla="*/ 877388 w 939434"/>
                  <a:gd name="connsiteY12" fmla="*/ 451709 h 945562"/>
                  <a:gd name="connsiteX13" fmla="*/ 936067 w 939434"/>
                  <a:gd name="connsiteY13" fmla="*/ 312484 h 945562"/>
                  <a:gd name="connsiteX14" fmla="*/ 850172 w 939434"/>
                  <a:gd name="connsiteY14" fmla="*/ 119300 h 945562"/>
                  <a:gd name="connsiteX15" fmla="*/ 499042 w 939434"/>
                  <a:gd name="connsiteY15" fmla="*/ 1156 h 945562"/>
                  <a:gd name="connsiteX16" fmla="*/ 167734 w 939434"/>
                  <a:gd name="connsiteY16" fmla="*/ 166967 h 94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434" h="945562">
                    <a:moveTo>
                      <a:pt x="128248" y="171844"/>
                    </a:moveTo>
                    <a:cubicBezTo>
                      <a:pt x="63119" y="203307"/>
                      <a:pt x="21902" y="271582"/>
                      <a:pt x="5541" y="341903"/>
                    </a:cubicBezTo>
                    <a:cubicBezTo>
                      <a:pt x="-10819" y="412380"/>
                      <a:pt x="13722" y="448563"/>
                      <a:pt x="19228" y="520614"/>
                    </a:cubicBezTo>
                    <a:cubicBezTo>
                      <a:pt x="25521" y="602890"/>
                      <a:pt x="74918" y="703572"/>
                      <a:pt x="129035" y="765712"/>
                    </a:cubicBezTo>
                    <a:cubicBezTo>
                      <a:pt x="206434" y="854281"/>
                      <a:pt x="228144" y="896127"/>
                      <a:pt x="369886" y="924602"/>
                    </a:cubicBezTo>
                    <a:cubicBezTo>
                      <a:pt x="434543" y="937659"/>
                      <a:pt x="525000" y="956380"/>
                      <a:pt x="588241" y="937659"/>
                    </a:cubicBezTo>
                    <a:cubicBezTo>
                      <a:pt x="651482" y="918938"/>
                      <a:pt x="710318" y="873159"/>
                      <a:pt x="727780" y="809604"/>
                    </a:cubicBezTo>
                    <a:cubicBezTo>
                      <a:pt x="752007" y="721349"/>
                      <a:pt x="692699" y="628847"/>
                      <a:pt x="705913" y="538233"/>
                    </a:cubicBezTo>
                    <a:cubicBezTo>
                      <a:pt x="708587" y="520142"/>
                      <a:pt x="714723" y="501421"/>
                      <a:pt x="728095" y="488993"/>
                    </a:cubicBezTo>
                    <a:cubicBezTo>
                      <a:pt x="741624" y="476565"/>
                      <a:pt x="763805" y="472160"/>
                      <a:pt x="778436" y="483330"/>
                    </a:cubicBezTo>
                    <a:cubicBezTo>
                      <a:pt x="797628" y="497803"/>
                      <a:pt x="797314" y="530997"/>
                      <a:pt x="819181" y="541065"/>
                    </a:cubicBezTo>
                    <a:cubicBezTo>
                      <a:pt x="838216" y="549875"/>
                      <a:pt x="860555" y="533356"/>
                      <a:pt x="868106" y="513692"/>
                    </a:cubicBezTo>
                    <a:cubicBezTo>
                      <a:pt x="875657" y="494185"/>
                      <a:pt x="873770" y="472318"/>
                      <a:pt x="877388" y="451709"/>
                    </a:cubicBezTo>
                    <a:cubicBezTo>
                      <a:pt x="885883" y="401840"/>
                      <a:pt x="924740" y="361724"/>
                      <a:pt x="936067" y="312484"/>
                    </a:cubicBezTo>
                    <a:cubicBezTo>
                      <a:pt x="952585" y="240276"/>
                      <a:pt x="905862" y="168068"/>
                      <a:pt x="850172" y="119300"/>
                    </a:cubicBezTo>
                    <a:cubicBezTo>
                      <a:pt x="754838" y="35765"/>
                      <a:pt x="625525" y="-7811"/>
                      <a:pt x="499042" y="1156"/>
                    </a:cubicBezTo>
                    <a:cubicBezTo>
                      <a:pt x="372560" y="9965"/>
                      <a:pt x="250483" y="71004"/>
                      <a:pt x="167734" y="166967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4ACF698C-2C94-4C8F-A19B-2FBAFB736E71}"/>
                  </a:ext>
                </a:extLst>
              </p:cNvPr>
              <p:cNvSpPr/>
              <p:nvPr/>
            </p:nvSpPr>
            <p:spPr>
              <a:xfrm>
                <a:off x="5682278" y="1936752"/>
                <a:ext cx="897510" cy="872500"/>
              </a:xfrm>
              <a:custGeom>
                <a:avLst/>
                <a:gdLst>
                  <a:gd name="connsiteX0" fmla="*/ 207782 w 897510"/>
                  <a:gd name="connsiteY0" fmla="*/ 872501 h 872500"/>
                  <a:gd name="connsiteX1" fmla="*/ 54556 w 897510"/>
                  <a:gd name="connsiteY1" fmla="*/ 559442 h 872500"/>
                  <a:gd name="connsiteX2" fmla="*/ 125 w 897510"/>
                  <a:gd name="connsiteY2" fmla="*/ 435476 h 872500"/>
                  <a:gd name="connsiteX3" fmla="*/ 96088 w 897510"/>
                  <a:gd name="connsiteY3" fmla="*/ 349896 h 872500"/>
                  <a:gd name="connsiteX4" fmla="*/ 126607 w 897510"/>
                  <a:gd name="connsiteY4" fmla="*/ 200131 h 872500"/>
                  <a:gd name="connsiteX5" fmla="*/ 277316 w 897510"/>
                  <a:gd name="connsiteY5" fmla="*/ 174331 h 872500"/>
                  <a:gd name="connsiteX6" fmla="*/ 327972 w 897510"/>
                  <a:gd name="connsiteY6" fmla="*/ 60592 h 872500"/>
                  <a:gd name="connsiteX7" fmla="*/ 449734 w 897510"/>
                  <a:gd name="connsiteY7" fmla="*/ 86392 h 872500"/>
                  <a:gd name="connsiteX8" fmla="*/ 572598 w 897510"/>
                  <a:gd name="connsiteY8" fmla="*/ 2228 h 872500"/>
                  <a:gd name="connsiteX9" fmla="*/ 686023 w 897510"/>
                  <a:gd name="connsiteY9" fmla="*/ 71447 h 872500"/>
                  <a:gd name="connsiteX10" fmla="*/ 804010 w 897510"/>
                  <a:gd name="connsiteY10" fmla="*/ 47063 h 872500"/>
                  <a:gd name="connsiteX11" fmla="*/ 895411 w 897510"/>
                  <a:gd name="connsiteY11" fmla="*/ 114237 h 872500"/>
                  <a:gd name="connsiteX12" fmla="*/ 828866 w 897510"/>
                  <a:gd name="connsiteY12" fmla="*/ 251416 h 872500"/>
                  <a:gd name="connsiteX13" fmla="*/ 732903 w 897510"/>
                  <a:gd name="connsiteY13" fmla="*/ 478109 h 87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7510" h="872500">
                    <a:moveTo>
                      <a:pt x="207782" y="872501"/>
                    </a:moveTo>
                    <a:cubicBezTo>
                      <a:pt x="58961" y="749322"/>
                      <a:pt x="114808" y="651472"/>
                      <a:pt x="54556" y="559442"/>
                    </a:cubicBezTo>
                    <a:cubicBezTo>
                      <a:pt x="29385" y="520899"/>
                      <a:pt x="-2235" y="481413"/>
                      <a:pt x="125" y="435476"/>
                    </a:cubicBezTo>
                    <a:cubicBezTo>
                      <a:pt x="2642" y="387967"/>
                      <a:pt x="48421" y="346907"/>
                      <a:pt x="96088" y="349896"/>
                    </a:cubicBezTo>
                    <a:cubicBezTo>
                      <a:pt x="75007" y="300027"/>
                      <a:pt x="87750" y="237730"/>
                      <a:pt x="126607" y="200131"/>
                    </a:cubicBezTo>
                    <a:cubicBezTo>
                      <a:pt x="165464" y="162375"/>
                      <a:pt x="228076" y="151678"/>
                      <a:pt x="277316" y="174331"/>
                    </a:cubicBezTo>
                    <a:cubicBezTo>
                      <a:pt x="265674" y="130912"/>
                      <a:pt x="288013" y="81043"/>
                      <a:pt x="327972" y="60592"/>
                    </a:cubicBezTo>
                    <a:cubicBezTo>
                      <a:pt x="367930" y="40141"/>
                      <a:pt x="421417" y="51468"/>
                      <a:pt x="449734" y="86392"/>
                    </a:cubicBezTo>
                    <a:cubicBezTo>
                      <a:pt x="485130" y="50524"/>
                      <a:pt x="523358" y="12925"/>
                      <a:pt x="572598" y="2228"/>
                    </a:cubicBezTo>
                    <a:cubicBezTo>
                      <a:pt x="621838" y="-8627"/>
                      <a:pt x="683192" y="21106"/>
                      <a:pt x="686023" y="71447"/>
                    </a:cubicBezTo>
                    <a:cubicBezTo>
                      <a:pt x="724094" y="57760"/>
                      <a:pt x="763580" y="43916"/>
                      <a:pt x="804010" y="47063"/>
                    </a:cubicBezTo>
                    <a:cubicBezTo>
                      <a:pt x="844283" y="50209"/>
                      <a:pt x="885972" y="74908"/>
                      <a:pt x="895411" y="114237"/>
                    </a:cubicBezTo>
                    <a:cubicBezTo>
                      <a:pt x="907682" y="165836"/>
                      <a:pt x="863633" y="211301"/>
                      <a:pt x="828866" y="251416"/>
                    </a:cubicBezTo>
                    <a:cubicBezTo>
                      <a:pt x="773963" y="314658"/>
                      <a:pt x="733847" y="394260"/>
                      <a:pt x="732903" y="478109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A6C87F24-8EC0-4457-8DD6-30F5F0F9C052}"/>
                  </a:ext>
                </a:extLst>
              </p:cNvPr>
              <p:cNvSpPr/>
              <p:nvPr/>
            </p:nvSpPr>
            <p:spPr>
              <a:xfrm>
                <a:off x="6556766" y="2083873"/>
                <a:ext cx="162358" cy="259881"/>
              </a:xfrm>
              <a:custGeom>
                <a:avLst/>
                <a:gdLst>
                  <a:gd name="connsiteX0" fmla="*/ 0 w 162358"/>
                  <a:gd name="connsiteY0" fmla="*/ 54741 h 259881"/>
                  <a:gd name="connsiteX1" fmla="*/ 109964 w 162358"/>
                  <a:gd name="connsiteY1" fmla="*/ 467 h 259881"/>
                  <a:gd name="connsiteX2" fmla="*/ 146776 w 162358"/>
                  <a:gd name="connsiteY2" fmla="*/ 9120 h 259881"/>
                  <a:gd name="connsiteX3" fmla="*/ 152754 w 162358"/>
                  <a:gd name="connsiteY3" fmla="*/ 55528 h 259881"/>
                  <a:gd name="connsiteX4" fmla="*/ 115785 w 162358"/>
                  <a:gd name="connsiteY4" fmla="*/ 144097 h 259881"/>
                  <a:gd name="connsiteX5" fmla="*/ 160777 w 162358"/>
                  <a:gd name="connsiteY5" fmla="*/ 171155 h 259881"/>
                  <a:gd name="connsiteX6" fmla="*/ 144888 w 162358"/>
                  <a:gd name="connsiteY6" fmla="*/ 225429 h 259881"/>
                  <a:gd name="connsiteX7" fmla="*/ 97379 w 162358"/>
                  <a:gd name="connsiteY7" fmla="*/ 259882 h 25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58" h="259881">
                    <a:moveTo>
                      <a:pt x="0" y="54741"/>
                    </a:moveTo>
                    <a:cubicBezTo>
                      <a:pt x="28474" y="24065"/>
                      <a:pt x="68275" y="4400"/>
                      <a:pt x="109964" y="467"/>
                    </a:cubicBezTo>
                    <a:cubicBezTo>
                      <a:pt x="123021" y="-791"/>
                      <a:pt x="137494" y="-5"/>
                      <a:pt x="146776" y="9120"/>
                    </a:cubicBezTo>
                    <a:cubicBezTo>
                      <a:pt x="158417" y="20604"/>
                      <a:pt x="156687" y="39639"/>
                      <a:pt x="152754" y="55528"/>
                    </a:cubicBezTo>
                    <a:cubicBezTo>
                      <a:pt x="145203" y="86677"/>
                      <a:pt x="132617" y="116724"/>
                      <a:pt x="115785" y="144097"/>
                    </a:cubicBezTo>
                    <a:cubicBezTo>
                      <a:pt x="134348" y="137490"/>
                      <a:pt x="155586" y="152120"/>
                      <a:pt x="160777" y="171155"/>
                    </a:cubicBezTo>
                    <a:cubicBezTo>
                      <a:pt x="165969" y="190033"/>
                      <a:pt x="157788" y="210642"/>
                      <a:pt x="144888" y="225429"/>
                    </a:cubicBezTo>
                    <a:cubicBezTo>
                      <a:pt x="131831" y="240217"/>
                      <a:pt x="114526" y="250128"/>
                      <a:pt x="97379" y="259882"/>
                    </a:cubicBezTo>
                  </a:path>
                </a:pathLst>
              </a:custGeom>
              <a:solidFill>
                <a:srgbClr val="353131"/>
              </a:solidFill>
              <a:ln w="15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72" name="Graphic 619">
              <a:extLst>
                <a:ext uri="{FF2B5EF4-FFF2-40B4-BE49-F238E27FC236}">
                  <a16:creationId xmlns:a16="http://schemas.microsoft.com/office/drawing/2014/main" id="{944B4F5E-4324-417E-866F-AE17DF9BEA71}"/>
                </a:ext>
              </a:extLst>
            </p:cNvPr>
            <p:cNvGrpSpPr/>
            <p:nvPr/>
          </p:nvGrpSpPr>
          <p:grpSpPr>
            <a:xfrm>
              <a:off x="5572157" y="1905289"/>
              <a:ext cx="1624947" cy="5007969"/>
              <a:chOff x="5572157" y="1905289"/>
              <a:chExt cx="1624947" cy="5007969"/>
            </a:xfrm>
          </p:grpSpPr>
          <p:grpSp>
            <p:nvGrpSpPr>
              <p:cNvPr id="573" name="Graphic 619">
                <a:extLst>
                  <a:ext uri="{FF2B5EF4-FFF2-40B4-BE49-F238E27FC236}">
                    <a16:creationId xmlns:a16="http://schemas.microsoft.com/office/drawing/2014/main" id="{FF59FD08-916F-4774-A8B8-3B8D3C735C7D}"/>
                  </a:ext>
                </a:extLst>
              </p:cNvPr>
              <p:cNvGrpSpPr/>
              <p:nvPr/>
            </p:nvGrpSpPr>
            <p:grpSpPr>
              <a:xfrm>
                <a:off x="5656013" y="3821209"/>
                <a:ext cx="1284766" cy="3092050"/>
                <a:chOff x="5656013" y="3821209"/>
                <a:chExt cx="1284766" cy="3092050"/>
              </a:xfrm>
              <a:solidFill>
                <a:srgbClr val="A0805D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A153E034-0BAB-499D-BAF6-D5F91E2EF083}"/>
                    </a:ext>
                  </a:extLst>
                </p:cNvPr>
                <p:cNvSpPr/>
                <p:nvPr/>
              </p:nvSpPr>
              <p:spPr>
                <a:xfrm>
                  <a:off x="5684191" y="4887477"/>
                  <a:ext cx="1106563" cy="94116"/>
                </a:xfrm>
                <a:custGeom>
                  <a:avLst/>
                  <a:gdLst>
                    <a:gd name="connsiteX0" fmla="*/ 18348 w 1106563"/>
                    <a:gd name="connsiteY0" fmla="*/ 38308 h 94116"/>
                    <a:gd name="connsiteX1" fmla="*/ 1081963 w 1106563"/>
                    <a:gd name="connsiteY1" fmla="*/ 90695 h 94116"/>
                    <a:gd name="connsiteX2" fmla="*/ 1081963 w 1106563"/>
                    <a:gd name="connsiteY2" fmla="*/ 39724 h 94116"/>
                    <a:gd name="connsiteX3" fmla="*/ 18348 w 1106563"/>
                    <a:gd name="connsiteY3" fmla="*/ 80 h 94116"/>
                    <a:gd name="connsiteX4" fmla="*/ 18348 w 1106563"/>
                    <a:gd name="connsiteY4" fmla="*/ 38308 h 94116"/>
                    <a:gd name="connsiteX5" fmla="*/ 18348 w 1106563"/>
                    <a:gd name="connsiteY5" fmla="*/ 38308 h 9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6563" h="94116">
                      <a:moveTo>
                        <a:pt x="18348" y="38308"/>
                      </a:moveTo>
                      <a:cubicBezTo>
                        <a:pt x="369478" y="75749"/>
                        <a:pt x="728631" y="104224"/>
                        <a:pt x="1081963" y="90695"/>
                      </a:cubicBezTo>
                      <a:cubicBezTo>
                        <a:pt x="1114685" y="89436"/>
                        <a:pt x="1114842" y="40668"/>
                        <a:pt x="1081963" y="39724"/>
                      </a:cubicBezTo>
                      <a:cubicBezTo>
                        <a:pt x="726743" y="28869"/>
                        <a:pt x="373096" y="26510"/>
                        <a:pt x="18348" y="80"/>
                      </a:cubicBezTo>
                      <a:cubicBezTo>
                        <a:pt x="-6508" y="-1965"/>
                        <a:pt x="-5721" y="35634"/>
                        <a:pt x="18348" y="38308"/>
                      </a:cubicBezTo>
                      <a:lnTo>
                        <a:pt x="18348" y="3830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852B7C3D-0B43-473B-95F3-1DA3B21DAD7D}"/>
                    </a:ext>
                  </a:extLst>
                </p:cNvPr>
                <p:cNvSpPr/>
                <p:nvPr/>
              </p:nvSpPr>
              <p:spPr>
                <a:xfrm>
                  <a:off x="5671194" y="4258395"/>
                  <a:ext cx="1178948" cy="113704"/>
                </a:xfrm>
                <a:custGeom>
                  <a:avLst/>
                  <a:gdLst>
                    <a:gd name="connsiteX0" fmla="*/ 15928 w 1178948"/>
                    <a:gd name="connsiteY0" fmla="*/ 33248 h 113704"/>
                    <a:gd name="connsiteX1" fmla="*/ 1149864 w 1178948"/>
                    <a:gd name="connsiteY1" fmla="*/ 113165 h 113704"/>
                    <a:gd name="connsiteX2" fmla="*/ 1149864 w 1178948"/>
                    <a:gd name="connsiteY2" fmla="*/ 52913 h 113704"/>
                    <a:gd name="connsiteX3" fmla="*/ 15928 w 1178948"/>
                    <a:gd name="connsiteY3" fmla="*/ 55 h 113704"/>
                    <a:gd name="connsiteX4" fmla="*/ 15928 w 1178948"/>
                    <a:gd name="connsiteY4" fmla="*/ 33248 h 113704"/>
                    <a:gd name="connsiteX5" fmla="*/ 15928 w 1178948"/>
                    <a:gd name="connsiteY5" fmla="*/ 33248 h 113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8948" h="113704">
                      <a:moveTo>
                        <a:pt x="15928" y="33248"/>
                      </a:moveTo>
                      <a:cubicBezTo>
                        <a:pt x="390656" y="66757"/>
                        <a:pt x="772934" y="119615"/>
                        <a:pt x="1149864" y="113165"/>
                      </a:cubicBezTo>
                      <a:cubicBezTo>
                        <a:pt x="1189193" y="112536"/>
                        <a:pt x="1188091" y="56216"/>
                        <a:pt x="1149864" y="52913"/>
                      </a:cubicBezTo>
                      <a:cubicBezTo>
                        <a:pt x="773563" y="20506"/>
                        <a:pt x="393015" y="28686"/>
                        <a:pt x="15928" y="55"/>
                      </a:cubicBezTo>
                      <a:cubicBezTo>
                        <a:pt x="-5467" y="-1519"/>
                        <a:pt x="-5152" y="31360"/>
                        <a:pt x="15928" y="33248"/>
                      </a:cubicBezTo>
                      <a:lnTo>
                        <a:pt x="15928" y="3324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193DE63D-0F87-40B6-98BC-5DEFE98430EF}"/>
                    </a:ext>
                  </a:extLst>
                </p:cNvPr>
                <p:cNvSpPr/>
                <p:nvPr/>
              </p:nvSpPr>
              <p:spPr>
                <a:xfrm>
                  <a:off x="6755735" y="3821209"/>
                  <a:ext cx="185044" cy="3074032"/>
                </a:xfrm>
                <a:custGeom>
                  <a:avLst/>
                  <a:gdLst>
                    <a:gd name="connsiteX0" fmla="*/ 46445 w 185044"/>
                    <a:gd name="connsiteY0" fmla="*/ 20982 h 3074032"/>
                    <a:gd name="connsiteX1" fmla="*/ 3655 w 185044"/>
                    <a:gd name="connsiteY1" fmla="*/ 1548051 h 3074032"/>
                    <a:gd name="connsiteX2" fmla="*/ 35275 w 185044"/>
                    <a:gd name="connsiteY2" fmla="*/ 2291527 h 3074032"/>
                    <a:gd name="connsiteX3" fmla="*/ 103236 w 185044"/>
                    <a:gd name="connsiteY3" fmla="*/ 3044285 h 3074032"/>
                    <a:gd name="connsiteX4" fmla="*/ 185040 w 185044"/>
                    <a:gd name="connsiteY4" fmla="*/ 3033273 h 3074032"/>
                    <a:gd name="connsiteX5" fmla="*/ 128721 w 185044"/>
                    <a:gd name="connsiteY5" fmla="*/ 2291685 h 3074032"/>
                    <a:gd name="connsiteX6" fmla="*/ 93168 w 185044"/>
                    <a:gd name="connsiteY6" fmla="*/ 1528701 h 3074032"/>
                    <a:gd name="connsiteX7" fmla="*/ 90021 w 185044"/>
                    <a:gd name="connsiteY7" fmla="*/ 21140 h 3074032"/>
                    <a:gd name="connsiteX8" fmla="*/ 46445 w 185044"/>
                    <a:gd name="connsiteY8" fmla="*/ 20982 h 3074032"/>
                    <a:gd name="connsiteX9" fmla="*/ 46445 w 185044"/>
                    <a:gd name="connsiteY9" fmla="*/ 20982 h 307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044" h="3074032">
                      <a:moveTo>
                        <a:pt x="46445" y="20982"/>
                      </a:moveTo>
                      <a:cubicBezTo>
                        <a:pt x="8689" y="530687"/>
                        <a:pt x="-7986" y="1036930"/>
                        <a:pt x="3655" y="1548051"/>
                      </a:cubicBezTo>
                      <a:cubicBezTo>
                        <a:pt x="9318" y="1796138"/>
                        <a:pt x="20802" y="2043911"/>
                        <a:pt x="35275" y="2291527"/>
                      </a:cubicBezTo>
                      <a:cubicBezTo>
                        <a:pt x="49749" y="2539772"/>
                        <a:pt x="53052" y="2800130"/>
                        <a:pt x="103236" y="3044285"/>
                      </a:cubicBezTo>
                      <a:cubicBezTo>
                        <a:pt x="112832" y="3090851"/>
                        <a:pt x="184883" y="3079366"/>
                        <a:pt x="185040" y="3033273"/>
                      </a:cubicBezTo>
                      <a:cubicBezTo>
                        <a:pt x="185512" y="2787073"/>
                        <a:pt x="145711" y="2537255"/>
                        <a:pt x="128721" y="2291685"/>
                      </a:cubicBezTo>
                      <a:cubicBezTo>
                        <a:pt x="111259" y="2037619"/>
                        <a:pt x="100247" y="1783239"/>
                        <a:pt x="93168" y="1528701"/>
                      </a:cubicBezTo>
                      <a:cubicBezTo>
                        <a:pt x="79167" y="1027334"/>
                        <a:pt x="76335" y="522507"/>
                        <a:pt x="90021" y="21140"/>
                      </a:cubicBezTo>
                      <a:cubicBezTo>
                        <a:pt x="90808" y="-7335"/>
                        <a:pt x="48490" y="-6705"/>
                        <a:pt x="46445" y="20982"/>
                      </a:cubicBezTo>
                      <a:lnTo>
                        <a:pt x="46445" y="20982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CA1EFAAC-C851-4227-AE0E-F3C0776B1891}"/>
                    </a:ext>
                  </a:extLst>
                </p:cNvPr>
                <p:cNvSpPr/>
                <p:nvPr/>
              </p:nvSpPr>
              <p:spPr>
                <a:xfrm>
                  <a:off x="5656433" y="3864766"/>
                  <a:ext cx="84528" cy="3048492"/>
                </a:xfrm>
                <a:custGeom>
                  <a:avLst/>
                  <a:gdLst>
                    <a:gd name="connsiteX0" fmla="*/ 21408 w 84528"/>
                    <a:gd name="connsiteY0" fmla="*/ 20058 h 3048492"/>
                    <a:gd name="connsiteX1" fmla="*/ 2687 w 84528"/>
                    <a:gd name="connsiteY1" fmla="*/ 769040 h 3048492"/>
                    <a:gd name="connsiteX2" fmla="*/ 2844 w 84528"/>
                    <a:gd name="connsiteY2" fmla="*/ 1518023 h 3048492"/>
                    <a:gd name="connsiteX3" fmla="*/ 3474 w 84528"/>
                    <a:gd name="connsiteY3" fmla="*/ 2247340 h 3048492"/>
                    <a:gd name="connsiteX4" fmla="*/ 8665 w 84528"/>
                    <a:gd name="connsiteY4" fmla="*/ 3015988 h 3048492"/>
                    <a:gd name="connsiteX5" fmla="*/ 75996 w 84528"/>
                    <a:gd name="connsiteY5" fmla="*/ 3015988 h 3048492"/>
                    <a:gd name="connsiteX6" fmla="*/ 81188 w 84528"/>
                    <a:gd name="connsiteY6" fmla="*/ 2267005 h 3048492"/>
                    <a:gd name="connsiteX7" fmla="*/ 81817 w 84528"/>
                    <a:gd name="connsiteY7" fmla="*/ 1518023 h 3048492"/>
                    <a:gd name="connsiteX8" fmla="*/ 81974 w 84528"/>
                    <a:gd name="connsiteY8" fmla="*/ 788705 h 3048492"/>
                    <a:gd name="connsiteX9" fmla="*/ 63096 w 84528"/>
                    <a:gd name="connsiteY9" fmla="*/ 20058 h 3048492"/>
                    <a:gd name="connsiteX10" fmla="*/ 21408 w 84528"/>
                    <a:gd name="connsiteY10" fmla="*/ 20058 h 3048492"/>
                    <a:gd name="connsiteX11" fmla="*/ 21408 w 84528"/>
                    <a:gd name="connsiteY11" fmla="*/ 20058 h 3048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528" h="3048492">
                      <a:moveTo>
                        <a:pt x="21408" y="20058"/>
                      </a:moveTo>
                      <a:cubicBezTo>
                        <a:pt x="-4392" y="268460"/>
                        <a:pt x="2687" y="519537"/>
                        <a:pt x="2687" y="769040"/>
                      </a:cubicBezTo>
                      <a:cubicBezTo>
                        <a:pt x="2687" y="1018701"/>
                        <a:pt x="2530" y="1268362"/>
                        <a:pt x="2844" y="1518023"/>
                      </a:cubicBezTo>
                      <a:cubicBezTo>
                        <a:pt x="3002" y="1761076"/>
                        <a:pt x="3316" y="2004130"/>
                        <a:pt x="3474" y="2247340"/>
                      </a:cubicBezTo>
                      <a:cubicBezTo>
                        <a:pt x="3631" y="2502665"/>
                        <a:pt x="-7224" y="2761135"/>
                        <a:pt x="8665" y="3015988"/>
                      </a:cubicBezTo>
                      <a:cubicBezTo>
                        <a:pt x="11339" y="3059249"/>
                        <a:pt x="73322" y="3059406"/>
                        <a:pt x="75996" y="3015988"/>
                      </a:cubicBezTo>
                      <a:cubicBezTo>
                        <a:pt x="91571" y="2767585"/>
                        <a:pt x="81030" y="2515879"/>
                        <a:pt x="81188" y="2267005"/>
                      </a:cubicBezTo>
                      <a:cubicBezTo>
                        <a:pt x="81345" y="2017344"/>
                        <a:pt x="81660" y="1767683"/>
                        <a:pt x="81817" y="1518023"/>
                      </a:cubicBezTo>
                      <a:cubicBezTo>
                        <a:pt x="81974" y="1274969"/>
                        <a:pt x="81974" y="1031916"/>
                        <a:pt x="81974" y="788705"/>
                      </a:cubicBezTo>
                      <a:cubicBezTo>
                        <a:pt x="81974" y="532751"/>
                        <a:pt x="89683" y="274910"/>
                        <a:pt x="63096" y="20058"/>
                      </a:cubicBezTo>
                      <a:cubicBezTo>
                        <a:pt x="60265" y="-6686"/>
                        <a:pt x="24082" y="-6686"/>
                        <a:pt x="21408" y="20058"/>
                      </a:cubicBezTo>
                      <a:lnTo>
                        <a:pt x="21408" y="20058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5" name="Freeform: Shape 654">
                  <a:extLst>
                    <a:ext uri="{FF2B5EF4-FFF2-40B4-BE49-F238E27FC236}">
                      <a16:creationId xmlns:a16="http://schemas.microsoft.com/office/drawing/2014/main" id="{85333FF7-43D3-4D85-A044-53CA425430B5}"/>
                    </a:ext>
                  </a:extLst>
                </p:cNvPr>
                <p:cNvSpPr/>
                <p:nvPr/>
              </p:nvSpPr>
              <p:spPr>
                <a:xfrm>
                  <a:off x="5680948" y="5503448"/>
                  <a:ext cx="1142942" cy="65162"/>
                </a:xfrm>
                <a:custGeom>
                  <a:avLst/>
                  <a:gdLst>
                    <a:gd name="connsiteX0" fmla="*/ 16400 w 1142942"/>
                    <a:gd name="connsiteY0" fmla="*/ 34140 h 65162"/>
                    <a:gd name="connsiteX1" fmla="*/ 589818 w 1142942"/>
                    <a:gd name="connsiteY1" fmla="*/ 49557 h 65162"/>
                    <a:gd name="connsiteX2" fmla="*/ 1132559 w 1142942"/>
                    <a:gd name="connsiteY2" fmla="*/ 53018 h 65162"/>
                    <a:gd name="connsiteX3" fmla="*/ 1132559 w 1142942"/>
                    <a:gd name="connsiteY3" fmla="*/ 25015 h 65162"/>
                    <a:gd name="connsiteX4" fmla="*/ 589818 w 1142942"/>
                    <a:gd name="connsiteY4" fmla="*/ 7239 h 65162"/>
                    <a:gd name="connsiteX5" fmla="*/ 16400 w 1142942"/>
                    <a:gd name="connsiteY5" fmla="*/ 2 h 65162"/>
                    <a:gd name="connsiteX6" fmla="*/ 16400 w 1142942"/>
                    <a:gd name="connsiteY6" fmla="*/ 34140 h 65162"/>
                    <a:gd name="connsiteX7" fmla="*/ 16400 w 1142942"/>
                    <a:gd name="connsiteY7" fmla="*/ 34140 h 65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2942" h="65162">
                      <a:moveTo>
                        <a:pt x="16400" y="34140"/>
                      </a:moveTo>
                      <a:cubicBezTo>
                        <a:pt x="207539" y="37915"/>
                        <a:pt x="398679" y="45624"/>
                        <a:pt x="589818" y="49557"/>
                      </a:cubicBezTo>
                      <a:cubicBezTo>
                        <a:pt x="765383" y="53175"/>
                        <a:pt x="959196" y="80548"/>
                        <a:pt x="1132559" y="53018"/>
                      </a:cubicBezTo>
                      <a:cubicBezTo>
                        <a:pt x="1146717" y="50815"/>
                        <a:pt x="1146088" y="27847"/>
                        <a:pt x="1132559" y="25015"/>
                      </a:cubicBezTo>
                      <a:cubicBezTo>
                        <a:pt x="960455" y="-9280"/>
                        <a:pt x="765383" y="10542"/>
                        <a:pt x="589818" y="7239"/>
                      </a:cubicBezTo>
                      <a:cubicBezTo>
                        <a:pt x="398679" y="3620"/>
                        <a:pt x="207539" y="3778"/>
                        <a:pt x="16400" y="2"/>
                      </a:cubicBezTo>
                      <a:cubicBezTo>
                        <a:pt x="-5467" y="-313"/>
                        <a:pt x="-5467" y="33668"/>
                        <a:pt x="16400" y="34140"/>
                      </a:cubicBezTo>
                      <a:lnTo>
                        <a:pt x="16400" y="34140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E632EFBA-B4E0-4F9C-99F6-9B956F970D53}"/>
                    </a:ext>
                  </a:extLst>
                </p:cNvPr>
                <p:cNvSpPr/>
                <p:nvPr/>
              </p:nvSpPr>
              <p:spPr>
                <a:xfrm>
                  <a:off x="5656013" y="6035177"/>
                  <a:ext cx="1191712" cy="90002"/>
                </a:xfrm>
                <a:custGeom>
                  <a:avLst/>
                  <a:gdLst>
                    <a:gd name="connsiteX0" fmla="*/ 22772 w 1191712"/>
                    <a:gd name="connsiteY0" fmla="*/ 47039 h 90002"/>
                    <a:gd name="connsiteX1" fmla="*/ 613494 w 1191712"/>
                    <a:gd name="connsiteY1" fmla="*/ 71580 h 90002"/>
                    <a:gd name="connsiteX2" fmla="*/ 1172124 w 1191712"/>
                    <a:gd name="connsiteY2" fmla="*/ 77558 h 90002"/>
                    <a:gd name="connsiteX3" fmla="*/ 1172124 w 1191712"/>
                    <a:gd name="connsiteY3" fmla="*/ 24857 h 90002"/>
                    <a:gd name="connsiteX4" fmla="*/ 613494 w 1191712"/>
                    <a:gd name="connsiteY4" fmla="*/ 4092 h 90002"/>
                    <a:gd name="connsiteX5" fmla="*/ 22772 w 1191712"/>
                    <a:gd name="connsiteY5" fmla="*/ 2 h 90002"/>
                    <a:gd name="connsiteX6" fmla="*/ 22772 w 1191712"/>
                    <a:gd name="connsiteY6" fmla="*/ 47039 h 90002"/>
                    <a:gd name="connsiteX7" fmla="*/ 22772 w 1191712"/>
                    <a:gd name="connsiteY7" fmla="*/ 47039 h 9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1712" h="90002">
                      <a:moveTo>
                        <a:pt x="22772" y="47039"/>
                      </a:moveTo>
                      <a:cubicBezTo>
                        <a:pt x="219732" y="55691"/>
                        <a:pt x="416534" y="64973"/>
                        <a:pt x="613494" y="71580"/>
                      </a:cubicBezTo>
                      <a:cubicBezTo>
                        <a:pt x="794250" y="77558"/>
                        <a:pt x="993727" y="106033"/>
                        <a:pt x="1172124" y="77558"/>
                      </a:cubicBezTo>
                      <a:cubicBezTo>
                        <a:pt x="1198868" y="73311"/>
                        <a:pt x="1197609" y="30206"/>
                        <a:pt x="1172124" y="24857"/>
                      </a:cubicBezTo>
                      <a:cubicBezTo>
                        <a:pt x="995772" y="-12269"/>
                        <a:pt x="793778" y="6924"/>
                        <a:pt x="613494" y="4092"/>
                      </a:cubicBezTo>
                      <a:cubicBezTo>
                        <a:pt x="416534" y="945"/>
                        <a:pt x="219732" y="788"/>
                        <a:pt x="22772" y="2"/>
                      </a:cubicBezTo>
                      <a:cubicBezTo>
                        <a:pt x="-7748" y="-313"/>
                        <a:pt x="-7433" y="45623"/>
                        <a:pt x="22772" y="47039"/>
                      </a:cubicBezTo>
                      <a:lnTo>
                        <a:pt x="22772" y="4703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C167ABAF-955A-42BE-8420-43F3E16AA0B2}"/>
                    </a:ext>
                  </a:extLst>
                </p:cNvPr>
                <p:cNvSpPr/>
                <p:nvPr/>
              </p:nvSpPr>
              <p:spPr>
                <a:xfrm>
                  <a:off x="5666475" y="6620855"/>
                  <a:ext cx="1185070" cy="99611"/>
                </a:xfrm>
                <a:custGeom>
                  <a:avLst/>
                  <a:gdLst>
                    <a:gd name="connsiteX0" fmla="*/ 27727 w 1185070"/>
                    <a:gd name="connsiteY0" fmla="*/ 57589 h 99611"/>
                    <a:gd name="connsiteX1" fmla="*/ 614516 w 1185070"/>
                    <a:gd name="connsiteY1" fmla="*/ 83546 h 99611"/>
                    <a:gd name="connsiteX2" fmla="*/ 888404 w 1185070"/>
                    <a:gd name="connsiteY2" fmla="*/ 92671 h 99611"/>
                    <a:gd name="connsiteX3" fmla="*/ 1168427 w 1185070"/>
                    <a:gd name="connsiteY3" fmla="*/ 86063 h 99611"/>
                    <a:gd name="connsiteX4" fmla="*/ 1168427 w 1185070"/>
                    <a:gd name="connsiteY4" fmla="*/ 40914 h 99611"/>
                    <a:gd name="connsiteX5" fmla="*/ 888404 w 1185070"/>
                    <a:gd name="connsiteY5" fmla="*/ 17474 h 99611"/>
                    <a:gd name="connsiteX6" fmla="*/ 614516 w 1185070"/>
                    <a:gd name="connsiteY6" fmla="*/ 9923 h 99611"/>
                    <a:gd name="connsiteX7" fmla="*/ 27727 w 1185070"/>
                    <a:gd name="connsiteY7" fmla="*/ 12 h 99611"/>
                    <a:gd name="connsiteX8" fmla="*/ 27727 w 1185070"/>
                    <a:gd name="connsiteY8" fmla="*/ 57589 h 99611"/>
                    <a:gd name="connsiteX9" fmla="*/ 27727 w 1185070"/>
                    <a:gd name="connsiteY9" fmla="*/ 57589 h 99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5070" h="99611">
                      <a:moveTo>
                        <a:pt x="27727" y="57589"/>
                      </a:moveTo>
                      <a:cubicBezTo>
                        <a:pt x="223428" y="63567"/>
                        <a:pt x="418815" y="75681"/>
                        <a:pt x="614516" y="83546"/>
                      </a:cubicBezTo>
                      <a:cubicBezTo>
                        <a:pt x="705760" y="87165"/>
                        <a:pt x="797003" y="89996"/>
                        <a:pt x="888404" y="92671"/>
                      </a:cubicBezTo>
                      <a:cubicBezTo>
                        <a:pt x="979962" y="95345"/>
                        <a:pt x="1079386" y="110133"/>
                        <a:pt x="1168427" y="86063"/>
                      </a:cubicBezTo>
                      <a:cubicBezTo>
                        <a:pt x="1191552" y="79771"/>
                        <a:pt x="1189664" y="48150"/>
                        <a:pt x="1168427" y="40914"/>
                      </a:cubicBezTo>
                      <a:cubicBezTo>
                        <a:pt x="1080959" y="11338"/>
                        <a:pt x="979962" y="20305"/>
                        <a:pt x="888404" y="17474"/>
                      </a:cubicBezTo>
                      <a:cubicBezTo>
                        <a:pt x="797160" y="14642"/>
                        <a:pt x="705917" y="11810"/>
                        <a:pt x="614516" y="9923"/>
                      </a:cubicBezTo>
                      <a:cubicBezTo>
                        <a:pt x="418972" y="5833"/>
                        <a:pt x="223271" y="5990"/>
                        <a:pt x="27727" y="12"/>
                      </a:cubicBezTo>
                      <a:cubicBezTo>
                        <a:pt x="-9242" y="-932"/>
                        <a:pt x="-9242" y="56488"/>
                        <a:pt x="27727" y="57589"/>
                      </a:cubicBezTo>
                      <a:lnTo>
                        <a:pt x="27727" y="57589"/>
                      </a:lnTo>
                      <a:close/>
                    </a:path>
                  </a:pathLst>
                </a:custGeom>
                <a:solidFill>
                  <a:srgbClr val="A0805D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4" name="Graphic 619">
                <a:extLst>
                  <a:ext uri="{FF2B5EF4-FFF2-40B4-BE49-F238E27FC236}">
                    <a16:creationId xmlns:a16="http://schemas.microsoft.com/office/drawing/2014/main" id="{5B70B0B5-15F6-4379-B446-17A8C71942D1}"/>
                  </a:ext>
                </a:extLst>
              </p:cNvPr>
              <p:cNvGrpSpPr/>
              <p:nvPr/>
            </p:nvGrpSpPr>
            <p:grpSpPr>
              <a:xfrm>
                <a:off x="5853769" y="3691639"/>
                <a:ext cx="852762" cy="1818715"/>
                <a:chOff x="5853769" y="3691639"/>
                <a:chExt cx="852762" cy="1818715"/>
              </a:xfrm>
            </p:grpSpPr>
            <p:grpSp>
              <p:nvGrpSpPr>
                <p:cNvPr id="623" name="Graphic 619">
                  <a:extLst>
                    <a:ext uri="{FF2B5EF4-FFF2-40B4-BE49-F238E27FC236}">
                      <a16:creationId xmlns:a16="http://schemas.microsoft.com/office/drawing/2014/main" id="{DAD1899B-5A31-475E-A2BA-21DA91195F1E}"/>
                    </a:ext>
                  </a:extLst>
                </p:cNvPr>
                <p:cNvGrpSpPr/>
                <p:nvPr/>
              </p:nvGrpSpPr>
              <p:grpSpPr>
                <a:xfrm>
                  <a:off x="5855136" y="3691639"/>
                  <a:ext cx="851395" cy="1564824"/>
                  <a:chOff x="5855136" y="3691639"/>
                  <a:chExt cx="851395" cy="156482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4B66F564-F36C-4B77-B716-DF78669C16C5}"/>
                      </a:ext>
                    </a:extLst>
                  </p:cNvPr>
                  <p:cNvSpPr/>
                  <p:nvPr/>
                </p:nvSpPr>
                <p:spPr>
                  <a:xfrm>
                    <a:off x="6205165" y="3691639"/>
                    <a:ext cx="501366" cy="1564824"/>
                  </a:xfrm>
                  <a:custGeom>
                    <a:avLst/>
                    <a:gdLst>
                      <a:gd name="connsiteX0" fmla="*/ 177453 w 501366"/>
                      <a:gd name="connsiteY0" fmla="*/ 0 h 1564824"/>
                      <a:gd name="connsiteX1" fmla="*/ 0 w 501366"/>
                      <a:gd name="connsiteY1" fmla="*/ 1550037 h 1564824"/>
                      <a:gd name="connsiteX2" fmla="*/ 263819 w 501366"/>
                      <a:gd name="connsiteY2" fmla="*/ 1564824 h 1564824"/>
                      <a:gd name="connsiteX3" fmla="*/ 441901 w 501366"/>
                      <a:gd name="connsiteY3" fmla="*/ 661043 h 1564824"/>
                      <a:gd name="connsiteX4" fmla="*/ 501367 w 501366"/>
                      <a:gd name="connsiteY4" fmla="*/ 265392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366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01367" y="265392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FA9F50EE-DC4C-4BE0-93AE-EDA811553256}"/>
                      </a:ext>
                    </a:extLst>
                  </p:cNvPr>
                  <p:cNvSpPr/>
                  <p:nvPr/>
                </p:nvSpPr>
                <p:spPr>
                  <a:xfrm>
                    <a:off x="6211615" y="5156396"/>
                    <a:ext cx="274202" cy="28649"/>
                  </a:xfrm>
                  <a:custGeom>
                    <a:avLst/>
                    <a:gdLst>
                      <a:gd name="connsiteX0" fmla="*/ 2360 w 274202"/>
                      <a:gd name="connsiteY0" fmla="*/ 5048 h 28649"/>
                      <a:gd name="connsiteX1" fmla="*/ 271842 w 274202"/>
                      <a:gd name="connsiteY1" fmla="*/ 28646 h 28649"/>
                      <a:gd name="connsiteX2" fmla="*/ 271842 w 274202"/>
                      <a:gd name="connsiteY2" fmla="*/ 23612 h 28649"/>
                      <a:gd name="connsiteX3" fmla="*/ 2360 w 274202"/>
                      <a:gd name="connsiteY3" fmla="*/ 14 h 28649"/>
                      <a:gd name="connsiteX4" fmla="*/ 2360 w 274202"/>
                      <a:gd name="connsiteY4" fmla="*/ 5048 h 28649"/>
                      <a:gd name="connsiteX5" fmla="*/ 2360 w 274202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202" h="28649">
                        <a:moveTo>
                          <a:pt x="2360" y="5048"/>
                        </a:moveTo>
                        <a:cubicBezTo>
                          <a:pt x="92187" y="13386"/>
                          <a:pt x="181543" y="25814"/>
                          <a:pt x="271842" y="28646"/>
                        </a:cubicBezTo>
                        <a:cubicBezTo>
                          <a:pt x="274989" y="28803"/>
                          <a:pt x="274989" y="23769"/>
                          <a:pt x="271842" y="23612"/>
                        </a:cubicBezTo>
                        <a:cubicBezTo>
                          <a:pt x="181543" y="20780"/>
                          <a:pt x="92187" y="8352"/>
                          <a:pt x="2360" y="14"/>
                        </a:cubicBezTo>
                        <a:cubicBezTo>
                          <a:pt x="-787" y="-300"/>
                          <a:pt x="-787" y="4734"/>
                          <a:pt x="2360" y="5048"/>
                        </a:cubicBezTo>
                        <a:lnTo>
                          <a:pt x="2360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37963C4F-3CF1-4856-B162-77570DA5B90E}"/>
                      </a:ext>
                    </a:extLst>
                  </p:cNvPr>
                  <p:cNvSpPr/>
                  <p:nvPr/>
                </p:nvSpPr>
                <p:spPr>
                  <a:xfrm>
                    <a:off x="6455399" y="4352118"/>
                    <a:ext cx="163720" cy="831982"/>
                  </a:xfrm>
                  <a:custGeom>
                    <a:avLst/>
                    <a:gdLst>
                      <a:gd name="connsiteX0" fmla="*/ 4933 w 163720"/>
                      <a:gd name="connsiteY0" fmla="*/ 830092 h 831982"/>
                      <a:gd name="connsiteX1" fmla="*/ 163665 w 163720"/>
                      <a:gd name="connsiteY1" fmla="*/ 3081 h 831982"/>
                      <a:gd name="connsiteX2" fmla="*/ 158788 w 163720"/>
                      <a:gd name="connsiteY2" fmla="*/ 1822 h 831982"/>
                      <a:gd name="connsiteX3" fmla="*/ 56 w 163720"/>
                      <a:gd name="connsiteY3" fmla="*/ 828834 h 831982"/>
                      <a:gd name="connsiteX4" fmla="*/ 4933 w 163720"/>
                      <a:gd name="connsiteY4" fmla="*/ 830092 h 831982"/>
                      <a:gd name="connsiteX5" fmla="*/ 4933 w 163720"/>
                      <a:gd name="connsiteY5" fmla="*/ 830092 h 831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3720" h="831982">
                        <a:moveTo>
                          <a:pt x="4933" y="830092"/>
                        </a:moveTo>
                        <a:cubicBezTo>
                          <a:pt x="57791" y="554474"/>
                          <a:pt x="110806" y="278856"/>
                          <a:pt x="163665" y="3081"/>
                        </a:cubicBezTo>
                        <a:cubicBezTo>
                          <a:pt x="164294" y="-65"/>
                          <a:pt x="159417" y="-1324"/>
                          <a:pt x="158788" y="1822"/>
                        </a:cubicBezTo>
                        <a:cubicBezTo>
                          <a:pt x="105930" y="277440"/>
                          <a:pt x="52914" y="553059"/>
                          <a:pt x="56" y="828834"/>
                        </a:cubicBezTo>
                        <a:cubicBezTo>
                          <a:pt x="-573" y="831980"/>
                          <a:pt x="4303" y="833396"/>
                          <a:pt x="4933" y="830092"/>
                        </a:cubicBezTo>
                        <a:lnTo>
                          <a:pt x="4933" y="830092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21833168-F93A-478A-B078-F6DBB0EF794E}"/>
                      </a:ext>
                    </a:extLst>
                  </p:cNvPr>
                  <p:cNvSpPr/>
                  <p:nvPr/>
                </p:nvSpPr>
                <p:spPr>
                  <a:xfrm>
                    <a:off x="5855136" y="3691639"/>
                    <a:ext cx="577979" cy="1564824"/>
                  </a:xfrm>
                  <a:custGeom>
                    <a:avLst/>
                    <a:gdLst>
                      <a:gd name="connsiteX0" fmla="*/ 177453 w 577979"/>
                      <a:gd name="connsiteY0" fmla="*/ 0 h 1564824"/>
                      <a:gd name="connsiteX1" fmla="*/ 0 w 577979"/>
                      <a:gd name="connsiteY1" fmla="*/ 1550037 h 1564824"/>
                      <a:gd name="connsiteX2" fmla="*/ 263819 w 577979"/>
                      <a:gd name="connsiteY2" fmla="*/ 1564824 h 1564824"/>
                      <a:gd name="connsiteX3" fmla="*/ 441901 w 577979"/>
                      <a:gd name="connsiteY3" fmla="*/ 661043 h 1564824"/>
                      <a:gd name="connsiteX4" fmla="*/ 577980 w 577979"/>
                      <a:gd name="connsiteY4" fmla="*/ 142371 h 156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979" h="1564824">
                        <a:moveTo>
                          <a:pt x="177453" y="0"/>
                        </a:moveTo>
                        <a:lnTo>
                          <a:pt x="0" y="1550037"/>
                        </a:lnTo>
                        <a:lnTo>
                          <a:pt x="263819" y="1564824"/>
                        </a:lnTo>
                        <a:lnTo>
                          <a:pt x="441901" y="661043"/>
                        </a:lnTo>
                        <a:lnTo>
                          <a:pt x="577980" y="142371"/>
                        </a:lnTo>
                        <a:close/>
                      </a:path>
                    </a:pathLst>
                  </a:custGeom>
                  <a:solidFill>
                    <a:srgbClr val="8FA5E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CF044955-7EFE-4AEB-ADC9-FB2702B4E8B6}"/>
                      </a:ext>
                    </a:extLst>
                  </p:cNvPr>
                  <p:cNvSpPr/>
                  <p:nvPr/>
                </p:nvSpPr>
                <p:spPr>
                  <a:xfrm>
                    <a:off x="5861626" y="5156396"/>
                    <a:ext cx="274320" cy="28649"/>
                  </a:xfrm>
                  <a:custGeom>
                    <a:avLst/>
                    <a:gdLst>
                      <a:gd name="connsiteX0" fmla="*/ 2478 w 274320"/>
                      <a:gd name="connsiteY0" fmla="*/ 5048 h 28649"/>
                      <a:gd name="connsiteX1" fmla="*/ 271960 w 274320"/>
                      <a:gd name="connsiteY1" fmla="*/ 28646 h 28649"/>
                      <a:gd name="connsiteX2" fmla="*/ 271960 w 274320"/>
                      <a:gd name="connsiteY2" fmla="*/ 23612 h 28649"/>
                      <a:gd name="connsiteX3" fmla="*/ 2478 w 274320"/>
                      <a:gd name="connsiteY3" fmla="*/ 14 h 28649"/>
                      <a:gd name="connsiteX4" fmla="*/ 2478 w 274320"/>
                      <a:gd name="connsiteY4" fmla="*/ 5048 h 28649"/>
                      <a:gd name="connsiteX5" fmla="*/ 2478 w 274320"/>
                      <a:gd name="connsiteY5" fmla="*/ 5048 h 28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4320" h="28649">
                        <a:moveTo>
                          <a:pt x="2478" y="5048"/>
                        </a:moveTo>
                        <a:cubicBezTo>
                          <a:pt x="92305" y="13386"/>
                          <a:pt x="181661" y="25814"/>
                          <a:pt x="271960" y="28646"/>
                        </a:cubicBezTo>
                        <a:cubicBezTo>
                          <a:pt x="275107" y="28803"/>
                          <a:pt x="275107" y="23769"/>
                          <a:pt x="271960" y="23612"/>
                        </a:cubicBezTo>
                        <a:cubicBezTo>
                          <a:pt x="181661" y="20780"/>
                          <a:pt x="92305" y="8352"/>
                          <a:pt x="2478" y="14"/>
                        </a:cubicBezTo>
                        <a:cubicBezTo>
                          <a:pt x="-826" y="-300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C44A9E9D-9425-47FC-9147-25601730BB14}"/>
                      </a:ext>
                    </a:extLst>
                  </p:cNvPr>
                  <p:cNvSpPr/>
                  <p:nvPr/>
                </p:nvSpPr>
                <p:spPr>
                  <a:xfrm>
                    <a:off x="6105393" y="4245772"/>
                    <a:ext cx="184148" cy="938328"/>
                  </a:xfrm>
                  <a:custGeom>
                    <a:avLst/>
                    <a:gdLst>
                      <a:gd name="connsiteX0" fmla="*/ 4910 w 184148"/>
                      <a:gd name="connsiteY0" fmla="*/ 936438 h 938328"/>
                      <a:gd name="connsiteX1" fmla="*/ 184093 w 184148"/>
                      <a:gd name="connsiteY1" fmla="*/ 3081 h 938328"/>
                      <a:gd name="connsiteX2" fmla="*/ 179216 w 184148"/>
                      <a:gd name="connsiteY2" fmla="*/ 1823 h 938328"/>
                      <a:gd name="connsiteX3" fmla="*/ 33 w 184148"/>
                      <a:gd name="connsiteY3" fmla="*/ 935180 h 938328"/>
                      <a:gd name="connsiteX4" fmla="*/ 4910 w 184148"/>
                      <a:gd name="connsiteY4" fmla="*/ 936438 h 938328"/>
                      <a:gd name="connsiteX5" fmla="*/ 4910 w 184148"/>
                      <a:gd name="connsiteY5" fmla="*/ 936438 h 938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148" h="938328">
                        <a:moveTo>
                          <a:pt x="4910" y="936438"/>
                        </a:moveTo>
                        <a:cubicBezTo>
                          <a:pt x="64690" y="625266"/>
                          <a:pt x="124313" y="314252"/>
                          <a:pt x="184093" y="3081"/>
                        </a:cubicBezTo>
                        <a:cubicBezTo>
                          <a:pt x="184722" y="-65"/>
                          <a:pt x="179846" y="-1324"/>
                          <a:pt x="179216" y="1823"/>
                        </a:cubicBezTo>
                        <a:cubicBezTo>
                          <a:pt x="119436" y="312994"/>
                          <a:pt x="59813" y="624008"/>
                          <a:pt x="33" y="935180"/>
                        </a:cubicBezTo>
                        <a:cubicBezTo>
                          <a:pt x="-439" y="938326"/>
                          <a:pt x="4281" y="939742"/>
                          <a:pt x="4910" y="936438"/>
                        </a:cubicBezTo>
                        <a:lnTo>
                          <a:pt x="4910" y="936438"/>
                        </a:lnTo>
                        <a:close/>
                      </a:path>
                    </a:pathLst>
                  </a:custGeom>
                  <a:solidFill>
                    <a:srgbClr val="616E9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4" name="Graphic 619">
                  <a:extLst>
                    <a:ext uri="{FF2B5EF4-FFF2-40B4-BE49-F238E27FC236}">
                      <a16:creationId xmlns:a16="http://schemas.microsoft.com/office/drawing/2014/main" id="{45637C55-8D08-45FB-9ECE-9B9A2D8BAD49}"/>
                    </a:ext>
                  </a:extLst>
                </p:cNvPr>
                <p:cNvGrpSpPr/>
                <p:nvPr/>
              </p:nvGrpSpPr>
              <p:grpSpPr>
                <a:xfrm>
                  <a:off x="6265776" y="5248898"/>
                  <a:ext cx="228046" cy="261456"/>
                  <a:chOff x="6265776" y="5248898"/>
                  <a:chExt cx="228046" cy="261456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B655DA2A-ED68-42AE-A51C-C05F3C9E3889}"/>
                      </a:ext>
                    </a:extLst>
                  </p:cNvPr>
                  <p:cNvSpPr/>
                  <p:nvPr/>
                </p:nvSpPr>
                <p:spPr>
                  <a:xfrm>
                    <a:off x="6265776" y="5251115"/>
                    <a:ext cx="182442" cy="259099"/>
                  </a:xfrm>
                  <a:custGeom>
                    <a:avLst/>
                    <a:gdLst>
                      <a:gd name="connsiteX0" fmla="*/ 32520 w 182442"/>
                      <a:gd name="connsiteY0" fmla="*/ 0 h 259099"/>
                      <a:gd name="connsiteX1" fmla="*/ 38026 w 182442"/>
                      <a:gd name="connsiteY1" fmla="*/ 53645 h 259099"/>
                      <a:gd name="connsiteX2" fmla="*/ 1844 w 182442"/>
                      <a:gd name="connsiteY2" fmla="*/ 64028 h 259099"/>
                      <a:gd name="connsiteX3" fmla="*/ 62568 w 182442"/>
                      <a:gd name="connsiteY3" fmla="*/ 256111 h 259099"/>
                      <a:gd name="connsiteX4" fmla="*/ 164351 w 182442"/>
                      <a:gd name="connsiteY4" fmla="*/ 259100 h 259099"/>
                      <a:gd name="connsiteX5" fmla="*/ 182443 w 182442"/>
                      <a:gd name="connsiteY5" fmla="*/ 21080 h 259099"/>
                      <a:gd name="connsiteX6" fmla="*/ 32520 w 182442"/>
                      <a:gd name="connsiteY6" fmla="*/ 0 h 259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2442" h="259099">
                        <a:moveTo>
                          <a:pt x="32520" y="0"/>
                        </a:moveTo>
                        <a:cubicBezTo>
                          <a:pt x="32520" y="0"/>
                          <a:pt x="38970" y="63398"/>
                          <a:pt x="38026" y="53645"/>
                        </a:cubicBezTo>
                        <a:cubicBezTo>
                          <a:pt x="37082" y="44049"/>
                          <a:pt x="13328" y="43419"/>
                          <a:pt x="1844" y="64028"/>
                        </a:cubicBezTo>
                        <a:cubicBezTo>
                          <a:pt x="-9641" y="84636"/>
                          <a:pt x="35195" y="258943"/>
                          <a:pt x="62568" y="256111"/>
                        </a:cubicBezTo>
                        <a:cubicBezTo>
                          <a:pt x="89941" y="253279"/>
                          <a:pt x="164351" y="259100"/>
                          <a:pt x="164351" y="259100"/>
                        </a:cubicBezTo>
                        <a:lnTo>
                          <a:pt x="182443" y="21080"/>
                        </a:lnTo>
                        <a:lnTo>
                          <a:pt x="32520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62306024-A915-4694-9FAC-394A64310BA6}"/>
                      </a:ext>
                    </a:extLst>
                  </p:cNvPr>
                  <p:cNvSpPr/>
                  <p:nvPr/>
                </p:nvSpPr>
                <p:spPr>
                  <a:xfrm>
                    <a:off x="6271359" y="5301863"/>
                    <a:ext cx="145424" cy="208492"/>
                  </a:xfrm>
                  <a:custGeom>
                    <a:avLst/>
                    <a:gdLst>
                      <a:gd name="connsiteX0" fmla="*/ 3811 w 145424"/>
                      <a:gd name="connsiteY0" fmla="*/ 13752 h 208492"/>
                      <a:gd name="connsiteX1" fmla="*/ 116450 w 145424"/>
                      <a:gd name="connsiteY1" fmla="*/ 113647 h 208492"/>
                      <a:gd name="connsiteX2" fmla="*/ 140834 w 145424"/>
                      <a:gd name="connsiteY2" fmla="*/ 207251 h 208492"/>
                      <a:gd name="connsiteX3" fmla="*/ 145081 w 145424"/>
                      <a:gd name="connsiteY3" fmla="*/ 204734 h 208492"/>
                      <a:gd name="connsiteX4" fmla="*/ 89706 w 145424"/>
                      <a:gd name="connsiteY4" fmla="*/ 27281 h 208492"/>
                      <a:gd name="connsiteX5" fmla="*/ 1137 w 145424"/>
                      <a:gd name="connsiteY5" fmla="*/ 9661 h 208492"/>
                      <a:gd name="connsiteX6" fmla="*/ 3811 w 145424"/>
                      <a:gd name="connsiteY6" fmla="*/ 13752 h 208492"/>
                      <a:gd name="connsiteX7" fmla="*/ 3811 w 145424"/>
                      <a:gd name="connsiteY7" fmla="*/ 13752 h 208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424" h="208492">
                        <a:moveTo>
                          <a:pt x="3811" y="13752"/>
                        </a:moveTo>
                        <a:cubicBezTo>
                          <a:pt x="73030" y="-27622"/>
                          <a:pt x="107955" y="62048"/>
                          <a:pt x="116450" y="113647"/>
                        </a:cubicBezTo>
                        <a:cubicBezTo>
                          <a:pt x="121798" y="146212"/>
                          <a:pt x="124630" y="177833"/>
                          <a:pt x="140834" y="207251"/>
                        </a:cubicBezTo>
                        <a:cubicBezTo>
                          <a:pt x="142407" y="210082"/>
                          <a:pt x="146654" y="207565"/>
                          <a:pt x="145081" y="204734"/>
                        </a:cubicBezTo>
                        <a:cubicBezTo>
                          <a:pt x="114719" y="149830"/>
                          <a:pt x="132024" y="76836"/>
                          <a:pt x="89706" y="27281"/>
                        </a:cubicBezTo>
                        <a:cubicBezTo>
                          <a:pt x="66895" y="537"/>
                          <a:pt x="32128" y="-8902"/>
                          <a:pt x="1137" y="9661"/>
                        </a:cubicBezTo>
                        <a:cubicBezTo>
                          <a:pt x="-1537" y="11078"/>
                          <a:pt x="980" y="15482"/>
                          <a:pt x="3811" y="13752"/>
                        </a:cubicBezTo>
                        <a:lnTo>
                          <a:pt x="3811" y="137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12B662B4-026B-4DCB-93F5-04F4EF0D5513}"/>
                      </a:ext>
                    </a:extLst>
                  </p:cNvPr>
                  <p:cNvSpPr/>
                  <p:nvPr/>
                </p:nvSpPr>
                <p:spPr>
                  <a:xfrm>
                    <a:off x="6414710" y="5400781"/>
                    <a:ext cx="23755" cy="14414"/>
                  </a:xfrm>
                  <a:custGeom>
                    <a:avLst/>
                    <a:gdLst>
                      <a:gd name="connsiteX0" fmla="*/ 2360 w 23755"/>
                      <a:gd name="connsiteY0" fmla="*/ 14415 h 14414"/>
                      <a:gd name="connsiteX1" fmla="*/ 23283 w 23755"/>
                      <a:gd name="connsiteY1" fmla="*/ 3560 h 14414"/>
                      <a:gd name="connsiteX2" fmla="*/ 19035 w 23755"/>
                      <a:gd name="connsiteY2" fmla="*/ 1043 h 14414"/>
                      <a:gd name="connsiteX3" fmla="*/ 2360 w 23755"/>
                      <a:gd name="connsiteY3" fmla="*/ 9538 h 14414"/>
                      <a:gd name="connsiteX4" fmla="*/ 2360 w 23755"/>
                      <a:gd name="connsiteY4" fmla="*/ 14415 h 14414"/>
                      <a:gd name="connsiteX5" fmla="*/ 2360 w 23755"/>
                      <a:gd name="connsiteY5" fmla="*/ 14415 h 1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55" h="14414">
                        <a:moveTo>
                          <a:pt x="2360" y="14415"/>
                        </a:moveTo>
                        <a:cubicBezTo>
                          <a:pt x="11169" y="14257"/>
                          <a:pt x="18091" y="10639"/>
                          <a:pt x="23283" y="3560"/>
                        </a:cubicBezTo>
                        <a:cubicBezTo>
                          <a:pt x="25171" y="1043"/>
                          <a:pt x="20923" y="-1474"/>
                          <a:pt x="19035" y="1043"/>
                        </a:cubicBezTo>
                        <a:cubicBezTo>
                          <a:pt x="14788" y="6706"/>
                          <a:pt x="9439" y="9380"/>
                          <a:pt x="2360" y="9538"/>
                        </a:cubicBezTo>
                        <a:cubicBezTo>
                          <a:pt x="-787" y="9380"/>
                          <a:pt x="-787" y="14415"/>
                          <a:pt x="2360" y="14415"/>
                        </a:cubicBezTo>
                        <a:lnTo>
                          <a:pt x="2360" y="144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908D89FB-8402-496C-A593-605E05F1CC53}"/>
                      </a:ext>
                    </a:extLst>
                  </p:cNvPr>
                  <p:cNvSpPr/>
                  <p:nvPr/>
                </p:nvSpPr>
                <p:spPr>
                  <a:xfrm>
                    <a:off x="6415199" y="5369099"/>
                    <a:ext cx="28375" cy="22990"/>
                  </a:xfrm>
                  <a:custGeom>
                    <a:avLst/>
                    <a:gdLst>
                      <a:gd name="connsiteX0" fmla="*/ 3758 w 28375"/>
                      <a:gd name="connsiteY0" fmla="*/ 22656 h 22990"/>
                      <a:gd name="connsiteX1" fmla="*/ 27670 w 28375"/>
                      <a:gd name="connsiteY1" fmla="*/ 4250 h 22990"/>
                      <a:gd name="connsiteX2" fmla="*/ 24210 w 28375"/>
                      <a:gd name="connsiteY2" fmla="*/ 789 h 22990"/>
                      <a:gd name="connsiteX3" fmla="*/ 1241 w 28375"/>
                      <a:gd name="connsiteY3" fmla="*/ 18408 h 22990"/>
                      <a:gd name="connsiteX4" fmla="*/ 3758 w 28375"/>
                      <a:gd name="connsiteY4" fmla="*/ 22656 h 22990"/>
                      <a:gd name="connsiteX5" fmla="*/ 3758 w 28375"/>
                      <a:gd name="connsiteY5" fmla="*/ 22656 h 22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375" h="22990">
                        <a:moveTo>
                          <a:pt x="3758" y="22656"/>
                        </a:moveTo>
                        <a:cubicBezTo>
                          <a:pt x="12883" y="17936"/>
                          <a:pt x="20749" y="11801"/>
                          <a:pt x="27670" y="4250"/>
                        </a:cubicBezTo>
                        <a:cubicBezTo>
                          <a:pt x="29873" y="1890"/>
                          <a:pt x="26412" y="-1571"/>
                          <a:pt x="24210" y="789"/>
                        </a:cubicBezTo>
                        <a:cubicBezTo>
                          <a:pt x="17445" y="8026"/>
                          <a:pt x="10051" y="13689"/>
                          <a:pt x="1241" y="18408"/>
                        </a:cubicBezTo>
                        <a:cubicBezTo>
                          <a:pt x="-1590" y="19824"/>
                          <a:pt x="927" y="24229"/>
                          <a:pt x="3758" y="22656"/>
                        </a:cubicBezTo>
                        <a:lnTo>
                          <a:pt x="3758" y="22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26360DA2-C245-4049-8FDB-AA91C746E626}"/>
                      </a:ext>
                    </a:extLst>
                  </p:cNvPr>
                  <p:cNvSpPr/>
                  <p:nvPr/>
                </p:nvSpPr>
                <p:spPr>
                  <a:xfrm>
                    <a:off x="6295936" y="5298149"/>
                    <a:ext cx="110685" cy="21014"/>
                  </a:xfrm>
                  <a:custGeom>
                    <a:avLst/>
                    <a:gdLst>
                      <a:gd name="connsiteX0" fmla="*/ 2360 w 110685"/>
                      <a:gd name="connsiteY0" fmla="*/ 5038 h 21014"/>
                      <a:gd name="connsiteX1" fmla="*/ 107604 w 110685"/>
                      <a:gd name="connsiteY1" fmla="*/ 20927 h 21014"/>
                      <a:gd name="connsiteX2" fmla="*/ 108863 w 110685"/>
                      <a:gd name="connsiteY2" fmla="*/ 16050 h 21014"/>
                      <a:gd name="connsiteX3" fmla="*/ 2360 w 110685"/>
                      <a:gd name="connsiteY3" fmla="*/ 4 h 21014"/>
                      <a:gd name="connsiteX4" fmla="*/ 2360 w 110685"/>
                      <a:gd name="connsiteY4" fmla="*/ 5038 h 21014"/>
                      <a:gd name="connsiteX5" fmla="*/ 2360 w 110685"/>
                      <a:gd name="connsiteY5" fmla="*/ 5038 h 2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0685" h="21014">
                        <a:moveTo>
                          <a:pt x="2360" y="5038"/>
                        </a:moveTo>
                        <a:cubicBezTo>
                          <a:pt x="38071" y="6768"/>
                          <a:pt x="72995" y="11960"/>
                          <a:pt x="107604" y="20927"/>
                        </a:cubicBezTo>
                        <a:cubicBezTo>
                          <a:pt x="110751" y="21713"/>
                          <a:pt x="112009" y="16994"/>
                          <a:pt x="108863" y="16050"/>
                        </a:cubicBezTo>
                        <a:cubicBezTo>
                          <a:pt x="73781" y="6926"/>
                          <a:pt x="38542" y="1577"/>
                          <a:pt x="2360" y="4"/>
                        </a:cubicBezTo>
                        <a:cubicBezTo>
                          <a:pt x="-787" y="-154"/>
                          <a:pt x="-787" y="4880"/>
                          <a:pt x="2360" y="5038"/>
                        </a:cubicBezTo>
                        <a:lnTo>
                          <a:pt x="2360" y="50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2FAEA3B9-3783-4C72-B90E-908769D04937}"/>
                      </a:ext>
                    </a:extLst>
                  </p:cNvPr>
                  <p:cNvSpPr/>
                  <p:nvPr/>
                </p:nvSpPr>
                <p:spPr>
                  <a:xfrm>
                    <a:off x="6295090" y="5248898"/>
                    <a:ext cx="152970" cy="21895"/>
                  </a:xfrm>
                  <a:custGeom>
                    <a:avLst/>
                    <a:gdLst>
                      <a:gd name="connsiteX0" fmla="*/ 2419 w 152970"/>
                      <a:gd name="connsiteY0" fmla="*/ 5048 h 21895"/>
                      <a:gd name="connsiteX1" fmla="*/ 150611 w 152970"/>
                      <a:gd name="connsiteY1" fmla="*/ 21881 h 21895"/>
                      <a:gd name="connsiteX2" fmla="*/ 150611 w 152970"/>
                      <a:gd name="connsiteY2" fmla="*/ 16847 h 21895"/>
                      <a:gd name="connsiteX3" fmla="*/ 2419 w 152970"/>
                      <a:gd name="connsiteY3" fmla="*/ 14 h 21895"/>
                      <a:gd name="connsiteX4" fmla="*/ 2419 w 152970"/>
                      <a:gd name="connsiteY4" fmla="*/ 5048 h 21895"/>
                      <a:gd name="connsiteX5" fmla="*/ 2419 w 152970"/>
                      <a:gd name="connsiteY5" fmla="*/ 5048 h 21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70" h="21895">
                        <a:moveTo>
                          <a:pt x="2419" y="5048"/>
                        </a:moveTo>
                        <a:cubicBezTo>
                          <a:pt x="51816" y="10712"/>
                          <a:pt x="101214" y="16218"/>
                          <a:pt x="150611" y="21881"/>
                        </a:cubicBezTo>
                        <a:cubicBezTo>
                          <a:pt x="153757" y="22196"/>
                          <a:pt x="153757" y="17319"/>
                          <a:pt x="150611" y="16847"/>
                        </a:cubicBezTo>
                        <a:cubicBezTo>
                          <a:pt x="101214" y="11184"/>
                          <a:pt x="51816" y="5678"/>
                          <a:pt x="2419" y="14"/>
                        </a:cubicBezTo>
                        <a:cubicBezTo>
                          <a:pt x="-885" y="-301"/>
                          <a:pt x="-727" y="4734"/>
                          <a:pt x="2419" y="5048"/>
                        </a:cubicBezTo>
                        <a:lnTo>
                          <a:pt x="2419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9440D5-136F-49DD-804E-48E7E2EF7D3D}"/>
                      </a:ext>
                    </a:extLst>
                  </p:cNvPr>
                  <p:cNvSpPr/>
                  <p:nvPr/>
                </p:nvSpPr>
                <p:spPr>
                  <a:xfrm>
                    <a:off x="6411983" y="5347265"/>
                    <a:ext cx="34015" cy="18661"/>
                  </a:xfrm>
                  <a:custGeom>
                    <a:avLst/>
                    <a:gdLst>
                      <a:gd name="connsiteX0" fmla="*/ 3828 w 34015"/>
                      <a:gd name="connsiteY0" fmla="*/ 18376 h 18661"/>
                      <a:gd name="connsiteX1" fmla="*/ 32774 w 34015"/>
                      <a:gd name="connsiteY1" fmla="*/ 4533 h 18661"/>
                      <a:gd name="connsiteX2" fmla="*/ 30257 w 34015"/>
                      <a:gd name="connsiteY2" fmla="*/ 285 h 18661"/>
                      <a:gd name="connsiteX3" fmla="*/ 1311 w 34015"/>
                      <a:gd name="connsiteY3" fmla="*/ 14129 h 18661"/>
                      <a:gd name="connsiteX4" fmla="*/ 3828 w 34015"/>
                      <a:gd name="connsiteY4" fmla="*/ 18376 h 18661"/>
                      <a:gd name="connsiteX5" fmla="*/ 3828 w 34015"/>
                      <a:gd name="connsiteY5" fmla="*/ 18376 h 18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015" h="18661">
                        <a:moveTo>
                          <a:pt x="3828" y="18376"/>
                        </a:moveTo>
                        <a:cubicBezTo>
                          <a:pt x="13424" y="13814"/>
                          <a:pt x="23021" y="9095"/>
                          <a:pt x="32774" y="4533"/>
                        </a:cubicBezTo>
                        <a:cubicBezTo>
                          <a:pt x="35606" y="3117"/>
                          <a:pt x="33089" y="-1131"/>
                          <a:pt x="30257" y="285"/>
                        </a:cubicBezTo>
                        <a:cubicBezTo>
                          <a:pt x="20661" y="4847"/>
                          <a:pt x="11065" y="9567"/>
                          <a:pt x="1311" y="14129"/>
                        </a:cubicBezTo>
                        <a:cubicBezTo>
                          <a:pt x="-1678" y="15545"/>
                          <a:pt x="996" y="19792"/>
                          <a:pt x="3828" y="18376"/>
                        </a:cubicBezTo>
                        <a:lnTo>
                          <a:pt x="3828" y="183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F19FE9F2-059A-42BE-90B5-F259B0A536D2}"/>
                      </a:ext>
                    </a:extLst>
                  </p:cNvPr>
                  <p:cNvSpPr/>
                  <p:nvPr/>
                </p:nvSpPr>
                <p:spPr>
                  <a:xfrm>
                    <a:off x="6441362" y="5320397"/>
                    <a:ext cx="52460" cy="32623"/>
                  </a:xfrm>
                  <a:custGeom>
                    <a:avLst/>
                    <a:gdLst>
                      <a:gd name="connsiteX0" fmla="*/ 5283 w 52460"/>
                      <a:gd name="connsiteY0" fmla="*/ 29355 h 32623"/>
                      <a:gd name="connsiteX1" fmla="*/ 41938 w 52460"/>
                      <a:gd name="connsiteY1" fmla="*/ 8274 h 32623"/>
                      <a:gd name="connsiteX2" fmla="*/ 38320 w 52460"/>
                      <a:gd name="connsiteY2" fmla="*/ 25107 h 32623"/>
                      <a:gd name="connsiteX3" fmla="*/ 25735 w 52460"/>
                      <a:gd name="connsiteY3" fmla="*/ 27310 h 32623"/>
                      <a:gd name="connsiteX4" fmla="*/ 3081 w 52460"/>
                      <a:gd name="connsiteY4" fmla="*/ 24635 h 32623"/>
                      <a:gd name="connsiteX5" fmla="*/ 1822 w 52460"/>
                      <a:gd name="connsiteY5" fmla="*/ 29512 h 32623"/>
                      <a:gd name="connsiteX6" fmla="*/ 42882 w 52460"/>
                      <a:gd name="connsiteY6" fmla="*/ 28883 h 32623"/>
                      <a:gd name="connsiteX7" fmla="*/ 50119 w 52460"/>
                      <a:gd name="connsiteY7" fmla="*/ 8589 h 32623"/>
                      <a:gd name="connsiteX8" fmla="*/ 564 w 52460"/>
                      <a:gd name="connsiteY8" fmla="*/ 27939 h 32623"/>
                      <a:gd name="connsiteX9" fmla="*/ 5283 w 52460"/>
                      <a:gd name="connsiteY9" fmla="*/ 29355 h 32623"/>
                      <a:gd name="connsiteX10" fmla="*/ 5283 w 52460"/>
                      <a:gd name="connsiteY10" fmla="*/ 29355 h 32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460" h="32623">
                        <a:moveTo>
                          <a:pt x="5283" y="29355"/>
                        </a:moveTo>
                        <a:cubicBezTo>
                          <a:pt x="8587" y="16612"/>
                          <a:pt x="27780" y="-1794"/>
                          <a:pt x="41938" y="8274"/>
                        </a:cubicBezTo>
                        <a:cubicBezTo>
                          <a:pt x="48860" y="13151"/>
                          <a:pt x="45871" y="22905"/>
                          <a:pt x="38320" y="25107"/>
                        </a:cubicBezTo>
                        <a:cubicBezTo>
                          <a:pt x="34387" y="26366"/>
                          <a:pt x="29825" y="26995"/>
                          <a:pt x="25735" y="27310"/>
                        </a:cubicBezTo>
                        <a:cubicBezTo>
                          <a:pt x="18026" y="27781"/>
                          <a:pt x="10475" y="26680"/>
                          <a:pt x="3081" y="24635"/>
                        </a:cubicBezTo>
                        <a:cubicBezTo>
                          <a:pt x="-65" y="23691"/>
                          <a:pt x="-1324" y="28568"/>
                          <a:pt x="1822" y="29512"/>
                        </a:cubicBezTo>
                        <a:cubicBezTo>
                          <a:pt x="14722" y="33130"/>
                          <a:pt x="30297" y="34389"/>
                          <a:pt x="42882" y="28883"/>
                        </a:cubicBezTo>
                        <a:cubicBezTo>
                          <a:pt x="51062" y="25422"/>
                          <a:pt x="55467" y="16927"/>
                          <a:pt x="50119" y="8589"/>
                        </a:cubicBezTo>
                        <a:cubicBezTo>
                          <a:pt x="36117" y="-12963"/>
                          <a:pt x="5126" y="10791"/>
                          <a:pt x="564" y="27939"/>
                        </a:cubicBezTo>
                        <a:cubicBezTo>
                          <a:pt x="-380" y="31085"/>
                          <a:pt x="4497" y="32501"/>
                          <a:pt x="5283" y="29355"/>
                        </a:cubicBezTo>
                        <a:lnTo>
                          <a:pt x="5283" y="29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C44ECAF1-41DD-4969-967C-3D3599E84DE4}"/>
                      </a:ext>
                    </a:extLst>
                  </p:cNvPr>
                  <p:cNvSpPr/>
                  <p:nvPr/>
                </p:nvSpPr>
                <p:spPr>
                  <a:xfrm>
                    <a:off x="6438337" y="5299937"/>
                    <a:ext cx="29493" cy="49799"/>
                  </a:xfrm>
                  <a:custGeom>
                    <a:avLst/>
                    <a:gdLst>
                      <a:gd name="connsiteX0" fmla="*/ 7679 w 29493"/>
                      <a:gd name="connsiteY0" fmla="*/ 49028 h 49799"/>
                      <a:gd name="connsiteX1" fmla="*/ 27815 w 29493"/>
                      <a:gd name="connsiteY1" fmla="*/ 8913 h 49799"/>
                      <a:gd name="connsiteX2" fmla="*/ 285 w 29493"/>
                      <a:gd name="connsiteY2" fmla="*/ 8913 h 49799"/>
                      <a:gd name="connsiteX3" fmla="*/ 4532 w 29493"/>
                      <a:gd name="connsiteY3" fmla="*/ 11430 h 49799"/>
                      <a:gd name="connsiteX4" fmla="*/ 13971 w 29493"/>
                      <a:gd name="connsiteY4" fmla="*/ 4823 h 49799"/>
                      <a:gd name="connsiteX5" fmla="*/ 23882 w 29493"/>
                      <a:gd name="connsiteY5" fmla="*/ 13318 h 49799"/>
                      <a:gd name="connsiteX6" fmla="*/ 19163 w 29493"/>
                      <a:gd name="connsiteY6" fmla="*/ 29521 h 49799"/>
                      <a:gd name="connsiteX7" fmla="*/ 4061 w 29493"/>
                      <a:gd name="connsiteY7" fmla="*/ 45725 h 49799"/>
                      <a:gd name="connsiteX8" fmla="*/ 7679 w 29493"/>
                      <a:gd name="connsiteY8" fmla="*/ 49028 h 49799"/>
                      <a:gd name="connsiteX9" fmla="*/ 7679 w 29493"/>
                      <a:gd name="connsiteY9" fmla="*/ 49028 h 49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493" h="49799">
                        <a:moveTo>
                          <a:pt x="7679" y="49028"/>
                        </a:moveTo>
                        <a:cubicBezTo>
                          <a:pt x="17118" y="38488"/>
                          <a:pt x="35052" y="25431"/>
                          <a:pt x="27815" y="8913"/>
                        </a:cubicBezTo>
                        <a:cubicBezTo>
                          <a:pt x="22309" y="-3515"/>
                          <a:pt x="6106" y="-2414"/>
                          <a:pt x="285" y="8913"/>
                        </a:cubicBezTo>
                        <a:cubicBezTo>
                          <a:pt x="-1131" y="11745"/>
                          <a:pt x="3117" y="14262"/>
                          <a:pt x="4532" y="11430"/>
                        </a:cubicBezTo>
                        <a:cubicBezTo>
                          <a:pt x="6106" y="7340"/>
                          <a:pt x="9252" y="5137"/>
                          <a:pt x="13971" y="4823"/>
                        </a:cubicBezTo>
                        <a:cubicBezTo>
                          <a:pt x="17275" y="7654"/>
                          <a:pt x="20579" y="10486"/>
                          <a:pt x="23882" y="13318"/>
                        </a:cubicBezTo>
                        <a:cubicBezTo>
                          <a:pt x="26399" y="18509"/>
                          <a:pt x="22152" y="25431"/>
                          <a:pt x="19163" y="29521"/>
                        </a:cubicBezTo>
                        <a:cubicBezTo>
                          <a:pt x="14758" y="35499"/>
                          <a:pt x="8937" y="40219"/>
                          <a:pt x="4061" y="45725"/>
                        </a:cubicBezTo>
                        <a:cubicBezTo>
                          <a:pt x="2015" y="47770"/>
                          <a:pt x="5476" y="51388"/>
                          <a:pt x="7679" y="49028"/>
                        </a:cubicBezTo>
                        <a:lnTo>
                          <a:pt x="7679" y="490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625" name="Graphic 619">
                  <a:extLst>
                    <a:ext uri="{FF2B5EF4-FFF2-40B4-BE49-F238E27FC236}">
                      <a16:creationId xmlns:a16="http://schemas.microsoft.com/office/drawing/2014/main" id="{E4EBECC1-E65B-4210-8164-050D91ED8FE7}"/>
                    </a:ext>
                  </a:extLst>
                </p:cNvPr>
                <p:cNvGrpSpPr/>
                <p:nvPr/>
              </p:nvGrpSpPr>
              <p:grpSpPr>
                <a:xfrm>
                  <a:off x="5853769" y="5246539"/>
                  <a:ext cx="228219" cy="257838"/>
                  <a:chOff x="5853769" y="5246539"/>
                  <a:chExt cx="228219" cy="257838"/>
                </a:xfrm>
              </p:grpSpPr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26F1A4AA-8D2E-4675-B681-7AD33D21A78A}"/>
                      </a:ext>
                    </a:extLst>
                  </p:cNvPr>
                  <p:cNvSpPr/>
                  <p:nvPr/>
                </p:nvSpPr>
                <p:spPr>
                  <a:xfrm>
                    <a:off x="5853769" y="5248755"/>
                    <a:ext cx="180865" cy="255222"/>
                  </a:xfrm>
                  <a:custGeom>
                    <a:avLst/>
                    <a:gdLst>
                      <a:gd name="connsiteX0" fmla="*/ 30314 w 180865"/>
                      <a:gd name="connsiteY0" fmla="*/ 0 h 255222"/>
                      <a:gd name="connsiteX1" fmla="*/ 37393 w 180865"/>
                      <a:gd name="connsiteY1" fmla="*/ 53487 h 255222"/>
                      <a:gd name="connsiteX2" fmla="*/ 1525 w 180865"/>
                      <a:gd name="connsiteY2" fmla="*/ 64971 h 255222"/>
                      <a:gd name="connsiteX3" fmla="*/ 67755 w 180865"/>
                      <a:gd name="connsiteY3" fmla="*/ 255167 h 255222"/>
                      <a:gd name="connsiteX4" fmla="*/ 169539 w 180865"/>
                      <a:gd name="connsiteY4" fmla="*/ 255167 h 255222"/>
                      <a:gd name="connsiteX5" fmla="*/ 180865 w 180865"/>
                      <a:gd name="connsiteY5" fmla="*/ 16675 h 255222"/>
                      <a:gd name="connsiteX6" fmla="*/ 30314 w 180865"/>
                      <a:gd name="connsiteY6" fmla="*/ 0 h 255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865" h="255222">
                        <a:moveTo>
                          <a:pt x="30314" y="0"/>
                        </a:moveTo>
                        <a:cubicBezTo>
                          <a:pt x="30314" y="0"/>
                          <a:pt x="38652" y="63084"/>
                          <a:pt x="37393" y="53487"/>
                        </a:cubicBezTo>
                        <a:cubicBezTo>
                          <a:pt x="36135" y="43891"/>
                          <a:pt x="12380" y="44049"/>
                          <a:pt x="1525" y="64971"/>
                        </a:cubicBezTo>
                        <a:cubicBezTo>
                          <a:pt x="-9330" y="85895"/>
                          <a:pt x="40382" y="258785"/>
                          <a:pt x="67755" y="255167"/>
                        </a:cubicBezTo>
                        <a:cubicBezTo>
                          <a:pt x="94971" y="251548"/>
                          <a:pt x="169539" y="255167"/>
                          <a:pt x="169539" y="255167"/>
                        </a:cubicBezTo>
                        <a:lnTo>
                          <a:pt x="180865" y="16675"/>
                        </a:lnTo>
                        <a:lnTo>
                          <a:pt x="30314" y="0"/>
                        </a:lnTo>
                        <a:close/>
                      </a:path>
                    </a:pathLst>
                  </a:custGeom>
                  <a:solidFill>
                    <a:srgbClr val="C94D1C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44E690E3-137F-4B13-9860-E8B1014CF4E7}"/>
                      </a:ext>
                    </a:extLst>
                  </p:cNvPr>
                  <p:cNvSpPr/>
                  <p:nvPr/>
                </p:nvSpPr>
                <p:spPr>
                  <a:xfrm>
                    <a:off x="5859029" y="5299026"/>
                    <a:ext cx="150830" cy="205350"/>
                  </a:xfrm>
                  <a:custGeom>
                    <a:avLst/>
                    <a:gdLst>
                      <a:gd name="connsiteX0" fmla="*/ 3658 w 150830"/>
                      <a:gd name="connsiteY0" fmla="*/ 14858 h 205350"/>
                      <a:gd name="connsiteX1" fmla="*/ 119128 w 150830"/>
                      <a:gd name="connsiteY1" fmla="*/ 111293 h 205350"/>
                      <a:gd name="connsiteX2" fmla="*/ 146187 w 150830"/>
                      <a:gd name="connsiteY2" fmla="*/ 204109 h 205350"/>
                      <a:gd name="connsiteX3" fmla="*/ 150434 w 150830"/>
                      <a:gd name="connsiteY3" fmla="*/ 201592 h 205350"/>
                      <a:gd name="connsiteX4" fmla="*/ 97104 w 150830"/>
                      <a:gd name="connsiteY4" fmla="*/ 34680 h 205350"/>
                      <a:gd name="connsiteX5" fmla="*/ 1141 w 150830"/>
                      <a:gd name="connsiteY5" fmla="*/ 10610 h 205350"/>
                      <a:gd name="connsiteX6" fmla="*/ 3658 w 150830"/>
                      <a:gd name="connsiteY6" fmla="*/ 14858 h 205350"/>
                      <a:gd name="connsiteX7" fmla="*/ 3658 w 150830"/>
                      <a:gd name="connsiteY7" fmla="*/ 14858 h 20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0830" h="205350">
                        <a:moveTo>
                          <a:pt x="3658" y="14858"/>
                        </a:moveTo>
                        <a:cubicBezTo>
                          <a:pt x="71147" y="-28089"/>
                          <a:pt x="109217" y="59693"/>
                          <a:pt x="119128" y="111293"/>
                        </a:cubicBezTo>
                        <a:cubicBezTo>
                          <a:pt x="125421" y="143700"/>
                          <a:pt x="129197" y="175163"/>
                          <a:pt x="146187" y="204109"/>
                        </a:cubicBezTo>
                        <a:cubicBezTo>
                          <a:pt x="147760" y="206941"/>
                          <a:pt x="152165" y="204424"/>
                          <a:pt x="150434" y="201592"/>
                        </a:cubicBezTo>
                        <a:cubicBezTo>
                          <a:pt x="120072" y="150307"/>
                          <a:pt x="132186" y="83763"/>
                          <a:pt x="97104" y="34680"/>
                        </a:cubicBezTo>
                        <a:cubicBezTo>
                          <a:pt x="74451" y="2902"/>
                          <a:pt x="35593" y="-11414"/>
                          <a:pt x="1141" y="10610"/>
                        </a:cubicBezTo>
                        <a:cubicBezTo>
                          <a:pt x="-1533" y="12184"/>
                          <a:pt x="984" y="16588"/>
                          <a:pt x="3658" y="14858"/>
                        </a:cubicBezTo>
                        <a:lnTo>
                          <a:pt x="3658" y="14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8049C8E9-09E8-46BD-A179-CBF39B346681}"/>
                      </a:ext>
                    </a:extLst>
                  </p:cNvPr>
                  <p:cNvSpPr/>
                  <p:nvPr/>
                </p:nvSpPr>
                <p:spPr>
                  <a:xfrm>
                    <a:off x="6005059" y="5394075"/>
                    <a:ext cx="23429" cy="15145"/>
                  </a:xfrm>
                  <a:custGeom>
                    <a:avLst/>
                    <a:gdLst>
                      <a:gd name="connsiteX0" fmla="*/ 2360 w 23429"/>
                      <a:gd name="connsiteY0" fmla="*/ 15142 h 15145"/>
                      <a:gd name="connsiteX1" fmla="*/ 22968 w 23429"/>
                      <a:gd name="connsiteY1" fmla="*/ 3658 h 15145"/>
                      <a:gd name="connsiteX2" fmla="*/ 18721 w 23429"/>
                      <a:gd name="connsiteY2" fmla="*/ 1141 h 15145"/>
                      <a:gd name="connsiteX3" fmla="*/ 2360 w 23429"/>
                      <a:gd name="connsiteY3" fmla="*/ 10108 h 15145"/>
                      <a:gd name="connsiteX4" fmla="*/ 2360 w 23429"/>
                      <a:gd name="connsiteY4" fmla="*/ 15142 h 15145"/>
                      <a:gd name="connsiteX5" fmla="*/ 2360 w 23429"/>
                      <a:gd name="connsiteY5" fmla="*/ 15142 h 15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429" h="15145">
                        <a:moveTo>
                          <a:pt x="2360" y="15142"/>
                        </a:moveTo>
                        <a:cubicBezTo>
                          <a:pt x="11169" y="14670"/>
                          <a:pt x="17934" y="10895"/>
                          <a:pt x="22968" y="3658"/>
                        </a:cubicBezTo>
                        <a:cubicBezTo>
                          <a:pt x="24856" y="984"/>
                          <a:pt x="20451" y="-1533"/>
                          <a:pt x="18721" y="1141"/>
                        </a:cubicBezTo>
                        <a:cubicBezTo>
                          <a:pt x="14630" y="6962"/>
                          <a:pt x="9282" y="9794"/>
                          <a:pt x="2360" y="10108"/>
                        </a:cubicBezTo>
                        <a:cubicBezTo>
                          <a:pt x="-787" y="10266"/>
                          <a:pt x="-787" y="15300"/>
                          <a:pt x="2360" y="15142"/>
                        </a:cubicBezTo>
                        <a:lnTo>
                          <a:pt x="2360" y="15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E6FFA51A-2130-468E-8FFE-92FBE2A0B642}"/>
                      </a:ext>
                    </a:extLst>
                  </p:cNvPr>
                  <p:cNvSpPr/>
                  <p:nvPr/>
                </p:nvSpPr>
                <p:spPr>
                  <a:xfrm>
                    <a:off x="6004969" y="5362427"/>
                    <a:ext cx="27772" cy="23694"/>
                  </a:xfrm>
                  <a:custGeom>
                    <a:avLst/>
                    <a:gdLst>
                      <a:gd name="connsiteX0" fmla="*/ 3708 w 27772"/>
                      <a:gd name="connsiteY0" fmla="*/ 23350 h 23694"/>
                      <a:gd name="connsiteX1" fmla="*/ 27148 w 27772"/>
                      <a:gd name="connsiteY1" fmla="*/ 4315 h 23694"/>
                      <a:gd name="connsiteX2" fmla="*/ 23687 w 27772"/>
                      <a:gd name="connsiteY2" fmla="*/ 854 h 23694"/>
                      <a:gd name="connsiteX3" fmla="*/ 1348 w 27772"/>
                      <a:gd name="connsiteY3" fmla="*/ 19103 h 23694"/>
                      <a:gd name="connsiteX4" fmla="*/ 3708 w 27772"/>
                      <a:gd name="connsiteY4" fmla="*/ 23350 h 23694"/>
                      <a:gd name="connsiteX5" fmla="*/ 3708 w 27772"/>
                      <a:gd name="connsiteY5" fmla="*/ 23350 h 23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772" h="23694">
                        <a:moveTo>
                          <a:pt x="3708" y="23350"/>
                        </a:moveTo>
                        <a:cubicBezTo>
                          <a:pt x="12675" y="18316"/>
                          <a:pt x="20383" y="12024"/>
                          <a:pt x="27148" y="4315"/>
                        </a:cubicBezTo>
                        <a:cubicBezTo>
                          <a:pt x="29193" y="1955"/>
                          <a:pt x="25732" y="-1663"/>
                          <a:pt x="23687" y="854"/>
                        </a:cubicBezTo>
                        <a:cubicBezTo>
                          <a:pt x="17237" y="8248"/>
                          <a:pt x="9843" y="14226"/>
                          <a:pt x="1348" y="19103"/>
                        </a:cubicBezTo>
                        <a:cubicBezTo>
                          <a:pt x="-1641" y="20676"/>
                          <a:pt x="876" y="24924"/>
                          <a:pt x="3708" y="23350"/>
                        </a:cubicBezTo>
                        <a:lnTo>
                          <a:pt x="3708" y="233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4B2DDBC7-B8E4-4A8F-85C3-81A75B7E31CC}"/>
                      </a:ext>
                    </a:extLst>
                  </p:cNvPr>
                  <p:cNvSpPr/>
                  <p:nvPr/>
                </p:nvSpPr>
                <p:spPr>
                  <a:xfrm>
                    <a:off x="5883119" y="5295635"/>
                    <a:ext cx="111019" cy="18019"/>
                  </a:xfrm>
                  <a:custGeom>
                    <a:avLst/>
                    <a:gdLst>
                      <a:gd name="connsiteX0" fmla="*/ 2380 w 111019"/>
                      <a:gd name="connsiteY0" fmla="*/ 5034 h 18019"/>
                      <a:gd name="connsiteX1" fmla="*/ 107939 w 111019"/>
                      <a:gd name="connsiteY1" fmla="*/ 17934 h 18019"/>
                      <a:gd name="connsiteX2" fmla="*/ 109197 w 111019"/>
                      <a:gd name="connsiteY2" fmla="*/ 13057 h 18019"/>
                      <a:gd name="connsiteX3" fmla="*/ 2222 w 111019"/>
                      <a:gd name="connsiteY3" fmla="*/ 0 h 18019"/>
                      <a:gd name="connsiteX4" fmla="*/ 2380 w 111019"/>
                      <a:gd name="connsiteY4" fmla="*/ 5034 h 18019"/>
                      <a:gd name="connsiteX5" fmla="*/ 2380 w 111019"/>
                      <a:gd name="connsiteY5" fmla="*/ 5034 h 180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019" h="18019">
                        <a:moveTo>
                          <a:pt x="2380" y="5034"/>
                        </a:moveTo>
                        <a:cubicBezTo>
                          <a:pt x="38091" y="5663"/>
                          <a:pt x="73172" y="10068"/>
                          <a:pt x="107939" y="17934"/>
                        </a:cubicBezTo>
                        <a:cubicBezTo>
                          <a:pt x="111085" y="18721"/>
                          <a:pt x="112344" y="13844"/>
                          <a:pt x="109197" y="13057"/>
                        </a:cubicBezTo>
                        <a:cubicBezTo>
                          <a:pt x="73959" y="5034"/>
                          <a:pt x="38405" y="629"/>
                          <a:pt x="2222" y="0"/>
                        </a:cubicBezTo>
                        <a:cubicBezTo>
                          <a:pt x="-767" y="0"/>
                          <a:pt x="-767" y="5034"/>
                          <a:pt x="2380" y="5034"/>
                        </a:cubicBezTo>
                        <a:lnTo>
                          <a:pt x="2380" y="50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020387B-BA34-4664-A87A-82A52C54CBD2}"/>
                      </a:ext>
                    </a:extLst>
                  </p:cNvPr>
                  <p:cNvSpPr/>
                  <p:nvPr/>
                </p:nvSpPr>
                <p:spPr>
                  <a:xfrm>
                    <a:off x="5880818" y="5246539"/>
                    <a:ext cx="153501" cy="17647"/>
                  </a:xfrm>
                  <a:custGeom>
                    <a:avLst/>
                    <a:gdLst>
                      <a:gd name="connsiteX0" fmla="*/ 2478 w 153501"/>
                      <a:gd name="connsiteY0" fmla="*/ 5048 h 17647"/>
                      <a:gd name="connsiteX1" fmla="*/ 151142 w 153501"/>
                      <a:gd name="connsiteY1" fmla="*/ 17633 h 17647"/>
                      <a:gd name="connsiteX2" fmla="*/ 151142 w 153501"/>
                      <a:gd name="connsiteY2" fmla="*/ 12599 h 17647"/>
                      <a:gd name="connsiteX3" fmla="*/ 2478 w 153501"/>
                      <a:gd name="connsiteY3" fmla="*/ 14 h 17647"/>
                      <a:gd name="connsiteX4" fmla="*/ 2478 w 153501"/>
                      <a:gd name="connsiteY4" fmla="*/ 5048 h 17647"/>
                      <a:gd name="connsiteX5" fmla="*/ 2478 w 153501"/>
                      <a:gd name="connsiteY5" fmla="*/ 5048 h 17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3501" h="17647">
                        <a:moveTo>
                          <a:pt x="2478" y="5048"/>
                        </a:moveTo>
                        <a:cubicBezTo>
                          <a:pt x="52032" y="9296"/>
                          <a:pt x="101587" y="13386"/>
                          <a:pt x="151142" y="17633"/>
                        </a:cubicBezTo>
                        <a:cubicBezTo>
                          <a:pt x="154288" y="17948"/>
                          <a:pt x="154288" y="12914"/>
                          <a:pt x="151142" y="12599"/>
                        </a:cubicBezTo>
                        <a:cubicBezTo>
                          <a:pt x="101587" y="8352"/>
                          <a:pt x="52032" y="4262"/>
                          <a:pt x="2478" y="14"/>
                        </a:cubicBezTo>
                        <a:cubicBezTo>
                          <a:pt x="-826" y="-301"/>
                          <a:pt x="-826" y="4734"/>
                          <a:pt x="2478" y="5048"/>
                        </a:cubicBezTo>
                        <a:lnTo>
                          <a:pt x="2478" y="5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A1192FA3-6564-4D42-AE5B-E5908F3E93FB}"/>
                      </a:ext>
                    </a:extLst>
                  </p:cNvPr>
                  <p:cNvSpPr/>
                  <p:nvPr/>
                </p:nvSpPr>
                <p:spPr>
                  <a:xfrm>
                    <a:off x="6000986" y="5340608"/>
                    <a:ext cx="33474" cy="19497"/>
                  </a:xfrm>
                  <a:custGeom>
                    <a:avLst/>
                    <a:gdLst>
                      <a:gd name="connsiteX0" fmla="*/ 3758 w 33474"/>
                      <a:gd name="connsiteY0" fmla="*/ 19213 h 19497"/>
                      <a:gd name="connsiteX1" fmla="*/ 32233 w 33474"/>
                      <a:gd name="connsiteY1" fmla="*/ 4582 h 19497"/>
                      <a:gd name="connsiteX2" fmla="*/ 29716 w 33474"/>
                      <a:gd name="connsiteY2" fmla="*/ 335 h 19497"/>
                      <a:gd name="connsiteX3" fmla="*/ 1241 w 33474"/>
                      <a:gd name="connsiteY3" fmla="*/ 14965 h 19497"/>
                      <a:gd name="connsiteX4" fmla="*/ 3758 w 33474"/>
                      <a:gd name="connsiteY4" fmla="*/ 19213 h 19497"/>
                      <a:gd name="connsiteX5" fmla="*/ 3758 w 33474"/>
                      <a:gd name="connsiteY5" fmla="*/ 19213 h 19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74" h="19497">
                        <a:moveTo>
                          <a:pt x="3758" y="19213"/>
                        </a:moveTo>
                        <a:cubicBezTo>
                          <a:pt x="13197" y="14336"/>
                          <a:pt x="22794" y="9459"/>
                          <a:pt x="32233" y="4582"/>
                        </a:cubicBezTo>
                        <a:cubicBezTo>
                          <a:pt x="35064" y="3166"/>
                          <a:pt x="32547" y="-1238"/>
                          <a:pt x="29716" y="335"/>
                        </a:cubicBezTo>
                        <a:cubicBezTo>
                          <a:pt x="20277" y="5212"/>
                          <a:pt x="10680" y="10088"/>
                          <a:pt x="1241" y="14965"/>
                        </a:cubicBezTo>
                        <a:cubicBezTo>
                          <a:pt x="-1590" y="16381"/>
                          <a:pt x="927" y="20628"/>
                          <a:pt x="3758" y="19213"/>
                        </a:cubicBezTo>
                        <a:lnTo>
                          <a:pt x="3758" y="192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7682003D-3208-4337-951B-D87AD43333EE}"/>
                      </a:ext>
                    </a:extLst>
                  </p:cNvPr>
                  <p:cNvSpPr/>
                  <p:nvPr/>
                </p:nvSpPr>
                <p:spPr>
                  <a:xfrm>
                    <a:off x="6029823" y="5312794"/>
                    <a:ext cx="52165" cy="32916"/>
                  </a:xfrm>
                  <a:custGeom>
                    <a:avLst/>
                    <a:gdLst>
                      <a:gd name="connsiteX0" fmla="*/ 5283 w 52165"/>
                      <a:gd name="connsiteY0" fmla="*/ 30194 h 32916"/>
                      <a:gd name="connsiteX1" fmla="*/ 41309 w 52165"/>
                      <a:gd name="connsiteY1" fmla="*/ 8012 h 32916"/>
                      <a:gd name="connsiteX2" fmla="*/ 38320 w 52165"/>
                      <a:gd name="connsiteY2" fmla="*/ 25002 h 32916"/>
                      <a:gd name="connsiteX3" fmla="*/ 25735 w 52165"/>
                      <a:gd name="connsiteY3" fmla="*/ 27519 h 32916"/>
                      <a:gd name="connsiteX4" fmla="*/ 3081 w 52165"/>
                      <a:gd name="connsiteY4" fmla="*/ 25474 h 32916"/>
                      <a:gd name="connsiteX5" fmla="*/ 1822 w 52165"/>
                      <a:gd name="connsiteY5" fmla="*/ 30351 h 32916"/>
                      <a:gd name="connsiteX6" fmla="*/ 42882 w 52165"/>
                      <a:gd name="connsiteY6" fmla="*/ 28620 h 32916"/>
                      <a:gd name="connsiteX7" fmla="*/ 49647 w 52165"/>
                      <a:gd name="connsiteY7" fmla="*/ 8169 h 32916"/>
                      <a:gd name="connsiteX8" fmla="*/ 721 w 52165"/>
                      <a:gd name="connsiteY8" fmla="*/ 28778 h 32916"/>
                      <a:gd name="connsiteX9" fmla="*/ 5283 w 52165"/>
                      <a:gd name="connsiteY9" fmla="*/ 30194 h 32916"/>
                      <a:gd name="connsiteX10" fmla="*/ 5283 w 52165"/>
                      <a:gd name="connsiteY10" fmla="*/ 30194 h 3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2165" h="32916">
                        <a:moveTo>
                          <a:pt x="5283" y="30194"/>
                        </a:moveTo>
                        <a:cubicBezTo>
                          <a:pt x="8272" y="17294"/>
                          <a:pt x="26836" y="-1584"/>
                          <a:pt x="41309" y="8012"/>
                        </a:cubicBezTo>
                        <a:cubicBezTo>
                          <a:pt x="48388" y="12731"/>
                          <a:pt x="45714" y="22485"/>
                          <a:pt x="38320" y="25002"/>
                        </a:cubicBezTo>
                        <a:cubicBezTo>
                          <a:pt x="34387" y="26418"/>
                          <a:pt x="29825" y="27205"/>
                          <a:pt x="25735" y="27519"/>
                        </a:cubicBezTo>
                        <a:cubicBezTo>
                          <a:pt x="18026" y="28306"/>
                          <a:pt x="10475" y="27362"/>
                          <a:pt x="3081" y="25474"/>
                        </a:cubicBezTo>
                        <a:cubicBezTo>
                          <a:pt x="-65" y="24688"/>
                          <a:pt x="-1324" y="29564"/>
                          <a:pt x="1822" y="30351"/>
                        </a:cubicBezTo>
                        <a:cubicBezTo>
                          <a:pt x="14722" y="33654"/>
                          <a:pt x="30297" y="34441"/>
                          <a:pt x="42882" y="28620"/>
                        </a:cubicBezTo>
                        <a:cubicBezTo>
                          <a:pt x="51062" y="24845"/>
                          <a:pt x="55153" y="16350"/>
                          <a:pt x="49647" y="8169"/>
                        </a:cubicBezTo>
                        <a:cubicBezTo>
                          <a:pt x="35174" y="-12911"/>
                          <a:pt x="4654" y="11473"/>
                          <a:pt x="721" y="28778"/>
                        </a:cubicBezTo>
                        <a:cubicBezTo>
                          <a:pt x="-223" y="32081"/>
                          <a:pt x="4654" y="33340"/>
                          <a:pt x="5283" y="30194"/>
                        </a:cubicBezTo>
                        <a:lnTo>
                          <a:pt x="5283" y="3019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60EED046-98CA-43D9-9F31-79DBF5831CB3}"/>
                      </a:ext>
                    </a:extLst>
                  </p:cNvPr>
                  <p:cNvSpPr/>
                  <p:nvPr/>
                </p:nvSpPr>
                <p:spPr>
                  <a:xfrm>
                    <a:off x="6025704" y="5293014"/>
                    <a:ext cx="29676" cy="49973"/>
                  </a:xfrm>
                  <a:custGeom>
                    <a:avLst/>
                    <a:gdLst>
                      <a:gd name="connsiteX0" fmla="*/ 8772 w 29676"/>
                      <a:gd name="connsiteY0" fmla="*/ 49187 h 49973"/>
                      <a:gd name="connsiteX1" fmla="*/ 27650 w 29676"/>
                      <a:gd name="connsiteY1" fmla="*/ 8285 h 49973"/>
                      <a:gd name="connsiteX2" fmla="*/ 277 w 29676"/>
                      <a:gd name="connsiteY2" fmla="*/ 9228 h 49973"/>
                      <a:gd name="connsiteX3" fmla="*/ 4525 w 29676"/>
                      <a:gd name="connsiteY3" fmla="*/ 11746 h 49973"/>
                      <a:gd name="connsiteX4" fmla="*/ 24032 w 29676"/>
                      <a:gd name="connsiteY4" fmla="*/ 12847 h 49973"/>
                      <a:gd name="connsiteX5" fmla="*/ 20414 w 29676"/>
                      <a:gd name="connsiteY5" fmla="*/ 28421 h 49973"/>
                      <a:gd name="connsiteX6" fmla="*/ 5154 w 29676"/>
                      <a:gd name="connsiteY6" fmla="*/ 45568 h 49973"/>
                      <a:gd name="connsiteX7" fmla="*/ 8772 w 29676"/>
                      <a:gd name="connsiteY7" fmla="*/ 49187 h 49973"/>
                      <a:gd name="connsiteX8" fmla="*/ 8772 w 29676"/>
                      <a:gd name="connsiteY8" fmla="*/ 49187 h 49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676" h="49973">
                        <a:moveTo>
                          <a:pt x="8772" y="49187"/>
                        </a:moveTo>
                        <a:cubicBezTo>
                          <a:pt x="17897" y="38332"/>
                          <a:pt x="35673" y="24645"/>
                          <a:pt x="27650" y="8285"/>
                        </a:cubicBezTo>
                        <a:cubicBezTo>
                          <a:pt x="21830" y="-3671"/>
                          <a:pt x="5626" y="-2098"/>
                          <a:pt x="277" y="9228"/>
                        </a:cubicBezTo>
                        <a:cubicBezTo>
                          <a:pt x="-1139" y="12060"/>
                          <a:pt x="3266" y="14577"/>
                          <a:pt x="4525" y="11746"/>
                        </a:cubicBezTo>
                        <a:cubicBezTo>
                          <a:pt x="7828" y="4824"/>
                          <a:pt x="19470" y="-840"/>
                          <a:pt x="24032" y="12847"/>
                        </a:cubicBezTo>
                        <a:cubicBezTo>
                          <a:pt x="25605" y="17881"/>
                          <a:pt x="23088" y="24173"/>
                          <a:pt x="20414" y="28421"/>
                        </a:cubicBezTo>
                        <a:cubicBezTo>
                          <a:pt x="16481" y="34871"/>
                          <a:pt x="10031" y="39905"/>
                          <a:pt x="5154" y="45568"/>
                        </a:cubicBezTo>
                        <a:cubicBezTo>
                          <a:pt x="3266" y="48086"/>
                          <a:pt x="6727" y="51546"/>
                          <a:pt x="8772" y="49187"/>
                        </a:cubicBezTo>
                        <a:lnTo>
                          <a:pt x="8772" y="491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5550E246-F6A3-4E60-9ECA-9A33C3515373}"/>
                    </a:ext>
                  </a:extLst>
                </p:cNvPr>
                <p:cNvSpPr/>
                <p:nvPr/>
              </p:nvSpPr>
              <p:spPr>
                <a:xfrm>
                  <a:off x="6120529" y="4242718"/>
                  <a:ext cx="313373" cy="8023"/>
                </a:xfrm>
                <a:custGeom>
                  <a:avLst/>
                  <a:gdLst>
                    <a:gd name="connsiteX0" fmla="*/ 2360 w 313373"/>
                    <a:gd name="connsiteY0" fmla="*/ 8023 h 8023"/>
                    <a:gd name="connsiteX1" fmla="*/ 311014 w 313373"/>
                    <a:gd name="connsiteY1" fmla="*/ 5034 h 8023"/>
                    <a:gd name="connsiteX2" fmla="*/ 311014 w 313373"/>
                    <a:gd name="connsiteY2" fmla="*/ 0 h 8023"/>
                    <a:gd name="connsiteX3" fmla="*/ 2360 w 313373"/>
                    <a:gd name="connsiteY3" fmla="*/ 2989 h 8023"/>
                    <a:gd name="connsiteX4" fmla="*/ 2360 w 313373"/>
                    <a:gd name="connsiteY4" fmla="*/ 8023 h 8023"/>
                    <a:gd name="connsiteX5" fmla="*/ 2360 w 313373"/>
                    <a:gd name="connsiteY5" fmla="*/ 8023 h 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373" h="8023">
                      <a:moveTo>
                        <a:pt x="2360" y="8023"/>
                      </a:moveTo>
                      <a:cubicBezTo>
                        <a:pt x="105245" y="7079"/>
                        <a:pt x="208129" y="5978"/>
                        <a:pt x="311014" y="5034"/>
                      </a:cubicBezTo>
                      <a:cubicBezTo>
                        <a:pt x="314160" y="5034"/>
                        <a:pt x="314160" y="0"/>
                        <a:pt x="311014" y="0"/>
                      </a:cubicBezTo>
                      <a:cubicBezTo>
                        <a:pt x="208129" y="944"/>
                        <a:pt x="105245" y="2045"/>
                        <a:pt x="2360" y="2989"/>
                      </a:cubicBezTo>
                      <a:cubicBezTo>
                        <a:pt x="-787" y="2989"/>
                        <a:pt x="-787" y="8023"/>
                        <a:pt x="2360" y="8023"/>
                      </a:cubicBezTo>
                      <a:lnTo>
                        <a:pt x="2360" y="8023"/>
                      </a:lnTo>
                      <a:close/>
                    </a:path>
                  </a:pathLst>
                </a:custGeom>
                <a:solidFill>
                  <a:srgbClr val="616E99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75" name="Graphic 619">
                <a:extLst>
                  <a:ext uri="{FF2B5EF4-FFF2-40B4-BE49-F238E27FC236}">
                    <a16:creationId xmlns:a16="http://schemas.microsoft.com/office/drawing/2014/main" id="{5C99B904-BAAE-47EC-84FB-4D1AB83A2427}"/>
                  </a:ext>
                </a:extLst>
              </p:cNvPr>
              <p:cNvGrpSpPr/>
              <p:nvPr/>
            </p:nvGrpSpPr>
            <p:grpSpPr>
              <a:xfrm>
                <a:off x="5572157" y="1905289"/>
                <a:ext cx="1624947" cy="2104679"/>
                <a:chOff x="5572157" y="1905289"/>
                <a:chExt cx="1624947" cy="2104679"/>
              </a:xfrm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1C42D35-3F61-4994-9EF6-A8A8A44AE5C1}"/>
                    </a:ext>
                  </a:extLst>
                </p:cNvPr>
                <p:cNvSpPr/>
                <p:nvPr/>
              </p:nvSpPr>
              <p:spPr>
                <a:xfrm>
                  <a:off x="7082045" y="2226868"/>
                  <a:ext cx="51770" cy="427792"/>
                </a:xfrm>
                <a:custGeom>
                  <a:avLst/>
                  <a:gdLst>
                    <a:gd name="connsiteX0" fmla="*/ 0 w 51770"/>
                    <a:gd name="connsiteY0" fmla="*/ 3304 h 427792"/>
                    <a:gd name="connsiteX1" fmla="*/ 0 w 51770"/>
                    <a:gd name="connsiteY1" fmla="*/ 8495 h 427792"/>
                    <a:gd name="connsiteX2" fmla="*/ 28474 w 51770"/>
                    <a:gd name="connsiteY2" fmla="*/ 427743 h 427792"/>
                    <a:gd name="connsiteX3" fmla="*/ 51442 w 51770"/>
                    <a:gd name="connsiteY3" fmla="*/ 0 h 427792"/>
                    <a:gd name="connsiteX4" fmla="*/ 0 w 51770"/>
                    <a:gd name="connsiteY4" fmla="*/ 3304 h 427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70" h="427792">
                      <a:moveTo>
                        <a:pt x="0" y="3304"/>
                      </a:moveTo>
                      <a:cubicBezTo>
                        <a:pt x="0" y="3304"/>
                        <a:pt x="0" y="5191"/>
                        <a:pt x="0" y="8495"/>
                      </a:cubicBezTo>
                      <a:cubicBezTo>
                        <a:pt x="157" y="57263"/>
                        <a:pt x="2517" y="432777"/>
                        <a:pt x="28474" y="427743"/>
                      </a:cubicBezTo>
                      <a:cubicBezTo>
                        <a:pt x="56319" y="422237"/>
                        <a:pt x="51442" y="0"/>
                        <a:pt x="51442" y="0"/>
                      </a:cubicBezTo>
                      <a:lnTo>
                        <a:pt x="0" y="3304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F5BFD287-69B7-4B99-979A-AA91B9A3C657}"/>
                    </a:ext>
                  </a:extLst>
                </p:cNvPr>
                <p:cNvSpPr/>
                <p:nvPr/>
              </p:nvSpPr>
              <p:spPr>
                <a:xfrm>
                  <a:off x="7081416" y="2223250"/>
                  <a:ext cx="53015" cy="38542"/>
                </a:xfrm>
                <a:custGeom>
                  <a:avLst/>
                  <a:gdLst>
                    <a:gd name="connsiteX0" fmla="*/ 0 w 53015"/>
                    <a:gd name="connsiteY0" fmla="*/ 1259 h 38542"/>
                    <a:gd name="connsiteX1" fmla="*/ 787 w 53015"/>
                    <a:gd name="connsiteY1" fmla="*/ 37284 h 38542"/>
                    <a:gd name="connsiteX2" fmla="*/ 52386 w 53015"/>
                    <a:gd name="connsiteY2" fmla="*/ 38542 h 38542"/>
                    <a:gd name="connsiteX3" fmla="*/ 53015 w 53015"/>
                    <a:gd name="connsiteY3" fmla="*/ 0 h 38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15" h="38542">
                      <a:moveTo>
                        <a:pt x="0" y="1259"/>
                      </a:moveTo>
                      <a:lnTo>
                        <a:pt x="787" y="37284"/>
                      </a:lnTo>
                      <a:lnTo>
                        <a:pt x="52386" y="38542"/>
                      </a:lnTo>
                      <a:lnTo>
                        <a:pt x="53015" y="0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156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78" name="Graphic 619">
                  <a:extLst>
                    <a:ext uri="{FF2B5EF4-FFF2-40B4-BE49-F238E27FC236}">
                      <a16:creationId xmlns:a16="http://schemas.microsoft.com/office/drawing/2014/main" id="{95F7251F-6D17-4D85-BAE7-1F272761C078}"/>
                    </a:ext>
                  </a:extLst>
                </p:cNvPr>
                <p:cNvGrpSpPr/>
                <p:nvPr/>
              </p:nvGrpSpPr>
              <p:grpSpPr>
                <a:xfrm>
                  <a:off x="7041683" y="2004581"/>
                  <a:ext cx="130334" cy="226272"/>
                  <a:chOff x="7041683" y="2004581"/>
                  <a:chExt cx="130334" cy="226272"/>
                </a:xfrm>
              </p:grpSpPr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id="{406D33D8-CEDD-49B3-8189-91D38861C86A}"/>
                      </a:ext>
                    </a:extLst>
                  </p:cNvPr>
                  <p:cNvSpPr/>
                  <p:nvPr/>
                </p:nvSpPr>
                <p:spPr>
                  <a:xfrm>
                    <a:off x="7041683" y="2005682"/>
                    <a:ext cx="130334" cy="225171"/>
                  </a:xfrm>
                  <a:custGeom>
                    <a:avLst/>
                    <a:gdLst>
                      <a:gd name="connsiteX0" fmla="*/ 91961 w 130334"/>
                      <a:gd name="connsiteY0" fmla="*/ 221029 h 225171"/>
                      <a:gd name="connsiteX1" fmla="*/ 10786 w 130334"/>
                      <a:gd name="connsiteY1" fmla="*/ 195859 h 225171"/>
                      <a:gd name="connsiteX2" fmla="*/ 3078 w 130334"/>
                      <a:gd name="connsiteY2" fmla="*/ 129943 h 225171"/>
                      <a:gd name="connsiteX3" fmla="*/ 27305 w 130334"/>
                      <a:gd name="connsiteY3" fmla="*/ 66230 h 225171"/>
                      <a:gd name="connsiteX4" fmla="*/ 41148 w 130334"/>
                      <a:gd name="connsiteY4" fmla="*/ 0 h 225171"/>
                      <a:gd name="connsiteX5" fmla="*/ 125785 w 130334"/>
                      <a:gd name="connsiteY5" fmla="*/ 100053 h 225171"/>
                      <a:gd name="connsiteX6" fmla="*/ 91961 w 130334"/>
                      <a:gd name="connsiteY6" fmla="*/ 221029 h 225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34" h="225171">
                        <a:moveTo>
                          <a:pt x="91961" y="221029"/>
                        </a:moveTo>
                        <a:cubicBezTo>
                          <a:pt x="65847" y="232199"/>
                          <a:pt x="26203" y="219771"/>
                          <a:pt x="10786" y="195859"/>
                        </a:cubicBezTo>
                        <a:cubicBezTo>
                          <a:pt x="-1484" y="176666"/>
                          <a:pt x="-2114" y="152125"/>
                          <a:pt x="3078" y="129943"/>
                        </a:cubicBezTo>
                        <a:cubicBezTo>
                          <a:pt x="8269" y="107762"/>
                          <a:pt x="18652" y="87310"/>
                          <a:pt x="27305" y="66230"/>
                        </a:cubicBezTo>
                        <a:cubicBezTo>
                          <a:pt x="35957" y="45150"/>
                          <a:pt x="43036" y="22654"/>
                          <a:pt x="41148" y="0"/>
                        </a:cubicBezTo>
                        <a:cubicBezTo>
                          <a:pt x="81736" y="19822"/>
                          <a:pt x="115716" y="56005"/>
                          <a:pt x="125785" y="100053"/>
                        </a:cubicBezTo>
                        <a:cubicBezTo>
                          <a:pt x="135853" y="144259"/>
                          <a:pt x="131133" y="198533"/>
                          <a:pt x="91961" y="221029"/>
                        </a:cubicBezTo>
                      </a:path>
                    </a:pathLst>
                  </a:custGeom>
                  <a:solidFill>
                    <a:srgbClr val="E2C6AF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925249D9-E12B-4745-B0CC-ECEADA0DB031}"/>
                      </a:ext>
                    </a:extLst>
                  </p:cNvPr>
                  <p:cNvSpPr/>
                  <p:nvPr/>
                </p:nvSpPr>
                <p:spPr>
                  <a:xfrm>
                    <a:off x="7064358" y="2004581"/>
                    <a:ext cx="95628" cy="104141"/>
                  </a:xfrm>
                  <a:custGeom>
                    <a:avLst/>
                    <a:gdLst>
                      <a:gd name="connsiteX0" fmla="*/ 382 w 95628"/>
                      <a:gd name="connsiteY0" fmla="*/ 77400 h 104141"/>
                      <a:gd name="connsiteX1" fmla="*/ 6045 w 95628"/>
                      <a:gd name="connsiteY1" fmla="*/ 99738 h 104141"/>
                      <a:gd name="connsiteX2" fmla="*/ 19889 w 95628"/>
                      <a:gd name="connsiteY2" fmla="*/ 103986 h 104141"/>
                      <a:gd name="connsiteX3" fmla="*/ 33733 w 95628"/>
                      <a:gd name="connsiteY3" fmla="*/ 98637 h 104141"/>
                      <a:gd name="connsiteX4" fmla="*/ 52768 w 95628"/>
                      <a:gd name="connsiteY4" fmla="*/ 81804 h 104141"/>
                      <a:gd name="connsiteX5" fmla="*/ 63466 w 95628"/>
                      <a:gd name="connsiteY5" fmla="*/ 73781 h 104141"/>
                      <a:gd name="connsiteX6" fmla="*/ 78411 w 95628"/>
                      <a:gd name="connsiteY6" fmla="*/ 83378 h 104141"/>
                      <a:gd name="connsiteX7" fmla="*/ 91468 w 95628"/>
                      <a:gd name="connsiteY7" fmla="*/ 82906 h 104141"/>
                      <a:gd name="connsiteX8" fmla="*/ 95558 w 95628"/>
                      <a:gd name="connsiteY8" fmla="*/ 75826 h 104141"/>
                      <a:gd name="connsiteX9" fmla="*/ 16271 w 95628"/>
                      <a:gd name="connsiteY9" fmla="*/ 0 h 104141"/>
                      <a:gd name="connsiteX10" fmla="*/ 14855 w 95628"/>
                      <a:gd name="connsiteY10" fmla="*/ 30677 h 104141"/>
                      <a:gd name="connsiteX11" fmla="*/ 382 w 95628"/>
                      <a:gd name="connsiteY11" fmla="*/ 77400 h 10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5628" h="104141">
                        <a:moveTo>
                          <a:pt x="382" y="77400"/>
                        </a:moveTo>
                        <a:cubicBezTo>
                          <a:pt x="-719" y="85423"/>
                          <a:pt x="382" y="93918"/>
                          <a:pt x="6045" y="99738"/>
                        </a:cubicBezTo>
                        <a:cubicBezTo>
                          <a:pt x="9506" y="103357"/>
                          <a:pt x="14855" y="104615"/>
                          <a:pt x="19889" y="103986"/>
                        </a:cubicBezTo>
                        <a:cubicBezTo>
                          <a:pt x="24923" y="103357"/>
                          <a:pt x="29486" y="101154"/>
                          <a:pt x="33733" y="98637"/>
                        </a:cubicBezTo>
                        <a:cubicBezTo>
                          <a:pt x="40970" y="94232"/>
                          <a:pt x="47420" y="88412"/>
                          <a:pt x="52768" y="81804"/>
                        </a:cubicBezTo>
                        <a:cubicBezTo>
                          <a:pt x="55600" y="78186"/>
                          <a:pt x="58904" y="73939"/>
                          <a:pt x="63466" y="73781"/>
                        </a:cubicBezTo>
                        <a:cubicBezTo>
                          <a:pt x="69601" y="73624"/>
                          <a:pt x="73219" y="80389"/>
                          <a:pt x="78411" y="83378"/>
                        </a:cubicBezTo>
                        <a:cubicBezTo>
                          <a:pt x="82344" y="85580"/>
                          <a:pt x="87693" y="85423"/>
                          <a:pt x="91468" y="82906"/>
                        </a:cubicBezTo>
                        <a:cubicBezTo>
                          <a:pt x="95244" y="80389"/>
                          <a:pt x="95873" y="80389"/>
                          <a:pt x="95558" y="75826"/>
                        </a:cubicBezTo>
                        <a:cubicBezTo>
                          <a:pt x="95558" y="75826"/>
                          <a:pt x="64567" y="17147"/>
                          <a:pt x="16271" y="0"/>
                        </a:cubicBezTo>
                        <a:cubicBezTo>
                          <a:pt x="16271" y="0"/>
                          <a:pt x="21305" y="8810"/>
                          <a:pt x="14855" y="30677"/>
                        </a:cubicBezTo>
                        <a:cubicBezTo>
                          <a:pt x="8405" y="52544"/>
                          <a:pt x="382" y="77400"/>
                          <a:pt x="382" y="77400"/>
                        </a:cubicBezTo>
                        <a:close/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C374785A-7C2A-4195-846A-E3B064C7A309}"/>
                      </a:ext>
                    </a:extLst>
                  </p:cNvPr>
                  <p:cNvSpPr/>
                  <p:nvPr/>
                </p:nvSpPr>
                <p:spPr>
                  <a:xfrm>
                    <a:off x="7114450" y="2100910"/>
                    <a:ext cx="31672" cy="34936"/>
                  </a:xfrm>
                  <a:custGeom>
                    <a:avLst/>
                    <a:gdLst>
                      <a:gd name="connsiteX0" fmla="*/ 20453 w 31672"/>
                      <a:gd name="connsiteY0" fmla="*/ 1207 h 34936"/>
                      <a:gd name="connsiteX1" fmla="*/ 4250 w 31672"/>
                      <a:gd name="connsiteY1" fmla="*/ 4510 h 34936"/>
                      <a:gd name="connsiteX2" fmla="*/ 789 w 31672"/>
                      <a:gd name="connsiteY2" fmla="*/ 21029 h 34936"/>
                      <a:gd name="connsiteX3" fmla="*/ 12430 w 31672"/>
                      <a:gd name="connsiteY3" fmla="*/ 33456 h 34936"/>
                      <a:gd name="connsiteX4" fmla="*/ 24858 w 31672"/>
                      <a:gd name="connsiteY4" fmla="*/ 33456 h 34936"/>
                      <a:gd name="connsiteX5" fmla="*/ 30207 w 31672"/>
                      <a:gd name="connsiteY5" fmla="*/ 26220 h 34936"/>
                      <a:gd name="connsiteX6" fmla="*/ 30364 w 31672"/>
                      <a:gd name="connsiteY6" fmla="*/ 11904 h 34936"/>
                      <a:gd name="connsiteX7" fmla="*/ 20453 w 31672"/>
                      <a:gd name="connsiteY7" fmla="*/ 1207 h 34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672" h="34936">
                        <a:moveTo>
                          <a:pt x="20453" y="1207"/>
                        </a:moveTo>
                        <a:cubicBezTo>
                          <a:pt x="15104" y="-1310"/>
                          <a:pt x="8340" y="263"/>
                          <a:pt x="4250" y="4510"/>
                        </a:cubicBezTo>
                        <a:cubicBezTo>
                          <a:pt x="159" y="8758"/>
                          <a:pt x="-942" y="15365"/>
                          <a:pt x="789" y="21029"/>
                        </a:cubicBezTo>
                        <a:cubicBezTo>
                          <a:pt x="2519" y="26692"/>
                          <a:pt x="7081" y="31254"/>
                          <a:pt x="12430" y="33456"/>
                        </a:cubicBezTo>
                        <a:cubicBezTo>
                          <a:pt x="16363" y="35187"/>
                          <a:pt x="21082" y="35659"/>
                          <a:pt x="24858" y="33456"/>
                        </a:cubicBezTo>
                        <a:cubicBezTo>
                          <a:pt x="27532" y="31883"/>
                          <a:pt x="29263" y="29052"/>
                          <a:pt x="30207" y="26220"/>
                        </a:cubicBezTo>
                        <a:cubicBezTo>
                          <a:pt x="31623" y="21658"/>
                          <a:pt x="32567" y="15994"/>
                          <a:pt x="30364" y="11904"/>
                        </a:cubicBezTo>
                        <a:cubicBezTo>
                          <a:pt x="28319" y="7657"/>
                          <a:pt x="25015" y="2623"/>
                          <a:pt x="20453" y="1207"/>
                        </a:cubicBezTo>
                      </a:path>
                    </a:pathLst>
                  </a:custGeom>
                  <a:solidFill>
                    <a:srgbClr val="EFA350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79" name="Graphic 619">
                  <a:extLst>
                    <a:ext uri="{FF2B5EF4-FFF2-40B4-BE49-F238E27FC236}">
                      <a16:creationId xmlns:a16="http://schemas.microsoft.com/office/drawing/2014/main" id="{7E81E720-A534-495A-B9C7-B4EE4B450FEA}"/>
                    </a:ext>
                  </a:extLst>
                </p:cNvPr>
                <p:cNvGrpSpPr/>
                <p:nvPr/>
              </p:nvGrpSpPr>
              <p:grpSpPr>
                <a:xfrm>
                  <a:off x="5572157" y="1905289"/>
                  <a:ext cx="1624947" cy="2104679"/>
                  <a:chOff x="5572157" y="1905289"/>
                  <a:chExt cx="1624947" cy="2104679"/>
                </a:xfrm>
              </p:grpSpPr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1A5481AB-AE8C-4B3C-8487-2F58C3466E6F}"/>
                      </a:ext>
                    </a:extLst>
                  </p:cNvPr>
                  <p:cNvSpPr/>
                  <p:nvPr/>
                </p:nvSpPr>
                <p:spPr>
                  <a:xfrm>
                    <a:off x="7016444" y="2281430"/>
                    <a:ext cx="180659" cy="266520"/>
                  </a:xfrm>
                  <a:custGeom>
                    <a:avLst/>
                    <a:gdLst>
                      <a:gd name="connsiteX0" fmla="*/ 0 w 180659"/>
                      <a:gd name="connsiteY0" fmla="*/ 188334 h 266520"/>
                      <a:gd name="connsiteX1" fmla="*/ 18563 w 180659"/>
                      <a:gd name="connsiteY1" fmla="*/ 68931 h 266520"/>
                      <a:gd name="connsiteX2" fmla="*/ 28632 w 180659"/>
                      <a:gd name="connsiteY2" fmla="*/ 132802 h 266520"/>
                      <a:gd name="connsiteX3" fmla="*/ 106188 w 180659"/>
                      <a:gd name="connsiteY3" fmla="*/ 2229 h 266520"/>
                      <a:gd name="connsiteX4" fmla="*/ 66859 w 180659"/>
                      <a:gd name="connsiteY4" fmla="*/ 105429 h 266520"/>
                      <a:gd name="connsiteX5" fmla="*/ 148978 w 180659"/>
                      <a:gd name="connsiteY5" fmla="*/ 30703 h 266520"/>
                      <a:gd name="connsiteX6" fmla="*/ 88412 w 180659"/>
                      <a:gd name="connsiteY6" fmla="*/ 128240 h 266520"/>
                      <a:gd name="connsiteX7" fmla="*/ 178397 w 180659"/>
                      <a:gd name="connsiteY7" fmla="*/ 61695 h 266520"/>
                      <a:gd name="connsiteX8" fmla="*/ 111065 w 180659"/>
                      <a:gd name="connsiteY8" fmla="*/ 146803 h 266520"/>
                      <a:gd name="connsiteX9" fmla="*/ 162193 w 180659"/>
                      <a:gd name="connsiteY9" fmla="*/ 126981 h 266520"/>
                      <a:gd name="connsiteX10" fmla="*/ 70792 w 180659"/>
                      <a:gd name="connsiteY10" fmla="*/ 266520 h 266520"/>
                      <a:gd name="connsiteX11" fmla="*/ 0 w 180659"/>
                      <a:gd name="connsiteY11" fmla="*/ 188334 h 26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0659" h="266520">
                        <a:moveTo>
                          <a:pt x="0" y="188334"/>
                        </a:moveTo>
                        <a:cubicBezTo>
                          <a:pt x="0" y="188334"/>
                          <a:pt x="14001" y="80730"/>
                          <a:pt x="18563" y="68931"/>
                        </a:cubicBezTo>
                        <a:cubicBezTo>
                          <a:pt x="22024" y="59807"/>
                          <a:pt x="28632" y="132802"/>
                          <a:pt x="28632" y="132802"/>
                        </a:cubicBezTo>
                        <a:cubicBezTo>
                          <a:pt x="28632" y="132802"/>
                          <a:pt x="104458" y="-20110"/>
                          <a:pt x="106188" y="2229"/>
                        </a:cubicBezTo>
                        <a:cubicBezTo>
                          <a:pt x="107919" y="24568"/>
                          <a:pt x="66859" y="105429"/>
                          <a:pt x="66859" y="105429"/>
                        </a:cubicBezTo>
                        <a:cubicBezTo>
                          <a:pt x="66859" y="105429"/>
                          <a:pt x="166441" y="2229"/>
                          <a:pt x="148978" y="30703"/>
                        </a:cubicBezTo>
                        <a:cubicBezTo>
                          <a:pt x="131516" y="59020"/>
                          <a:pt x="88412" y="128240"/>
                          <a:pt x="88412" y="128240"/>
                        </a:cubicBezTo>
                        <a:cubicBezTo>
                          <a:pt x="88412" y="128240"/>
                          <a:pt x="197589" y="26613"/>
                          <a:pt x="178397" y="61695"/>
                        </a:cubicBezTo>
                        <a:cubicBezTo>
                          <a:pt x="159204" y="96776"/>
                          <a:pt x="111065" y="146803"/>
                          <a:pt x="111065" y="146803"/>
                        </a:cubicBezTo>
                        <a:cubicBezTo>
                          <a:pt x="111065" y="146803"/>
                          <a:pt x="188307" y="97406"/>
                          <a:pt x="162193" y="126981"/>
                        </a:cubicBezTo>
                        <a:cubicBezTo>
                          <a:pt x="136079" y="156714"/>
                          <a:pt x="89828" y="212718"/>
                          <a:pt x="70792" y="266520"/>
                        </a:cubicBezTo>
                        <a:lnTo>
                          <a:pt x="0" y="188334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247DD5D7-3ECA-451D-B5BA-5A9A969EF6A9}"/>
                      </a:ext>
                    </a:extLst>
                  </p:cNvPr>
                  <p:cNvSpPr/>
                  <p:nvPr/>
                </p:nvSpPr>
                <p:spPr>
                  <a:xfrm>
                    <a:off x="5631149" y="2430593"/>
                    <a:ext cx="1522632" cy="1574420"/>
                  </a:xfrm>
                  <a:custGeom>
                    <a:avLst/>
                    <a:gdLst>
                      <a:gd name="connsiteX0" fmla="*/ 680991 w 1522632"/>
                      <a:gd name="connsiteY0" fmla="*/ 557686 h 1574420"/>
                      <a:gd name="connsiteX1" fmla="*/ 252304 w 1522632"/>
                      <a:gd name="connsiteY1" fmla="*/ 732150 h 1574420"/>
                      <a:gd name="connsiteX2" fmla="*/ 30803 w 1522632"/>
                      <a:gd name="connsiteY2" fmla="*/ 1019724 h 1574420"/>
                      <a:gd name="connsiteX3" fmla="*/ 7363 w 1522632"/>
                      <a:gd name="connsiteY3" fmla="*/ 1403418 h 1574420"/>
                      <a:gd name="connsiteX4" fmla="*/ 159959 w 1522632"/>
                      <a:gd name="connsiteY4" fmla="*/ 1403418 h 1574420"/>
                      <a:gd name="connsiteX5" fmla="*/ 210773 w 1522632"/>
                      <a:gd name="connsiteY5" fmla="*/ 1077931 h 1574420"/>
                      <a:gd name="connsiteX6" fmla="*/ 316174 w 1522632"/>
                      <a:gd name="connsiteY6" fmla="*/ 953021 h 1574420"/>
                      <a:gd name="connsiteX7" fmla="*/ 305792 w 1522632"/>
                      <a:gd name="connsiteY7" fmla="*/ 1574421 h 1574420"/>
                      <a:gd name="connsiteX8" fmla="*/ 1064999 w 1522632"/>
                      <a:gd name="connsiteY8" fmla="*/ 1505044 h 1574420"/>
                      <a:gd name="connsiteX9" fmla="*/ 1064999 w 1522632"/>
                      <a:gd name="connsiteY9" fmla="*/ 803414 h 1574420"/>
                      <a:gd name="connsiteX10" fmla="*/ 1522632 w 1522632"/>
                      <a:gd name="connsiteY10" fmla="*/ 101784 h 1574420"/>
                      <a:gd name="connsiteX11" fmla="*/ 1339516 w 1522632"/>
                      <a:gd name="connsiteY11" fmla="*/ 0 h 1574420"/>
                      <a:gd name="connsiteX12" fmla="*/ 851364 w 1522632"/>
                      <a:gd name="connsiteY12" fmla="*/ 549191 h 1574420"/>
                      <a:gd name="connsiteX13" fmla="*/ 680991 w 1522632"/>
                      <a:gd name="connsiteY13" fmla="*/ 557686 h 15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22632" h="1574420">
                        <a:moveTo>
                          <a:pt x="680991" y="557686"/>
                        </a:moveTo>
                        <a:cubicBezTo>
                          <a:pt x="522416" y="565552"/>
                          <a:pt x="371078" y="626905"/>
                          <a:pt x="252304" y="732150"/>
                        </a:cubicBezTo>
                        <a:cubicBezTo>
                          <a:pt x="146588" y="825753"/>
                          <a:pt x="56603" y="942481"/>
                          <a:pt x="30803" y="1019724"/>
                        </a:cubicBezTo>
                        <a:cubicBezTo>
                          <a:pt x="-20010" y="1172320"/>
                          <a:pt x="7363" y="1403418"/>
                          <a:pt x="7363" y="1403418"/>
                        </a:cubicBezTo>
                        <a:lnTo>
                          <a:pt x="159959" y="1403418"/>
                        </a:lnTo>
                        <a:lnTo>
                          <a:pt x="210773" y="1077931"/>
                        </a:lnTo>
                        <a:lnTo>
                          <a:pt x="316174" y="953021"/>
                        </a:lnTo>
                        <a:lnTo>
                          <a:pt x="305792" y="1574421"/>
                        </a:lnTo>
                        <a:lnTo>
                          <a:pt x="1064999" y="1505044"/>
                        </a:lnTo>
                        <a:lnTo>
                          <a:pt x="1064999" y="803414"/>
                        </a:lnTo>
                        <a:lnTo>
                          <a:pt x="1522632" y="101784"/>
                        </a:lnTo>
                        <a:lnTo>
                          <a:pt x="1339516" y="0"/>
                        </a:lnTo>
                        <a:lnTo>
                          <a:pt x="851364" y="549191"/>
                        </a:lnTo>
                        <a:lnTo>
                          <a:pt x="680991" y="557686"/>
                        </a:lnTo>
                        <a:close/>
                      </a:path>
                    </a:pathLst>
                  </a:custGeom>
                  <a:solidFill>
                    <a:srgbClr val="5F4955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B605E218-D9F8-49E8-9AD5-4AA40D43469A}"/>
                      </a:ext>
                    </a:extLst>
                  </p:cNvPr>
                  <p:cNvSpPr/>
                  <p:nvPr/>
                </p:nvSpPr>
                <p:spPr>
                  <a:xfrm>
                    <a:off x="5946360" y="3577092"/>
                    <a:ext cx="754764" cy="27646"/>
                  </a:xfrm>
                  <a:custGeom>
                    <a:avLst/>
                    <a:gdLst>
                      <a:gd name="connsiteX0" fmla="*/ 3009 w 754764"/>
                      <a:gd name="connsiteY0" fmla="*/ 7100 h 27646"/>
                      <a:gd name="connsiteX1" fmla="*/ 748216 w 754764"/>
                      <a:gd name="connsiteY1" fmla="*/ 13708 h 27646"/>
                      <a:gd name="connsiteX2" fmla="*/ 748216 w 754764"/>
                      <a:gd name="connsiteY2" fmla="*/ 21 h 27646"/>
                      <a:gd name="connsiteX3" fmla="*/ 3009 w 754764"/>
                      <a:gd name="connsiteY3" fmla="*/ 650 h 27646"/>
                      <a:gd name="connsiteX4" fmla="*/ 3009 w 754764"/>
                      <a:gd name="connsiteY4" fmla="*/ 7100 h 27646"/>
                      <a:gd name="connsiteX5" fmla="*/ 3009 w 754764"/>
                      <a:gd name="connsiteY5" fmla="*/ 7100 h 27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4764" h="27646">
                        <a:moveTo>
                          <a:pt x="3009" y="7100"/>
                        </a:moveTo>
                        <a:cubicBezTo>
                          <a:pt x="250153" y="35260"/>
                          <a:pt x="500443" y="31484"/>
                          <a:pt x="748216" y="13708"/>
                        </a:cubicBezTo>
                        <a:cubicBezTo>
                          <a:pt x="756868" y="13078"/>
                          <a:pt x="757026" y="-608"/>
                          <a:pt x="748216" y="21"/>
                        </a:cubicBezTo>
                        <a:cubicBezTo>
                          <a:pt x="498712" y="19214"/>
                          <a:pt x="252670" y="13236"/>
                          <a:pt x="3009" y="650"/>
                        </a:cubicBezTo>
                        <a:cubicBezTo>
                          <a:pt x="-1081" y="650"/>
                          <a:pt x="-924" y="6786"/>
                          <a:pt x="3009" y="7100"/>
                        </a:cubicBezTo>
                        <a:lnTo>
                          <a:pt x="3009" y="710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1CCBEF95-6403-4104-BFDA-7C5381571D65}"/>
                      </a:ext>
                    </a:extLst>
                  </p:cNvPr>
                  <p:cNvSpPr/>
                  <p:nvPr/>
                </p:nvSpPr>
                <p:spPr>
                  <a:xfrm>
                    <a:off x="5945829" y="3506909"/>
                    <a:ext cx="758539" cy="19786"/>
                  </a:xfrm>
                  <a:custGeom>
                    <a:avLst/>
                    <a:gdLst>
                      <a:gd name="connsiteX0" fmla="*/ 3540 w 758539"/>
                      <a:gd name="connsiteY0" fmla="*/ 12154 h 19786"/>
                      <a:gd name="connsiteX1" fmla="*/ 752522 w 758539"/>
                      <a:gd name="connsiteY1" fmla="*/ 17975 h 19786"/>
                      <a:gd name="connsiteX2" fmla="*/ 752522 w 758539"/>
                      <a:gd name="connsiteY2" fmla="*/ 5704 h 19786"/>
                      <a:gd name="connsiteX3" fmla="*/ 3540 w 758539"/>
                      <a:gd name="connsiteY3" fmla="*/ 4918 h 19786"/>
                      <a:gd name="connsiteX4" fmla="*/ 3540 w 758539"/>
                      <a:gd name="connsiteY4" fmla="*/ 12154 h 19786"/>
                      <a:gd name="connsiteX5" fmla="*/ 3540 w 758539"/>
                      <a:gd name="connsiteY5" fmla="*/ 12154 h 19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8539" h="19786">
                        <a:moveTo>
                          <a:pt x="3540" y="12154"/>
                        </a:moveTo>
                        <a:cubicBezTo>
                          <a:pt x="252257" y="24582"/>
                          <a:pt x="503490" y="18132"/>
                          <a:pt x="752522" y="17975"/>
                        </a:cubicBezTo>
                        <a:cubicBezTo>
                          <a:pt x="760545" y="17975"/>
                          <a:pt x="760545" y="5704"/>
                          <a:pt x="752522" y="5704"/>
                        </a:cubicBezTo>
                        <a:cubicBezTo>
                          <a:pt x="503490" y="3187"/>
                          <a:pt x="252414" y="-5308"/>
                          <a:pt x="3540" y="4918"/>
                        </a:cubicBezTo>
                        <a:cubicBezTo>
                          <a:pt x="-1180" y="4918"/>
                          <a:pt x="-1180" y="11997"/>
                          <a:pt x="3540" y="12154"/>
                        </a:cubicBezTo>
                        <a:lnTo>
                          <a:pt x="3540" y="121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E7446E7F-40DA-45B1-92CA-74E0D7D4F0CF}"/>
                      </a:ext>
                    </a:extLst>
                  </p:cNvPr>
                  <p:cNvSpPr/>
                  <p:nvPr/>
                </p:nvSpPr>
                <p:spPr>
                  <a:xfrm>
                    <a:off x="5944885" y="3431275"/>
                    <a:ext cx="750673" cy="28493"/>
                  </a:xfrm>
                  <a:custGeom>
                    <a:avLst/>
                    <a:gdLst>
                      <a:gd name="connsiteX0" fmla="*/ 4484 w 750673"/>
                      <a:gd name="connsiteY0" fmla="*/ 21086 h 28493"/>
                      <a:gd name="connsiteX1" fmla="*/ 744656 w 750673"/>
                      <a:gd name="connsiteY1" fmla="*/ 12591 h 28493"/>
                      <a:gd name="connsiteX2" fmla="*/ 744656 w 750673"/>
                      <a:gd name="connsiteY2" fmla="*/ 6 h 28493"/>
                      <a:gd name="connsiteX3" fmla="*/ 4484 w 750673"/>
                      <a:gd name="connsiteY3" fmla="*/ 11647 h 28493"/>
                      <a:gd name="connsiteX4" fmla="*/ 4484 w 750673"/>
                      <a:gd name="connsiteY4" fmla="*/ 21086 h 28493"/>
                      <a:gd name="connsiteX5" fmla="*/ 4484 w 750673"/>
                      <a:gd name="connsiteY5" fmla="*/ 21086 h 2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0673" h="28493">
                        <a:moveTo>
                          <a:pt x="4484" y="21086"/>
                        </a:moveTo>
                        <a:cubicBezTo>
                          <a:pt x="250683" y="35087"/>
                          <a:pt x="498771" y="27536"/>
                          <a:pt x="744656" y="12591"/>
                        </a:cubicBezTo>
                        <a:cubicBezTo>
                          <a:pt x="752679" y="12119"/>
                          <a:pt x="752679" y="-309"/>
                          <a:pt x="744656" y="6"/>
                        </a:cubicBezTo>
                        <a:cubicBezTo>
                          <a:pt x="497670" y="13220"/>
                          <a:pt x="251785" y="12277"/>
                          <a:pt x="4484" y="11647"/>
                        </a:cubicBezTo>
                        <a:cubicBezTo>
                          <a:pt x="-1495" y="11805"/>
                          <a:pt x="-1495" y="20772"/>
                          <a:pt x="4484" y="21086"/>
                        </a:cubicBezTo>
                        <a:lnTo>
                          <a:pt x="4484" y="2108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94656848-FA2A-4F9D-899F-BF5E2A773F54}"/>
                      </a:ext>
                    </a:extLst>
                  </p:cNvPr>
                  <p:cNvSpPr/>
                  <p:nvPr/>
                </p:nvSpPr>
                <p:spPr>
                  <a:xfrm>
                    <a:off x="5919636" y="3352224"/>
                    <a:ext cx="784535" cy="27149"/>
                  </a:xfrm>
                  <a:custGeom>
                    <a:avLst/>
                    <a:gdLst>
                      <a:gd name="connsiteX0" fmla="*/ 944 w 784535"/>
                      <a:gd name="connsiteY0" fmla="*/ 7636 h 27149"/>
                      <a:gd name="connsiteX1" fmla="*/ 778872 w 784535"/>
                      <a:gd name="connsiteY1" fmla="*/ 17075 h 27149"/>
                      <a:gd name="connsiteX2" fmla="*/ 778872 w 784535"/>
                      <a:gd name="connsiteY2" fmla="*/ 5276 h 27149"/>
                      <a:gd name="connsiteX3" fmla="*/ 944 w 784535"/>
                      <a:gd name="connsiteY3" fmla="*/ 5905 h 27149"/>
                      <a:gd name="connsiteX4" fmla="*/ 944 w 784535"/>
                      <a:gd name="connsiteY4" fmla="*/ 7636 h 27149"/>
                      <a:gd name="connsiteX5" fmla="*/ 944 w 784535"/>
                      <a:gd name="connsiteY5" fmla="*/ 7636 h 2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4535" h="27149">
                        <a:moveTo>
                          <a:pt x="944" y="7636"/>
                        </a:moveTo>
                        <a:cubicBezTo>
                          <a:pt x="254695" y="40829"/>
                          <a:pt x="523548" y="22895"/>
                          <a:pt x="778872" y="17075"/>
                        </a:cubicBezTo>
                        <a:cubicBezTo>
                          <a:pt x="786424" y="16917"/>
                          <a:pt x="786424" y="5119"/>
                          <a:pt x="778872" y="5276"/>
                        </a:cubicBezTo>
                        <a:cubicBezTo>
                          <a:pt x="520559" y="11569"/>
                          <a:pt x="258313" y="-9826"/>
                          <a:pt x="944" y="5905"/>
                        </a:cubicBezTo>
                        <a:cubicBezTo>
                          <a:pt x="-315" y="5905"/>
                          <a:pt x="-315" y="7478"/>
                          <a:pt x="944" y="7636"/>
                        </a:cubicBezTo>
                        <a:lnTo>
                          <a:pt x="944" y="763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0221E33D-6D91-477A-91D3-DABE9B564DF5}"/>
                      </a:ext>
                    </a:extLst>
                  </p:cNvPr>
                  <p:cNvSpPr/>
                  <p:nvPr/>
                </p:nvSpPr>
                <p:spPr>
                  <a:xfrm>
                    <a:off x="5935407" y="3253629"/>
                    <a:ext cx="766169" cy="30101"/>
                  </a:xfrm>
                  <a:custGeom>
                    <a:avLst/>
                    <a:gdLst>
                      <a:gd name="connsiteX0" fmla="*/ 1534 w 766169"/>
                      <a:gd name="connsiteY0" fmla="*/ 22066 h 30101"/>
                      <a:gd name="connsiteX1" fmla="*/ 760742 w 766169"/>
                      <a:gd name="connsiteY1" fmla="*/ 12785 h 30101"/>
                      <a:gd name="connsiteX2" fmla="*/ 760742 w 766169"/>
                      <a:gd name="connsiteY2" fmla="*/ 1458 h 30101"/>
                      <a:gd name="connsiteX3" fmla="*/ 1534 w 766169"/>
                      <a:gd name="connsiteY3" fmla="*/ 18920 h 30101"/>
                      <a:gd name="connsiteX4" fmla="*/ 1534 w 766169"/>
                      <a:gd name="connsiteY4" fmla="*/ 22066 h 30101"/>
                      <a:gd name="connsiteX5" fmla="*/ 1534 w 766169"/>
                      <a:gd name="connsiteY5" fmla="*/ 22066 h 30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169" h="30101">
                        <a:moveTo>
                          <a:pt x="1534" y="22066"/>
                        </a:moveTo>
                        <a:cubicBezTo>
                          <a:pt x="250251" y="41731"/>
                          <a:pt x="511238" y="20021"/>
                          <a:pt x="760742" y="12785"/>
                        </a:cubicBezTo>
                        <a:cubicBezTo>
                          <a:pt x="767978" y="12627"/>
                          <a:pt x="767978" y="1458"/>
                          <a:pt x="760742" y="1458"/>
                        </a:cubicBezTo>
                        <a:cubicBezTo>
                          <a:pt x="511081" y="2874"/>
                          <a:pt x="249621" y="-9397"/>
                          <a:pt x="1534" y="18920"/>
                        </a:cubicBezTo>
                        <a:cubicBezTo>
                          <a:pt x="-511" y="19077"/>
                          <a:pt x="-511" y="21909"/>
                          <a:pt x="1534" y="22066"/>
                        </a:cubicBezTo>
                        <a:lnTo>
                          <a:pt x="1534" y="2206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D32A57BC-7B4F-4E9B-9EB2-8B9A5C7E9E1A}"/>
                      </a:ext>
                    </a:extLst>
                  </p:cNvPr>
                  <p:cNvSpPr/>
                  <p:nvPr/>
                </p:nvSpPr>
                <p:spPr>
                  <a:xfrm>
                    <a:off x="5971033" y="3153581"/>
                    <a:ext cx="692708" cy="42000"/>
                  </a:xfrm>
                  <a:custGeom>
                    <a:avLst/>
                    <a:gdLst>
                      <a:gd name="connsiteX0" fmla="*/ 1618 w 692708"/>
                      <a:gd name="connsiteY0" fmla="*/ 27725 h 42000"/>
                      <a:gd name="connsiteX1" fmla="*/ 687045 w 692708"/>
                      <a:gd name="connsiteY1" fmla="*/ 11836 h 42000"/>
                      <a:gd name="connsiteX2" fmla="*/ 687045 w 692708"/>
                      <a:gd name="connsiteY2" fmla="*/ 37 h 42000"/>
                      <a:gd name="connsiteX3" fmla="*/ 2248 w 692708"/>
                      <a:gd name="connsiteY3" fmla="*/ 23320 h 42000"/>
                      <a:gd name="connsiteX4" fmla="*/ 1618 w 692708"/>
                      <a:gd name="connsiteY4" fmla="*/ 27725 h 42000"/>
                      <a:gd name="connsiteX5" fmla="*/ 1618 w 692708"/>
                      <a:gd name="connsiteY5" fmla="*/ 27725 h 4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2708" h="42000">
                        <a:moveTo>
                          <a:pt x="1618" y="27725"/>
                        </a:moveTo>
                        <a:cubicBezTo>
                          <a:pt x="222333" y="59345"/>
                          <a:pt x="466488" y="31343"/>
                          <a:pt x="687045" y="11836"/>
                        </a:cubicBezTo>
                        <a:cubicBezTo>
                          <a:pt x="694596" y="11207"/>
                          <a:pt x="694596" y="-749"/>
                          <a:pt x="687045" y="37"/>
                        </a:cubicBezTo>
                        <a:cubicBezTo>
                          <a:pt x="458779" y="20803"/>
                          <a:pt x="229569" y="6015"/>
                          <a:pt x="2248" y="23320"/>
                        </a:cubicBezTo>
                        <a:cubicBezTo>
                          <a:pt x="-112" y="23477"/>
                          <a:pt x="-1056" y="27410"/>
                          <a:pt x="1618" y="27725"/>
                        </a:cubicBezTo>
                        <a:lnTo>
                          <a:pt x="1618" y="2772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9AA50FC6-256C-4E59-B040-98F297952C4C}"/>
                      </a:ext>
                    </a:extLst>
                  </p:cNvPr>
                  <p:cNvSpPr/>
                  <p:nvPr/>
                </p:nvSpPr>
                <p:spPr>
                  <a:xfrm>
                    <a:off x="5945652" y="3059046"/>
                    <a:ext cx="620809" cy="55871"/>
                  </a:xfrm>
                  <a:custGeom>
                    <a:avLst/>
                    <a:gdLst>
                      <a:gd name="connsiteX0" fmla="*/ 3717 w 620809"/>
                      <a:gd name="connsiteY0" fmla="*/ 55872 h 55871"/>
                      <a:gd name="connsiteX1" fmla="*/ 615205 w 620809"/>
                      <a:gd name="connsiteY1" fmla="*/ 11823 h 55871"/>
                      <a:gd name="connsiteX2" fmla="*/ 615205 w 620809"/>
                      <a:gd name="connsiteY2" fmla="*/ 25 h 55871"/>
                      <a:gd name="connsiteX3" fmla="*/ 3717 w 620809"/>
                      <a:gd name="connsiteY3" fmla="*/ 48321 h 55871"/>
                      <a:gd name="connsiteX4" fmla="*/ 3717 w 620809"/>
                      <a:gd name="connsiteY4" fmla="*/ 55872 h 55871"/>
                      <a:gd name="connsiteX5" fmla="*/ 3717 w 620809"/>
                      <a:gd name="connsiteY5" fmla="*/ 55872 h 55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20809" h="55871">
                        <a:moveTo>
                          <a:pt x="3717" y="55872"/>
                        </a:moveTo>
                        <a:cubicBezTo>
                          <a:pt x="207441" y="54771"/>
                          <a:pt x="412896" y="34162"/>
                          <a:pt x="615205" y="11823"/>
                        </a:cubicBezTo>
                        <a:cubicBezTo>
                          <a:pt x="622599" y="11037"/>
                          <a:pt x="622756" y="-605"/>
                          <a:pt x="615205" y="25"/>
                        </a:cubicBezTo>
                        <a:cubicBezTo>
                          <a:pt x="411480" y="19374"/>
                          <a:pt x="207913" y="35421"/>
                          <a:pt x="3717" y="48321"/>
                        </a:cubicBezTo>
                        <a:cubicBezTo>
                          <a:pt x="-1160" y="48478"/>
                          <a:pt x="-1317" y="55872"/>
                          <a:pt x="3717" y="55872"/>
                        </a:cubicBezTo>
                        <a:lnTo>
                          <a:pt x="3717" y="5587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E717F276-CB99-404E-A06C-B9FD73A9E150}"/>
                      </a:ext>
                    </a:extLst>
                  </p:cNvPr>
                  <p:cNvSpPr/>
                  <p:nvPr/>
                </p:nvSpPr>
                <p:spPr>
                  <a:xfrm>
                    <a:off x="6493791" y="2969298"/>
                    <a:ext cx="220378" cy="248044"/>
                  </a:xfrm>
                  <a:custGeom>
                    <a:avLst/>
                    <a:gdLst>
                      <a:gd name="connsiteX0" fmla="*/ 993 w 220378"/>
                      <a:gd name="connsiteY0" fmla="*/ 6553 h 248044"/>
                      <a:gd name="connsiteX1" fmla="*/ 209751 w 220378"/>
                      <a:gd name="connsiteY1" fmla="*/ 245988 h 248044"/>
                      <a:gd name="connsiteX2" fmla="*/ 218718 w 220378"/>
                      <a:gd name="connsiteY2" fmla="*/ 237021 h 248044"/>
                      <a:gd name="connsiteX3" fmla="*/ 6341 w 220378"/>
                      <a:gd name="connsiteY3" fmla="*/ 1204 h 248044"/>
                      <a:gd name="connsiteX4" fmla="*/ 993 w 220378"/>
                      <a:gd name="connsiteY4" fmla="*/ 6553 h 248044"/>
                      <a:gd name="connsiteX5" fmla="*/ 993 w 220378"/>
                      <a:gd name="connsiteY5" fmla="*/ 6553 h 248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78" h="248044">
                        <a:moveTo>
                          <a:pt x="993" y="6553"/>
                        </a:moveTo>
                        <a:cubicBezTo>
                          <a:pt x="69897" y="86941"/>
                          <a:pt x="139116" y="167015"/>
                          <a:pt x="209751" y="245988"/>
                        </a:cubicBezTo>
                        <a:cubicBezTo>
                          <a:pt x="215257" y="252123"/>
                          <a:pt x="224067" y="243156"/>
                          <a:pt x="218718" y="237021"/>
                        </a:cubicBezTo>
                        <a:cubicBezTo>
                          <a:pt x="148870" y="157576"/>
                          <a:pt x="77763" y="79233"/>
                          <a:pt x="6341" y="1204"/>
                        </a:cubicBezTo>
                        <a:cubicBezTo>
                          <a:pt x="2880" y="-2414"/>
                          <a:pt x="-2154" y="2935"/>
                          <a:pt x="993" y="6553"/>
                        </a:cubicBezTo>
                        <a:lnTo>
                          <a:pt x="993" y="655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BB8AD7EE-34D8-4184-80A1-BFE3AF885E37}"/>
                      </a:ext>
                    </a:extLst>
                  </p:cNvPr>
                  <p:cNvSpPr/>
                  <p:nvPr/>
                </p:nvSpPr>
                <p:spPr>
                  <a:xfrm>
                    <a:off x="6546372" y="2905818"/>
                    <a:ext cx="226397" cy="228802"/>
                  </a:xfrm>
                  <a:custGeom>
                    <a:avLst/>
                    <a:gdLst>
                      <a:gd name="connsiteX0" fmla="*/ 483 w 226397"/>
                      <a:gd name="connsiteY0" fmla="*/ 3960 h 228802"/>
                      <a:gd name="connsiteX1" fmla="*/ 216164 w 226397"/>
                      <a:gd name="connsiteY1" fmla="*/ 227192 h 228802"/>
                      <a:gd name="connsiteX2" fmla="*/ 224659 w 226397"/>
                      <a:gd name="connsiteY2" fmla="*/ 218697 h 228802"/>
                      <a:gd name="connsiteX3" fmla="*/ 5046 w 226397"/>
                      <a:gd name="connsiteY3" fmla="*/ 657 h 228802"/>
                      <a:gd name="connsiteX4" fmla="*/ 483 w 226397"/>
                      <a:gd name="connsiteY4" fmla="*/ 3960 h 228802"/>
                      <a:gd name="connsiteX5" fmla="*/ 483 w 226397"/>
                      <a:gd name="connsiteY5" fmla="*/ 3960 h 228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397" h="228802">
                        <a:moveTo>
                          <a:pt x="483" y="3960"/>
                        </a:moveTo>
                        <a:cubicBezTo>
                          <a:pt x="59949" y="85136"/>
                          <a:pt x="141281" y="160176"/>
                          <a:pt x="216164" y="227192"/>
                        </a:cubicBezTo>
                        <a:cubicBezTo>
                          <a:pt x="221827" y="232226"/>
                          <a:pt x="230008" y="224360"/>
                          <a:pt x="224659" y="218697"/>
                        </a:cubicBezTo>
                        <a:cubicBezTo>
                          <a:pt x="153709" y="146017"/>
                          <a:pt x="82445" y="66100"/>
                          <a:pt x="5046" y="657"/>
                        </a:cubicBezTo>
                        <a:cubicBezTo>
                          <a:pt x="2686" y="-1231"/>
                          <a:pt x="-1404" y="1286"/>
                          <a:pt x="483" y="3960"/>
                        </a:cubicBezTo>
                        <a:lnTo>
                          <a:pt x="483" y="396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A28BAB22-8E9C-4130-AEFF-6709F95AAA74}"/>
                      </a:ext>
                    </a:extLst>
                  </p:cNvPr>
                  <p:cNvSpPr/>
                  <p:nvPr/>
                </p:nvSpPr>
                <p:spPr>
                  <a:xfrm>
                    <a:off x="6618600" y="2836016"/>
                    <a:ext cx="195692" cy="204563"/>
                  </a:xfrm>
                  <a:custGeom>
                    <a:avLst/>
                    <a:gdLst>
                      <a:gd name="connsiteX0" fmla="*/ 1093 w 195692"/>
                      <a:gd name="connsiteY0" fmla="*/ 7375 h 204563"/>
                      <a:gd name="connsiteX1" fmla="*/ 184052 w 195692"/>
                      <a:gd name="connsiteY1" fmla="*/ 202447 h 204563"/>
                      <a:gd name="connsiteX2" fmla="*/ 193805 w 195692"/>
                      <a:gd name="connsiteY2" fmla="*/ 192693 h 204563"/>
                      <a:gd name="connsiteX3" fmla="*/ 7228 w 195692"/>
                      <a:gd name="connsiteY3" fmla="*/ 1239 h 204563"/>
                      <a:gd name="connsiteX4" fmla="*/ 1093 w 195692"/>
                      <a:gd name="connsiteY4" fmla="*/ 7375 h 204563"/>
                      <a:gd name="connsiteX5" fmla="*/ 1093 w 195692"/>
                      <a:gd name="connsiteY5" fmla="*/ 7375 h 20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692" h="204563">
                        <a:moveTo>
                          <a:pt x="1093" y="7375"/>
                        </a:moveTo>
                        <a:cubicBezTo>
                          <a:pt x="57884" y="75493"/>
                          <a:pt x="122384" y="138734"/>
                          <a:pt x="184052" y="202447"/>
                        </a:cubicBezTo>
                        <a:cubicBezTo>
                          <a:pt x="190187" y="208897"/>
                          <a:pt x="199783" y="199143"/>
                          <a:pt x="193805" y="192693"/>
                        </a:cubicBezTo>
                        <a:cubicBezTo>
                          <a:pt x="132924" y="128193"/>
                          <a:pt x="72829" y="61019"/>
                          <a:pt x="7228" y="1239"/>
                        </a:cubicBezTo>
                        <a:cubicBezTo>
                          <a:pt x="3138" y="-2536"/>
                          <a:pt x="-2368" y="3127"/>
                          <a:pt x="1093" y="7375"/>
                        </a:cubicBezTo>
                        <a:lnTo>
                          <a:pt x="1093" y="737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F4254620-E6A5-4454-B9AE-9DDDBEB90122}"/>
                      </a:ext>
                    </a:extLst>
                  </p:cNvPr>
                  <p:cNvSpPr/>
                  <p:nvPr/>
                </p:nvSpPr>
                <p:spPr>
                  <a:xfrm>
                    <a:off x="6674812" y="2762390"/>
                    <a:ext cx="207930" cy="201132"/>
                  </a:xfrm>
                  <a:custGeom>
                    <a:avLst/>
                    <a:gdLst>
                      <a:gd name="connsiteX0" fmla="*/ 1200 w 207930"/>
                      <a:gd name="connsiteY0" fmla="*/ 6590 h 201132"/>
                      <a:gd name="connsiteX1" fmla="*/ 194856 w 207930"/>
                      <a:gd name="connsiteY1" fmla="*/ 198830 h 201132"/>
                      <a:gd name="connsiteX2" fmla="*/ 205711 w 207930"/>
                      <a:gd name="connsiteY2" fmla="*/ 187975 h 201132"/>
                      <a:gd name="connsiteX3" fmla="*/ 6863 w 207930"/>
                      <a:gd name="connsiteY3" fmla="*/ 926 h 201132"/>
                      <a:gd name="connsiteX4" fmla="*/ 1200 w 207930"/>
                      <a:gd name="connsiteY4" fmla="*/ 6590 h 201132"/>
                      <a:gd name="connsiteX5" fmla="*/ 1200 w 207930"/>
                      <a:gd name="connsiteY5" fmla="*/ 6590 h 201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930" h="201132">
                        <a:moveTo>
                          <a:pt x="1200" y="6590"/>
                        </a:moveTo>
                        <a:cubicBezTo>
                          <a:pt x="63183" y="72977"/>
                          <a:pt x="131615" y="133544"/>
                          <a:pt x="194856" y="198830"/>
                        </a:cubicBezTo>
                        <a:cubicBezTo>
                          <a:pt x="201778" y="205909"/>
                          <a:pt x="212633" y="195054"/>
                          <a:pt x="205711" y="187975"/>
                        </a:cubicBezTo>
                        <a:cubicBezTo>
                          <a:pt x="142470" y="123633"/>
                          <a:pt x="78442" y="56302"/>
                          <a:pt x="6863" y="926"/>
                        </a:cubicBezTo>
                        <a:cubicBezTo>
                          <a:pt x="2931" y="-2063"/>
                          <a:pt x="-2418" y="2814"/>
                          <a:pt x="1200" y="6590"/>
                        </a:cubicBezTo>
                        <a:lnTo>
                          <a:pt x="1200" y="659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FEAAB004-0F51-4E50-88F1-2413E7659AFD}"/>
                      </a:ext>
                    </a:extLst>
                  </p:cNvPr>
                  <p:cNvSpPr/>
                  <p:nvPr/>
                </p:nvSpPr>
                <p:spPr>
                  <a:xfrm>
                    <a:off x="6731816" y="2692637"/>
                    <a:ext cx="192247" cy="192582"/>
                  </a:xfrm>
                  <a:custGeom>
                    <a:avLst/>
                    <a:gdLst>
                      <a:gd name="connsiteX0" fmla="*/ 515 w 192247"/>
                      <a:gd name="connsiteY0" fmla="*/ 3034 h 192582"/>
                      <a:gd name="connsiteX1" fmla="*/ 178597 w 192247"/>
                      <a:gd name="connsiteY1" fmla="*/ 190240 h 192582"/>
                      <a:gd name="connsiteX2" fmla="*/ 189924 w 192247"/>
                      <a:gd name="connsiteY2" fmla="*/ 178913 h 192582"/>
                      <a:gd name="connsiteX3" fmla="*/ 3189 w 192247"/>
                      <a:gd name="connsiteY3" fmla="*/ 517 h 192582"/>
                      <a:gd name="connsiteX4" fmla="*/ 515 w 192247"/>
                      <a:gd name="connsiteY4" fmla="*/ 3034 h 192582"/>
                      <a:gd name="connsiteX5" fmla="*/ 515 w 192247"/>
                      <a:gd name="connsiteY5" fmla="*/ 3034 h 19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247" h="192582">
                        <a:moveTo>
                          <a:pt x="515" y="3034"/>
                        </a:moveTo>
                        <a:cubicBezTo>
                          <a:pt x="57306" y="68005"/>
                          <a:pt x="117558" y="129201"/>
                          <a:pt x="178597" y="190240"/>
                        </a:cubicBezTo>
                        <a:cubicBezTo>
                          <a:pt x="185833" y="197477"/>
                          <a:pt x="197160" y="186307"/>
                          <a:pt x="189924" y="178913"/>
                        </a:cubicBezTo>
                        <a:cubicBezTo>
                          <a:pt x="129042" y="117875"/>
                          <a:pt x="68004" y="57308"/>
                          <a:pt x="3189" y="517"/>
                        </a:cubicBezTo>
                        <a:cubicBezTo>
                          <a:pt x="1302" y="-1056"/>
                          <a:pt x="-1058" y="1303"/>
                          <a:pt x="515" y="3034"/>
                        </a:cubicBezTo>
                        <a:lnTo>
                          <a:pt x="515" y="303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0AC95EE1-7ACC-4EF2-AD45-3FDA7B46D054}"/>
                      </a:ext>
                    </a:extLst>
                  </p:cNvPr>
                  <p:cNvSpPr/>
                  <p:nvPr/>
                </p:nvSpPr>
                <p:spPr>
                  <a:xfrm>
                    <a:off x="6809055" y="2619503"/>
                    <a:ext cx="191552" cy="142127"/>
                  </a:xfrm>
                  <a:custGeom>
                    <a:avLst/>
                    <a:gdLst>
                      <a:gd name="connsiteX0" fmla="*/ 519 w 191552"/>
                      <a:gd name="connsiteY0" fmla="*/ 3173 h 142127"/>
                      <a:gd name="connsiteX1" fmla="*/ 181590 w 191552"/>
                      <a:gd name="connsiteY1" fmla="*/ 141139 h 142127"/>
                      <a:gd name="connsiteX2" fmla="*/ 188354 w 191552"/>
                      <a:gd name="connsiteY2" fmla="*/ 129655 h 142127"/>
                      <a:gd name="connsiteX3" fmla="*/ 2721 w 191552"/>
                      <a:gd name="connsiteY3" fmla="*/ 341 h 142127"/>
                      <a:gd name="connsiteX4" fmla="*/ 519 w 191552"/>
                      <a:gd name="connsiteY4" fmla="*/ 3173 h 142127"/>
                      <a:gd name="connsiteX5" fmla="*/ 519 w 191552"/>
                      <a:gd name="connsiteY5" fmla="*/ 3173 h 142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552" h="142127">
                        <a:moveTo>
                          <a:pt x="519" y="3173"/>
                        </a:moveTo>
                        <a:cubicBezTo>
                          <a:pt x="49916" y="59334"/>
                          <a:pt x="118034" y="102911"/>
                          <a:pt x="181590" y="141139"/>
                        </a:cubicBezTo>
                        <a:cubicBezTo>
                          <a:pt x="188984" y="145544"/>
                          <a:pt x="195748" y="134060"/>
                          <a:pt x="188354" y="129655"/>
                        </a:cubicBezTo>
                        <a:cubicBezTo>
                          <a:pt x="122911" y="90798"/>
                          <a:pt x="65491" y="42502"/>
                          <a:pt x="2721" y="341"/>
                        </a:cubicBezTo>
                        <a:cubicBezTo>
                          <a:pt x="834" y="-918"/>
                          <a:pt x="-897" y="1599"/>
                          <a:pt x="519" y="3173"/>
                        </a:cubicBezTo>
                        <a:lnTo>
                          <a:pt x="519" y="317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31A670F4-5C31-4B62-8D41-58CF52C01FF3}"/>
                      </a:ext>
                    </a:extLst>
                  </p:cNvPr>
                  <p:cNvSpPr/>
                  <p:nvPr/>
                </p:nvSpPr>
                <p:spPr>
                  <a:xfrm>
                    <a:off x="6880307" y="2532212"/>
                    <a:ext cx="186821" cy="136649"/>
                  </a:xfrm>
                  <a:custGeom>
                    <a:avLst/>
                    <a:gdLst>
                      <a:gd name="connsiteX0" fmla="*/ 1318 w 186821"/>
                      <a:gd name="connsiteY0" fmla="*/ 5356 h 136649"/>
                      <a:gd name="connsiteX1" fmla="*/ 174523 w 186821"/>
                      <a:gd name="connsiteY1" fmla="*/ 134513 h 136649"/>
                      <a:gd name="connsiteX2" fmla="*/ 184749 w 186821"/>
                      <a:gd name="connsiteY2" fmla="*/ 124287 h 136649"/>
                      <a:gd name="connsiteX3" fmla="*/ 3520 w 186821"/>
                      <a:gd name="connsiteY3" fmla="*/ 165 h 136649"/>
                      <a:gd name="connsiteX4" fmla="*/ 1318 w 186821"/>
                      <a:gd name="connsiteY4" fmla="*/ 5356 h 136649"/>
                      <a:gd name="connsiteX5" fmla="*/ 1318 w 186821"/>
                      <a:gd name="connsiteY5" fmla="*/ 5356 h 13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6821" h="136649">
                        <a:moveTo>
                          <a:pt x="1318" y="5356"/>
                        </a:moveTo>
                        <a:cubicBezTo>
                          <a:pt x="63930" y="43741"/>
                          <a:pt x="122294" y="82284"/>
                          <a:pt x="174523" y="134513"/>
                        </a:cubicBezTo>
                        <a:cubicBezTo>
                          <a:pt x="181130" y="141120"/>
                          <a:pt x="191198" y="130895"/>
                          <a:pt x="184749" y="124287"/>
                        </a:cubicBezTo>
                        <a:cubicBezTo>
                          <a:pt x="134407" y="72216"/>
                          <a:pt x="72110" y="25021"/>
                          <a:pt x="3520" y="165"/>
                        </a:cubicBezTo>
                        <a:cubicBezTo>
                          <a:pt x="374" y="-936"/>
                          <a:pt x="-1356" y="3783"/>
                          <a:pt x="1318" y="5356"/>
                        </a:cubicBezTo>
                        <a:lnTo>
                          <a:pt x="1318" y="535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11BD3CB1-7B99-46AF-A75E-F9833D447C83}"/>
                      </a:ext>
                    </a:extLst>
                  </p:cNvPr>
                  <p:cNvSpPr/>
                  <p:nvPr/>
                </p:nvSpPr>
                <p:spPr>
                  <a:xfrm>
                    <a:off x="6965009" y="2436052"/>
                    <a:ext cx="189301" cy="108577"/>
                  </a:xfrm>
                  <a:custGeom>
                    <a:avLst/>
                    <a:gdLst>
                      <a:gd name="connsiteX0" fmla="*/ 1251 w 189301"/>
                      <a:gd name="connsiteY0" fmla="*/ 6654 h 108577"/>
                      <a:gd name="connsiteX1" fmla="*/ 176816 w 189301"/>
                      <a:gd name="connsiteY1" fmla="*/ 107651 h 108577"/>
                      <a:gd name="connsiteX2" fmla="*/ 183424 w 189301"/>
                      <a:gd name="connsiteY2" fmla="*/ 92077 h 108577"/>
                      <a:gd name="connsiteX3" fmla="*/ 6128 w 189301"/>
                      <a:gd name="connsiteY3" fmla="*/ 361 h 108577"/>
                      <a:gd name="connsiteX4" fmla="*/ 1251 w 189301"/>
                      <a:gd name="connsiteY4" fmla="*/ 6654 h 108577"/>
                      <a:gd name="connsiteX5" fmla="*/ 1251 w 189301"/>
                      <a:gd name="connsiteY5" fmla="*/ 6654 h 108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9301" h="108577">
                        <a:moveTo>
                          <a:pt x="1251" y="6654"/>
                        </a:moveTo>
                        <a:cubicBezTo>
                          <a:pt x="50019" y="51804"/>
                          <a:pt x="116250" y="81851"/>
                          <a:pt x="176816" y="107651"/>
                        </a:cubicBezTo>
                        <a:cubicBezTo>
                          <a:pt x="188143" y="112528"/>
                          <a:pt x="194750" y="96796"/>
                          <a:pt x="183424" y="92077"/>
                        </a:cubicBezTo>
                        <a:cubicBezTo>
                          <a:pt x="120969" y="66434"/>
                          <a:pt x="66223" y="29937"/>
                          <a:pt x="6128" y="361"/>
                        </a:cubicBezTo>
                        <a:cubicBezTo>
                          <a:pt x="2195" y="-1369"/>
                          <a:pt x="-2209" y="3508"/>
                          <a:pt x="1251" y="6654"/>
                        </a:cubicBezTo>
                        <a:lnTo>
                          <a:pt x="1251" y="6654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9C2F011B-63F0-4F58-A15C-9209A4D9152D}"/>
                      </a:ext>
                    </a:extLst>
                  </p:cNvPr>
                  <p:cNvSpPr/>
                  <p:nvPr/>
                </p:nvSpPr>
                <p:spPr>
                  <a:xfrm>
                    <a:off x="5930850" y="3106030"/>
                    <a:ext cx="31293" cy="903938"/>
                  </a:xfrm>
                  <a:custGeom>
                    <a:avLst/>
                    <a:gdLst>
                      <a:gd name="connsiteX0" fmla="*/ 11124 w 31293"/>
                      <a:gd name="connsiteY0" fmla="*/ 898983 h 903938"/>
                      <a:gd name="connsiteX1" fmla="*/ 23710 w 31293"/>
                      <a:gd name="connsiteY1" fmla="*/ 4956 h 903938"/>
                      <a:gd name="connsiteX2" fmla="*/ 13484 w 31293"/>
                      <a:gd name="connsiteY2" fmla="*/ 4956 h 903938"/>
                      <a:gd name="connsiteX3" fmla="*/ 6405 w 31293"/>
                      <a:gd name="connsiteY3" fmla="*/ 475331 h 903938"/>
                      <a:gd name="connsiteX4" fmla="*/ 1056 w 31293"/>
                      <a:gd name="connsiteY4" fmla="*/ 898983 h 903938"/>
                      <a:gd name="connsiteX5" fmla="*/ 11124 w 31293"/>
                      <a:gd name="connsiteY5" fmla="*/ 898983 h 903938"/>
                      <a:gd name="connsiteX6" fmla="*/ 11124 w 31293"/>
                      <a:gd name="connsiteY6" fmla="*/ 898983 h 90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93" h="903938">
                        <a:moveTo>
                          <a:pt x="11124" y="898983"/>
                        </a:moveTo>
                        <a:cubicBezTo>
                          <a:pt x="24496" y="604645"/>
                          <a:pt x="41329" y="298979"/>
                          <a:pt x="23710" y="4956"/>
                        </a:cubicBezTo>
                        <a:cubicBezTo>
                          <a:pt x="23238" y="-1652"/>
                          <a:pt x="13799" y="-1652"/>
                          <a:pt x="13484" y="4956"/>
                        </a:cubicBezTo>
                        <a:cubicBezTo>
                          <a:pt x="3731" y="161170"/>
                          <a:pt x="10181" y="318801"/>
                          <a:pt x="6405" y="475331"/>
                        </a:cubicBezTo>
                        <a:cubicBezTo>
                          <a:pt x="2944" y="616286"/>
                          <a:pt x="-2247" y="758028"/>
                          <a:pt x="1056" y="898983"/>
                        </a:cubicBezTo>
                        <a:cubicBezTo>
                          <a:pt x="1056" y="905591"/>
                          <a:pt x="10810" y="905591"/>
                          <a:pt x="11124" y="898983"/>
                        </a:cubicBezTo>
                        <a:lnTo>
                          <a:pt x="11124" y="898983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764FCAB5-E48F-4C01-B58C-93486AF420AC}"/>
                      </a:ext>
                    </a:extLst>
                  </p:cNvPr>
                  <p:cNvSpPr/>
                  <p:nvPr/>
                </p:nvSpPr>
                <p:spPr>
                  <a:xfrm>
                    <a:off x="5941660" y="3674014"/>
                    <a:ext cx="753878" cy="30329"/>
                  </a:xfrm>
                  <a:custGeom>
                    <a:avLst/>
                    <a:gdLst>
                      <a:gd name="connsiteX0" fmla="*/ 1416 w 753878"/>
                      <a:gd name="connsiteY0" fmla="*/ 2995 h 30329"/>
                      <a:gd name="connsiteX1" fmla="*/ 748982 w 753878"/>
                      <a:gd name="connsiteY1" fmla="*/ 25177 h 30329"/>
                      <a:gd name="connsiteX2" fmla="*/ 748982 w 753878"/>
                      <a:gd name="connsiteY2" fmla="*/ 15108 h 30329"/>
                      <a:gd name="connsiteX3" fmla="*/ 1416 w 753878"/>
                      <a:gd name="connsiteY3" fmla="*/ 6 h 30329"/>
                      <a:gd name="connsiteX4" fmla="*/ 1416 w 753878"/>
                      <a:gd name="connsiteY4" fmla="*/ 2995 h 30329"/>
                      <a:gd name="connsiteX5" fmla="*/ 1416 w 753878"/>
                      <a:gd name="connsiteY5" fmla="*/ 2995 h 3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3878" h="30329">
                        <a:moveTo>
                          <a:pt x="1416" y="2995"/>
                        </a:moveTo>
                        <a:cubicBezTo>
                          <a:pt x="249975" y="26121"/>
                          <a:pt x="499479" y="37762"/>
                          <a:pt x="748982" y="25177"/>
                        </a:cubicBezTo>
                        <a:cubicBezTo>
                          <a:pt x="755432" y="24862"/>
                          <a:pt x="755590" y="14951"/>
                          <a:pt x="748982" y="15108"/>
                        </a:cubicBezTo>
                        <a:cubicBezTo>
                          <a:pt x="499164" y="20772"/>
                          <a:pt x="250605" y="19985"/>
                          <a:pt x="1416" y="6"/>
                        </a:cubicBezTo>
                        <a:cubicBezTo>
                          <a:pt x="-472" y="-151"/>
                          <a:pt x="-472" y="2838"/>
                          <a:pt x="1416" y="2995"/>
                        </a:cubicBezTo>
                        <a:lnTo>
                          <a:pt x="1416" y="299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E6CE1B3C-1899-4FEE-AB55-12F97605B793}"/>
                      </a:ext>
                    </a:extLst>
                  </p:cNvPr>
                  <p:cNvSpPr/>
                  <p:nvPr/>
                </p:nvSpPr>
                <p:spPr>
                  <a:xfrm>
                    <a:off x="5940244" y="3779537"/>
                    <a:ext cx="755550" cy="17093"/>
                  </a:xfrm>
                  <a:custGeom>
                    <a:avLst/>
                    <a:gdLst>
                      <a:gd name="connsiteX0" fmla="*/ 2832 w 755550"/>
                      <a:gd name="connsiteY0" fmla="*/ 13257 h 17093"/>
                      <a:gd name="connsiteX1" fmla="*/ 749297 w 755550"/>
                      <a:gd name="connsiteY1" fmla="*/ 13729 h 17093"/>
                      <a:gd name="connsiteX2" fmla="*/ 749297 w 755550"/>
                      <a:gd name="connsiteY2" fmla="*/ 672 h 17093"/>
                      <a:gd name="connsiteX3" fmla="*/ 2832 w 755550"/>
                      <a:gd name="connsiteY3" fmla="*/ 7122 h 17093"/>
                      <a:gd name="connsiteX4" fmla="*/ 2832 w 755550"/>
                      <a:gd name="connsiteY4" fmla="*/ 13257 h 17093"/>
                      <a:gd name="connsiteX5" fmla="*/ 2832 w 755550"/>
                      <a:gd name="connsiteY5" fmla="*/ 13257 h 17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55550" h="17093">
                        <a:moveTo>
                          <a:pt x="2832" y="13257"/>
                        </a:moveTo>
                        <a:cubicBezTo>
                          <a:pt x="251234" y="19707"/>
                          <a:pt x="500895" y="16718"/>
                          <a:pt x="749297" y="13729"/>
                        </a:cubicBezTo>
                        <a:cubicBezTo>
                          <a:pt x="757635" y="13572"/>
                          <a:pt x="757635" y="829"/>
                          <a:pt x="749297" y="672"/>
                        </a:cubicBezTo>
                        <a:cubicBezTo>
                          <a:pt x="500895" y="-429"/>
                          <a:pt x="251234" y="-1216"/>
                          <a:pt x="2832" y="7122"/>
                        </a:cubicBezTo>
                        <a:cubicBezTo>
                          <a:pt x="-944" y="7436"/>
                          <a:pt x="-944" y="13100"/>
                          <a:pt x="2832" y="13257"/>
                        </a:cubicBezTo>
                        <a:lnTo>
                          <a:pt x="2832" y="1325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F52E95B5-8188-46AF-972A-BBE4E0C2FE09}"/>
                      </a:ext>
                    </a:extLst>
                  </p:cNvPr>
                  <p:cNvSpPr/>
                  <p:nvPr/>
                </p:nvSpPr>
                <p:spPr>
                  <a:xfrm>
                    <a:off x="5935505" y="3865900"/>
                    <a:ext cx="772914" cy="36641"/>
                  </a:xfrm>
                  <a:custGeom>
                    <a:avLst/>
                    <a:gdLst>
                      <a:gd name="connsiteX0" fmla="*/ 3481 w 772914"/>
                      <a:gd name="connsiteY0" fmla="*/ 15148 h 36641"/>
                      <a:gd name="connsiteX1" fmla="*/ 766307 w 772914"/>
                      <a:gd name="connsiteY1" fmla="*/ 14047 h 36641"/>
                      <a:gd name="connsiteX2" fmla="*/ 766307 w 772914"/>
                      <a:gd name="connsiteY2" fmla="*/ 46 h 36641"/>
                      <a:gd name="connsiteX3" fmla="*/ 3481 w 772914"/>
                      <a:gd name="connsiteY3" fmla="*/ 7754 h 36641"/>
                      <a:gd name="connsiteX4" fmla="*/ 3481 w 772914"/>
                      <a:gd name="connsiteY4" fmla="*/ 15148 h 36641"/>
                      <a:gd name="connsiteX5" fmla="*/ 3481 w 772914"/>
                      <a:gd name="connsiteY5" fmla="*/ 15148 h 3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2914" h="36641">
                        <a:moveTo>
                          <a:pt x="3481" y="15148"/>
                        </a:moveTo>
                        <a:cubicBezTo>
                          <a:pt x="257232" y="47240"/>
                          <a:pt x="512399" y="40476"/>
                          <a:pt x="766307" y="14047"/>
                        </a:cubicBezTo>
                        <a:cubicBezTo>
                          <a:pt x="775117" y="13103"/>
                          <a:pt x="775117" y="-898"/>
                          <a:pt x="766307" y="46"/>
                        </a:cubicBezTo>
                        <a:cubicBezTo>
                          <a:pt x="511140" y="29306"/>
                          <a:pt x="259277" y="25531"/>
                          <a:pt x="3481" y="7754"/>
                        </a:cubicBezTo>
                        <a:cubicBezTo>
                          <a:pt x="-1239" y="7440"/>
                          <a:pt x="-1081" y="14519"/>
                          <a:pt x="3481" y="15148"/>
                        </a:cubicBezTo>
                        <a:lnTo>
                          <a:pt x="3481" y="15148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1083CDE8-5D31-4729-8EC7-03C55D711F89}"/>
                      </a:ext>
                    </a:extLst>
                  </p:cNvPr>
                  <p:cNvSpPr/>
                  <p:nvPr/>
                </p:nvSpPr>
                <p:spPr>
                  <a:xfrm>
                    <a:off x="5633399" y="3753445"/>
                    <a:ext cx="168151" cy="11818"/>
                  </a:xfrm>
                  <a:custGeom>
                    <a:avLst/>
                    <a:gdLst>
                      <a:gd name="connsiteX0" fmla="*/ 3068 w 168151"/>
                      <a:gd name="connsiteY0" fmla="*/ 11819 h 11818"/>
                      <a:gd name="connsiteX1" fmla="*/ 163845 w 168151"/>
                      <a:gd name="connsiteY1" fmla="*/ 8987 h 11818"/>
                      <a:gd name="connsiteX2" fmla="*/ 163845 w 168151"/>
                      <a:gd name="connsiteY2" fmla="*/ 20 h 11818"/>
                      <a:gd name="connsiteX3" fmla="*/ 3068 w 168151"/>
                      <a:gd name="connsiteY3" fmla="*/ 5526 h 11818"/>
                      <a:gd name="connsiteX4" fmla="*/ 3068 w 168151"/>
                      <a:gd name="connsiteY4" fmla="*/ 11819 h 11818"/>
                      <a:gd name="connsiteX5" fmla="*/ 3068 w 168151"/>
                      <a:gd name="connsiteY5" fmla="*/ 11819 h 11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51" h="11818">
                        <a:moveTo>
                          <a:pt x="3068" y="11819"/>
                        </a:moveTo>
                        <a:cubicBezTo>
                          <a:pt x="56555" y="11347"/>
                          <a:pt x="110357" y="12133"/>
                          <a:pt x="163845" y="8987"/>
                        </a:cubicBezTo>
                        <a:cubicBezTo>
                          <a:pt x="169508" y="8672"/>
                          <a:pt x="169666" y="20"/>
                          <a:pt x="163845" y="20"/>
                        </a:cubicBezTo>
                        <a:cubicBezTo>
                          <a:pt x="110357" y="-295"/>
                          <a:pt x="56555" y="3166"/>
                          <a:pt x="3068" y="5526"/>
                        </a:cubicBezTo>
                        <a:cubicBezTo>
                          <a:pt x="-1023" y="5683"/>
                          <a:pt x="-1023" y="11819"/>
                          <a:pt x="3068" y="11819"/>
                        </a:cubicBezTo>
                        <a:lnTo>
                          <a:pt x="3068" y="1181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23D9A4B2-9A6B-4A9D-8160-23CE99A29C0B}"/>
                      </a:ext>
                    </a:extLst>
                  </p:cNvPr>
                  <p:cNvSpPr/>
                  <p:nvPr/>
                </p:nvSpPr>
                <p:spPr>
                  <a:xfrm>
                    <a:off x="5628227" y="3663636"/>
                    <a:ext cx="197019" cy="15247"/>
                  </a:xfrm>
                  <a:custGeom>
                    <a:avLst/>
                    <a:gdLst>
                      <a:gd name="connsiteX0" fmla="*/ 4307 w 197019"/>
                      <a:gd name="connsiteY0" fmla="*/ 14789 h 15247"/>
                      <a:gd name="connsiteX1" fmla="*/ 191356 w 197019"/>
                      <a:gd name="connsiteY1" fmla="*/ 11643 h 15247"/>
                      <a:gd name="connsiteX2" fmla="*/ 191356 w 197019"/>
                      <a:gd name="connsiteY2" fmla="*/ 2 h 15247"/>
                      <a:gd name="connsiteX3" fmla="*/ 4307 w 197019"/>
                      <a:gd name="connsiteY3" fmla="*/ 5980 h 15247"/>
                      <a:gd name="connsiteX4" fmla="*/ 4307 w 197019"/>
                      <a:gd name="connsiteY4" fmla="*/ 14789 h 15247"/>
                      <a:gd name="connsiteX5" fmla="*/ 4307 w 197019"/>
                      <a:gd name="connsiteY5" fmla="*/ 14789 h 15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019" h="15247">
                        <a:moveTo>
                          <a:pt x="4307" y="14789"/>
                        </a:moveTo>
                        <a:cubicBezTo>
                          <a:pt x="66604" y="16362"/>
                          <a:pt x="129058" y="13531"/>
                          <a:pt x="191356" y="11643"/>
                        </a:cubicBezTo>
                        <a:cubicBezTo>
                          <a:pt x="198907" y="11486"/>
                          <a:pt x="198907" y="-156"/>
                          <a:pt x="191356" y="2"/>
                        </a:cubicBezTo>
                        <a:cubicBezTo>
                          <a:pt x="129058" y="1103"/>
                          <a:pt x="66447" y="1260"/>
                          <a:pt x="4307" y="5980"/>
                        </a:cubicBezTo>
                        <a:cubicBezTo>
                          <a:pt x="-1357" y="6294"/>
                          <a:pt x="-1514" y="14632"/>
                          <a:pt x="4307" y="14789"/>
                        </a:cubicBezTo>
                        <a:lnTo>
                          <a:pt x="4307" y="14789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id="{0C3DC76F-B41F-466E-8DED-B459A51C2B6A}"/>
                      </a:ext>
                    </a:extLst>
                  </p:cNvPr>
                  <p:cNvSpPr/>
                  <p:nvPr/>
                </p:nvSpPr>
                <p:spPr>
                  <a:xfrm>
                    <a:off x="5637115" y="3560341"/>
                    <a:ext cx="203499" cy="36630"/>
                  </a:xfrm>
                  <a:custGeom>
                    <a:avLst/>
                    <a:gdLst>
                      <a:gd name="connsiteX0" fmla="*/ 3127 w 203499"/>
                      <a:gd name="connsiteY0" fmla="*/ 6861 h 36630"/>
                      <a:gd name="connsiteX1" fmla="*/ 195367 w 203499"/>
                      <a:gd name="connsiteY1" fmla="*/ 36436 h 36630"/>
                      <a:gd name="connsiteX2" fmla="*/ 198828 w 203499"/>
                      <a:gd name="connsiteY2" fmla="*/ 23851 h 36630"/>
                      <a:gd name="connsiteX3" fmla="*/ 3127 w 203499"/>
                      <a:gd name="connsiteY3" fmla="*/ 254 h 36630"/>
                      <a:gd name="connsiteX4" fmla="*/ 3127 w 203499"/>
                      <a:gd name="connsiteY4" fmla="*/ 6861 h 36630"/>
                      <a:gd name="connsiteX5" fmla="*/ 3127 w 203499"/>
                      <a:gd name="connsiteY5" fmla="*/ 6861 h 36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3499" h="36630">
                        <a:moveTo>
                          <a:pt x="3127" y="6861"/>
                        </a:moveTo>
                        <a:cubicBezTo>
                          <a:pt x="67784" y="14884"/>
                          <a:pt x="131654" y="22278"/>
                          <a:pt x="195367" y="36436"/>
                        </a:cubicBezTo>
                        <a:cubicBezTo>
                          <a:pt x="203548" y="38324"/>
                          <a:pt x="207009" y="25896"/>
                          <a:pt x="198828" y="23851"/>
                        </a:cubicBezTo>
                        <a:cubicBezTo>
                          <a:pt x="135115" y="8749"/>
                          <a:pt x="68728" y="-1791"/>
                          <a:pt x="3127" y="254"/>
                        </a:cubicBezTo>
                        <a:cubicBezTo>
                          <a:pt x="-1121" y="568"/>
                          <a:pt x="-963" y="6389"/>
                          <a:pt x="3127" y="6861"/>
                        </a:cubicBezTo>
                        <a:lnTo>
                          <a:pt x="3127" y="686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670AE20F-8C61-4EBF-AA58-05E8A961A28E}"/>
                      </a:ext>
                    </a:extLst>
                  </p:cNvPr>
                  <p:cNvSpPr/>
                  <p:nvPr/>
                </p:nvSpPr>
                <p:spPr>
                  <a:xfrm>
                    <a:off x="5665529" y="3434700"/>
                    <a:ext cx="196546" cy="88645"/>
                  </a:xfrm>
                  <a:custGeom>
                    <a:avLst/>
                    <a:gdLst>
                      <a:gd name="connsiteX0" fmla="*/ 2243 w 196546"/>
                      <a:gd name="connsiteY0" fmla="*/ 8852 h 88645"/>
                      <a:gd name="connsiteX1" fmla="*/ 188820 w 196546"/>
                      <a:gd name="connsiteY1" fmla="*/ 88139 h 88645"/>
                      <a:gd name="connsiteX2" fmla="*/ 192281 w 196546"/>
                      <a:gd name="connsiteY2" fmla="*/ 75554 h 88645"/>
                      <a:gd name="connsiteX3" fmla="*/ 5862 w 196546"/>
                      <a:gd name="connsiteY3" fmla="*/ 200 h 88645"/>
                      <a:gd name="connsiteX4" fmla="*/ 2243 w 196546"/>
                      <a:gd name="connsiteY4" fmla="*/ 8852 h 88645"/>
                      <a:gd name="connsiteX5" fmla="*/ 2243 w 196546"/>
                      <a:gd name="connsiteY5" fmla="*/ 8852 h 88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46" h="88645">
                        <a:moveTo>
                          <a:pt x="2243" y="8852"/>
                        </a:moveTo>
                        <a:cubicBezTo>
                          <a:pt x="63911" y="36382"/>
                          <a:pt x="126208" y="62654"/>
                          <a:pt x="188820" y="88139"/>
                        </a:cubicBezTo>
                        <a:cubicBezTo>
                          <a:pt x="196529" y="91286"/>
                          <a:pt x="199832" y="78858"/>
                          <a:pt x="192281" y="75554"/>
                        </a:cubicBezTo>
                        <a:cubicBezTo>
                          <a:pt x="130456" y="49597"/>
                          <a:pt x="68473" y="24269"/>
                          <a:pt x="5862" y="200"/>
                        </a:cubicBezTo>
                        <a:cubicBezTo>
                          <a:pt x="985" y="-1374"/>
                          <a:pt x="-2476" y="6807"/>
                          <a:pt x="2243" y="8852"/>
                        </a:cubicBezTo>
                        <a:lnTo>
                          <a:pt x="2243" y="8852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D1AEFF85-3540-4B98-AFB0-5B1B084FE38E}"/>
                      </a:ext>
                    </a:extLst>
                  </p:cNvPr>
                  <p:cNvSpPr/>
                  <p:nvPr/>
                </p:nvSpPr>
                <p:spPr>
                  <a:xfrm>
                    <a:off x="5730586" y="3317249"/>
                    <a:ext cx="159529" cy="137591"/>
                  </a:xfrm>
                  <a:custGeom>
                    <a:avLst/>
                    <a:gdLst>
                      <a:gd name="connsiteX0" fmla="*/ 586 w 159529"/>
                      <a:gd name="connsiteY0" fmla="*/ 4226 h 137591"/>
                      <a:gd name="connsiteX1" fmla="*/ 148777 w 159529"/>
                      <a:gd name="connsiteY1" fmla="*/ 136372 h 137591"/>
                      <a:gd name="connsiteX2" fmla="*/ 156171 w 159529"/>
                      <a:gd name="connsiteY2" fmla="*/ 123786 h 137591"/>
                      <a:gd name="connsiteX3" fmla="*/ 5148 w 159529"/>
                      <a:gd name="connsiteY3" fmla="*/ 765 h 137591"/>
                      <a:gd name="connsiteX4" fmla="*/ 586 w 159529"/>
                      <a:gd name="connsiteY4" fmla="*/ 4226 h 137591"/>
                      <a:gd name="connsiteX5" fmla="*/ 586 w 159529"/>
                      <a:gd name="connsiteY5" fmla="*/ 4226 h 137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529" h="137591">
                        <a:moveTo>
                          <a:pt x="586" y="4226"/>
                        </a:moveTo>
                        <a:cubicBezTo>
                          <a:pt x="41173" y="57084"/>
                          <a:pt x="93088" y="100031"/>
                          <a:pt x="148777" y="136372"/>
                        </a:cubicBezTo>
                        <a:cubicBezTo>
                          <a:pt x="156643" y="141563"/>
                          <a:pt x="164037" y="128820"/>
                          <a:pt x="156171" y="123786"/>
                        </a:cubicBezTo>
                        <a:cubicBezTo>
                          <a:pt x="100953" y="88390"/>
                          <a:pt x="52657" y="45757"/>
                          <a:pt x="5148" y="765"/>
                        </a:cubicBezTo>
                        <a:cubicBezTo>
                          <a:pt x="2945" y="-1437"/>
                          <a:pt x="-1617" y="1552"/>
                          <a:pt x="586" y="4226"/>
                        </a:cubicBezTo>
                        <a:lnTo>
                          <a:pt x="586" y="422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8F8A7452-F231-49DE-8884-C61C7D41B47A}"/>
                      </a:ext>
                    </a:extLst>
                  </p:cNvPr>
                  <p:cNvSpPr/>
                  <p:nvPr/>
                </p:nvSpPr>
                <p:spPr>
                  <a:xfrm>
                    <a:off x="5811386" y="3225429"/>
                    <a:ext cx="100775" cy="135892"/>
                  </a:xfrm>
                  <a:custGeom>
                    <a:avLst/>
                    <a:gdLst>
                      <a:gd name="connsiteX0" fmla="*/ 1275 w 100775"/>
                      <a:gd name="connsiteY0" fmla="*/ 8106 h 135892"/>
                      <a:gd name="connsiteX1" fmla="*/ 87327 w 100775"/>
                      <a:gd name="connsiteY1" fmla="*/ 132228 h 135892"/>
                      <a:gd name="connsiteX2" fmla="*/ 99912 w 100775"/>
                      <a:gd name="connsiteY2" fmla="*/ 124992 h 135892"/>
                      <a:gd name="connsiteX3" fmla="*/ 8197 w 100775"/>
                      <a:gd name="connsiteY3" fmla="*/ 1341 h 135892"/>
                      <a:gd name="connsiteX4" fmla="*/ 1275 w 100775"/>
                      <a:gd name="connsiteY4" fmla="*/ 8106 h 135892"/>
                      <a:gd name="connsiteX5" fmla="*/ 1275 w 100775"/>
                      <a:gd name="connsiteY5" fmla="*/ 8106 h 13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775" h="135892">
                        <a:moveTo>
                          <a:pt x="1275" y="8106"/>
                        </a:moveTo>
                        <a:cubicBezTo>
                          <a:pt x="33839" y="47592"/>
                          <a:pt x="63730" y="86607"/>
                          <a:pt x="87327" y="132228"/>
                        </a:cubicBezTo>
                        <a:cubicBezTo>
                          <a:pt x="91575" y="140566"/>
                          <a:pt x="104160" y="133172"/>
                          <a:pt x="99912" y="124992"/>
                        </a:cubicBezTo>
                        <a:cubicBezTo>
                          <a:pt x="76629" y="79842"/>
                          <a:pt x="46425" y="35164"/>
                          <a:pt x="8197" y="1341"/>
                        </a:cubicBezTo>
                        <a:cubicBezTo>
                          <a:pt x="3320" y="-2749"/>
                          <a:pt x="-2658" y="3386"/>
                          <a:pt x="1275" y="8106"/>
                        </a:cubicBezTo>
                        <a:lnTo>
                          <a:pt x="1275" y="810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658CD9C6-8870-46DD-B3D7-C592B9D21DB1}"/>
                      </a:ext>
                    </a:extLst>
                  </p:cNvPr>
                  <p:cNvSpPr/>
                  <p:nvPr/>
                </p:nvSpPr>
                <p:spPr>
                  <a:xfrm>
                    <a:off x="5885973" y="3161577"/>
                    <a:ext cx="48247" cy="55594"/>
                  </a:xfrm>
                  <a:custGeom>
                    <a:avLst/>
                    <a:gdLst>
                      <a:gd name="connsiteX0" fmla="*/ 784 w 48247"/>
                      <a:gd name="connsiteY0" fmla="*/ 7301 h 55594"/>
                      <a:gd name="connsiteX1" fmla="*/ 18246 w 48247"/>
                      <a:gd name="connsiteY1" fmla="*/ 29954 h 55594"/>
                      <a:gd name="connsiteX2" fmla="*/ 38068 w 48247"/>
                      <a:gd name="connsiteY2" fmla="*/ 54024 h 55594"/>
                      <a:gd name="connsiteX3" fmla="*/ 47350 w 48247"/>
                      <a:gd name="connsiteY3" fmla="*/ 46945 h 55594"/>
                      <a:gd name="connsiteX4" fmla="*/ 29101 w 48247"/>
                      <a:gd name="connsiteY4" fmla="*/ 24763 h 55594"/>
                      <a:gd name="connsiteX5" fmla="*/ 8650 w 48247"/>
                      <a:gd name="connsiteY5" fmla="*/ 1480 h 55594"/>
                      <a:gd name="connsiteX6" fmla="*/ 784 w 48247"/>
                      <a:gd name="connsiteY6" fmla="*/ 7301 h 55594"/>
                      <a:gd name="connsiteX7" fmla="*/ 784 w 48247"/>
                      <a:gd name="connsiteY7" fmla="*/ 7301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8247" h="55594">
                        <a:moveTo>
                          <a:pt x="784" y="7301"/>
                        </a:moveTo>
                        <a:cubicBezTo>
                          <a:pt x="6133" y="15167"/>
                          <a:pt x="12425" y="22560"/>
                          <a:pt x="18246" y="29954"/>
                        </a:cubicBezTo>
                        <a:cubicBezTo>
                          <a:pt x="24539" y="37978"/>
                          <a:pt x="30517" y="47102"/>
                          <a:pt x="38068" y="54024"/>
                        </a:cubicBezTo>
                        <a:cubicBezTo>
                          <a:pt x="42787" y="58429"/>
                          <a:pt x="50968" y="52765"/>
                          <a:pt x="47350" y="46945"/>
                        </a:cubicBezTo>
                        <a:cubicBezTo>
                          <a:pt x="42316" y="38764"/>
                          <a:pt x="35394" y="31842"/>
                          <a:pt x="29101" y="24763"/>
                        </a:cubicBezTo>
                        <a:cubicBezTo>
                          <a:pt x="22336" y="16897"/>
                          <a:pt x="15886" y="8717"/>
                          <a:pt x="8650" y="1480"/>
                        </a:cubicBezTo>
                        <a:cubicBezTo>
                          <a:pt x="4717" y="-2610"/>
                          <a:pt x="-2362" y="2581"/>
                          <a:pt x="784" y="7301"/>
                        </a:cubicBezTo>
                        <a:lnTo>
                          <a:pt x="784" y="7301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5CFDA069-006E-4A40-8C58-A78E45C64673}"/>
                      </a:ext>
                    </a:extLst>
                  </p:cNvPr>
                  <p:cNvSpPr/>
                  <p:nvPr/>
                </p:nvSpPr>
                <p:spPr>
                  <a:xfrm>
                    <a:off x="5787962" y="3410850"/>
                    <a:ext cx="134517" cy="427881"/>
                  </a:xfrm>
                  <a:custGeom>
                    <a:avLst/>
                    <a:gdLst>
                      <a:gd name="connsiteX0" fmla="*/ 8023 w 134517"/>
                      <a:gd name="connsiteY0" fmla="*/ 424105 h 427881"/>
                      <a:gd name="connsiteX1" fmla="*/ 133089 w 134517"/>
                      <a:gd name="connsiteY1" fmla="*/ 12566 h 427881"/>
                      <a:gd name="connsiteX2" fmla="*/ 119875 w 134517"/>
                      <a:gd name="connsiteY2" fmla="*/ 2497 h 427881"/>
                      <a:gd name="connsiteX3" fmla="*/ 0 w 134517"/>
                      <a:gd name="connsiteY3" fmla="*/ 424105 h 427881"/>
                      <a:gd name="connsiteX4" fmla="*/ 8023 w 134517"/>
                      <a:gd name="connsiteY4" fmla="*/ 424105 h 427881"/>
                      <a:gd name="connsiteX5" fmla="*/ 8023 w 134517"/>
                      <a:gd name="connsiteY5" fmla="*/ 424105 h 427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517" h="427881">
                        <a:moveTo>
                          <a:pt x="8023" y="424105"/>
                        </a:moveTo>
                        <a:cubicBezTo>
                          <a:pt x="23755" y="273711"/>
                          <a:pt x="41374" y="137317"/>
                          <a:pt x="133089" y="12566"/>
                        </a:cubicBezTo>
                        <a:cubicBezTo>
                          <a:pt x="138753" y="4857"/>
                          <a:pt x="126168" y="-4582"/>
                          <a:pt x="119875" y="2497"/>
                        </a:cubicBezTo>
                        <a:cubicBezTo>
                          <a:pt x="18406" y="117024"/>
                          <a:pt x="5191" y="277644"/>
                          <a:pt x="0" y="424105"/>
                        </a:cubicBezTo>
                        <a:cubicBezTo>
                          <a:pt x="0" y="429296"/>
                          <a:pt x="7551" y="428982"/>
                          <a:pt x="8023" y="424105"/>
                        </a:cubicBezTo>
                        <a:lnTo>
                          <a:pt x="8023" y="424105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EED2CBA7-443B-49B2-9DF8-B34F33C1E87B}"/>
                      </a:ext>
                    </a:extLst>
                  </p:cNvPr>
                  <p:cNvSpPr/>
                  <p:nvPr/>
                </p:nvSpPr>
                <p:spPr>
                  <a:xfrm>
                    <a:off x="6695233" y="2520995"/>
                    <a:ext cx="468106" cy="710723"/>
                  </a:xfrm>
                  <a:custGeom>
                    <a:avLst/>
                    <a:gdLst>
                      <a:gd name="connsiteX0" fmla="*/ 9411 w 468106"/>
                      <a:gd name="connsiteY0" fmla="*/ 708450 h 710723"/>
                      <a:gd name="connsiteX1" fmla="*/ 466887 w 468106"/>
                      <a:gd name="connsiteY1" fmla="*/ 10752 h 710723"/>
                      <a:gd name="connsiteX2" fmla="*/ 454301 w 468106"/>
                      <a:gd name="connsiteY2" fmla="*/ 3358 h 710723"/>
                      <a:gd name="connsiteX3" fmla="*/ 759 w 468106"/>
                      <a:gd name="connsiteY3" fmla="*/ 703416 h 710723"/>
                      <a:gd name="connsiteX4" fmla="*/ 9411 w 468106"/>
                      <a:gd name="connsiteY4" fmla="*/ 708450 h 710723"/>
                      <a:gd name="connsiteX5" fmla="*/ 9411 w 468106"/>
                      <a:gd name="connsiteY5" fmla="*/ 708450 h 710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8106" h="710723">
                        <a:moveTo>
                          <a:pt x="9411" y="708450"/>
                        </a:moveTo>
                        <a:cubicBezTo>
                          <a:pt x="168930" y="481128"/>
                          <a:pt x="315234" y="243423"/>
                          <a:pt x="466887" y="10752"/>
                        </a:cubicBezTo>
                        <a:cubicBezTo>
                          <a:pt x="472078" y="2887"/>
                          <a:pt x="459335" y="-4507"/>
                          <a:pt x="454301" y="3358"/>
                        </a:cubicBezTo>
                        <a:cubicBezTo>
                          <a:pt x="302648" y="235872"/>
                          <a:pt x="144388" y="465711"/>
                          <a:pt x="759" y="703416"/>
                        </a:cubicBezTo>
                        <a:cubicBezTo>
                          <a:pt x="-2545" y="709079"/>
                          <a:pt x="5793" y="713641"/>
                          <a:pt x="9411" y="708450"/>
                        </a:cubicBezTo>
                        <a:lnTo>
                          <a:pt x="9411" y="708450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A8E264A5-89F1-45FE-83D9-933BB2BA6308}"/>
                      </a:ext>
                    </a:extLst>
                  </p:cNvPr>
                  <p:cNvSpPr/>
                  <p:nvPr/>
                </p:nvSpPr>
                <p:spPr>
                  <a:xfrm>
                    <a:off x="6683717" y="3211117"/>
                    <a:ext cx="27599" cy="733408"/>
                  </a:xfrm>
                  <a:custGeom>
                    <a:avLst/>
                    <a:gdLst>
                      <a:gd name="connsiteX0" fmla="*/ 24073 w 27599"/>
                      <a:gd name="connsiteY0" fmla="*/ 727037 h 733408"/>
                      <a:gd name="connsiteX1" fmla="*/ 18095 w 27599"/>
                      <a:gd name="connsiteY1" fmla="*/ 8731 h 733408"/>
                      <a:gd name="connsiteX2" fmla="*/ 4 w 27599"/>
                      <a:gd name="connsiteY2" fmla="*/ 8731 h 733408"/>
                      <a:gd name="connsiteX3" fmla="*/ 11016 w 27599"/>
                      <a:gd name="connsiteY3" fmla="*/ 727037 h 733408"/>
                      <a:gd name="connsiteX4" fmla="*/ 24073 w 27599"/>
                      <a:gd name="connsiteY4" fmla="*/ 727037 h 733408"/>
                      <a:gd name="connsiteX5" fmla="*/ 24073 w 27599"/>
                      <a:gd name="connsiteY5" fmla="*/ 727037 h 733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599" h="733408">
                        <a:moveTo>
                          <a:pt x="24073" y="727037"/>
                        </a:moveTo>
                        <a:cubicBezTo>
                          <a:pt x="31939" y="487916"/>
                          <a:pt x="25175" y="247694"/>
                          <a:pt x="18095" y="8731"/>
                        </a:cubicBezTo>
                        <a:cubicBezTo>
                          <a:pt x="17781" y="-2910"/>
                          <a:pt x="-311" y="-2910"/>
                          <a:pt x="4" y="8731"/>
                        </a:cubicBezTo>
                        <a:cubicBezTo>
                          <a:pt x="7083" y="248166"/>
                          <a:pt x="5982" y="487602"/>
                          <a:pt x="11016" y="727037"/>
                        </a:cubicBezTo>
                        <a:cubicBezTo>
                          <a:pt x="11173" y="735532"/>
                          <a:pt x="23759" y="735532"/>
                          <a:pt x="24073" y="727037"/>
                        </a:cubicBezTo>
                        <a:lnTo>
                          <a:pt x="24073" y="727037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FB518D25-E7D1-4FEC-9D5A-D5E419B5776B}"/>
                      </a:ext>
                    </a:extLst>
                  </p:cNvPr>
                  <p:cNvSpPr/>
                  <p:nvPr/>
                </p:nvSpPr>
                <p:spPr>
                  <a:xfrm>
                    <a:off x="5935053" y="3937785"/>
                    <a:ext cx="781350" cy="26641"/>
                  </a:xfrm>
                  <a:custGeom>
                    <a:avLst/>
                    <a:gdLst>
                      <a:gd name="connsiteX0" fmla="*/ 2832 w 781350"/>
                      <a:gd name="connsiteY0" fmla="*/ 6976 h 26641"/>
                      <a:gd name="connsiteX1" fmla="*/ 771793 w 781350"/>
                      <a:gd name="connsiteY1" fmla="*/ 26640 h 26641"/>
                      <a:gd name="connsiteX2" fmla="*/ 771793 w 781350"/>
                      <a:gd name="connsiteY2" fmla="*/ 6818 h 26641"/>
                      <a:gd name="connsiteX3" fmla="*/ 2832 w 781350"/>
                      <a:gd name="connsiteY3" fmla="*/ 1155 h 26641"/>
                      <a:gd name="connsiteX4" fmla="*/ 2832 w 781350"/>
                      <a:gd name="connsiteY4" fmla="*/ 6976 h 26641"/>
                      <a:gd name="connsiteX5" fmla="*/ 2832 w 781350"/>
                      <a:gd name="connsiteY5" fmla="*/ 6976 h 26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81350" h="26641">
                        <a:moveTo>
                          <a:pt x="2832" y="6976"/>
                        </a:moveTo>
                        <a:cubicBezTo>
                          <a:pt x="258942" y="18932"/>
                          <a:pt x="515525" y="22236"/>
                          <a:pt x="771793" y="26640"/>
                        </a:cubicBezTo>
                        <a:cubicBezTo>
                          <a:pt x="784536" y="26798"/>
                          <a:pt x="784536" y="6976"/>
                          <a:pt x="771793" y="6818"/>
                        </a:cubicBezTo>
                        <a:cubicBezTo>
                          <a:pt x="515525" y="2728"/>
                          <a:pt x="259100" y="-2306"/>
                          <a:pt x="2832" y="1155"/>
                        </a:cubicBezTo>
                        <a:cubicBezTo>
                          <a:pt x="-944" y="1155"/>
                          <a:pt x="-944" y="6818"/>
                          <a:pt x="2832" y="6976"/>
                        </a:cubicBezTo>
                        <a:lnTo>
                          <a:pt x="2832" y="6976"/>
                        </a:lnTo>
                        <a:close/>
                      </a:path>
                    </a:pathLst>
                  </a:custGeom>
                  <a:solidFill>
                    <a:srgbClr val="9B738B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B48122E0-2830-4C9B-97A5-F461C49D3052}"/>
                      </a:ext>
                    </a:extLst>
                  </p:cNvPr>
                  <p:cNvSpPr/>
                  <p:nvPr/>
                </p:nvSpPr>
                <p:spPr>
                  <a:xfrm>
                    <a:off x="5611806" y="3834011"/>
                    <a:ext cx="168133" cy="128907"/>
                  </a:xfrm>
                  <a:custGeom>
                    <a:avLst/>
                    <a:gdLst>
                      <a:gd name="connsiteX0" fmla="*/ 26706 w 168133"/>
                      <a:gd name="connsiteY0" fmla="*/ 0 h 128907"/>
                      <a:gd name="connsiteX1" fmla="*/ 24661 w 168133"/>
                      <a:gd name="connsiteY1" fmla="*/ 113897 h 128907"/>
                      <a:gd name="connsiteX2" fmla="*/ 90734 w 168133"/>
                      <a:gd name="connsiteY2" fmla="*/ 38857 h 128907"/>
                      <a:gd name="connsiteX3" fmla="*/ 112129 w 168133"/>
                      <a:gd name="connsiteY3" fmla="*/ 123021 h 128907"/>
                      <a:gd name="connsiteX4" fmla="*/ 168133 w 168133"/>
                      <a:gd name="connsiteY4" fmla="*/ 4719 h 128907"/>
                      <a:gd name="connsiteX5" fmla="*/ 26706 w 168133"/>
                      <a:gd name="connsiteY5" fmla="*/ 0 h 128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8133" h="128907">
                        <a:moveTo>
                          <a:pt x="26706" y="0"/>
                        </a:moveTo>
                        <a:cubicBezTo>
                          <a:pt x="2479" y="28789"/>
                          <a:pt x="-17814" y="95333"/>
                          <a:pt x="24661" y="113897"/>
                        </a:cubicBezTo>
                        <a:cubicBezTo>
                          <a:pt x="67136" y="132460"/>
                          <a:pt x="59900" y="15417"/>
                          <a:pt x="90734" y="38857"/>
                        </a:cubicBezTo>
                        <a:cubicBezTo>
                          <a:pt x="121568" y="62297"/>
                          <a:pt x="66507" y="152597"/>
                          <a:pt x="112129" y="123021"/>
                        </a:cubicBezTo>
                        <a:cubicBezTo>
                          <a:pt x="157750" y="93446"/>
                          <a:pt x="168133" y="4719"/>
                          <a:pt x="168133" y="4719"/>
                        </a:cubicBezTo>
                        <a:lnTo>
                          <a:pt x="26706" y="0"/>
                        </a:lnTo>
                        <a:close/>
                      </a:path>
                    </a:pathLst>
                  </a:custGeom>
                  <a:solidFill>
                    <a:srgbClr val="F4D2B9"/>
                  </a:solidFill>
                  <a:ln w="156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613" name="Graphic 619">
                    <a:extLst>
                      <a:ext uri="{FF2B5EF4-FFF2-40B4-BE49-F238E27FC236}">
                        <a16:creationId xmlns:a16="http://schemas.microsoft.com/office/drawing/2014/main" id="{A5DD2A2C-0E53-4CFF-AC85-CE00F3E4D232}"/>
                      </a:ext>
                    </a:extLst>
                  </p:cNvPr>
                  <p:cNvGrpSpPr/>
                  <p:nvPr/>
                </p:nvGrpSpPr>
                <p:grpSpPr>
                  <a:xfrm>
                    <a:off x="5572157" y="1905289"/>
                    <a:ext cx="1051842" cy="1106901"/>
                    <a:chOff x="5572157" y="1905289"/>
                    <a:chExt cx="1051842" cy="1106901"/>
                  </a:xfrm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A9A5CC7A-3C83-40AB-AFA7-A3F490A7C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531" y="2141288"/>
                      <a:ext cx="475468" cy="870902"/>
                    </a:xfrm>
                    <a:custGeom>
                      <a:avLst/>
                      <a:gdLst>
                        <a:gd name="connsiteX0" fmla="*/ 60095 w 475468"/>
                        <a:gd name="connsiteY0" fmla="*/ 870745 h 870902"/>
                        <a:gd name="connsiteX1" fmla="*/ 0 w 475468"/>
                        <a:gd name="connsiteY1" fmla="*/ 560518 h 870902"/>
                        <a:gd name="connsiteX2" fmla="*/ 275303 w 475468"/>
                        <a:gd name="connsiteY2" fmla="*/ 0 h 870902"/>
                        <a:gd name="connsiteX3" fmla="*/ 425383 w 475468"/>
                        <a:gd name="connsiteY3" fmla="*/ 270269 h 870902"/>
                        <a:gd name="connsiteX4" fmla="*/ 425540 w 475468"/>
                        <a:gd name="connsiteY4" fmla="*/ 395336 h 870902"/>
                        <a:gd name="connsiteX5" fmla="*/ 475410 w 475468"/>
                        <a:gd name="connsiteY5" fmla="*/ 535504 h 870902"/>
                        <a:gd name="connsiteX6" fmla="*/ 238334 w 475468"/>
                        <a:gd name="connsiteY6" fmla="*/ 730734 h 870902"/>
                        <a:gd name="connsiteX7" fmla="*/ 238334 w 475468"/>
                        <a:gd name="connsiteY7" fmla="*/ 870902 h 870902"/>
                        <a:gd name="connsiteX8" fmla="*/ 60095 w 475468"/>
                        <a:gd name="connsiteY8" fmla="*/ 870902 h 87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468" h="870902">
                          <a:moveTo>
                            <a:pt x="60095" y="870745"/>
                          </a:moveTo>
                          <a:lnTo>
                            <a:pt x="0" y="560518"/>
                          </a:lnTo>
                          <a:lnTo>
                            <a:pt x="275303" y="0"/>
                          </a:lnTo>
                          <a:cubicBezTo>
                            <a:pt x="275303" y="0"/>
                            <a:pt x="430417" y="110121"/>
                            <a:pt x="425383" y="270269"/>
                          </a:cubicBezTo>
                          <a:cubicBezTo>
                            <a:pt x="420349" y="430417"/>
                            <a:pt x="425540" y="395336"/>
                            <a:pt x="425540" y="395336"/>
                          </a:cubicBezTo>
                          <a:cubicBezTo>
                            <a:pt x="425540" y="395336"/>
                            <a:pt x="477455" y="469589"/>
                            <a:pt x="475410" y="535504"/>
                          </a:cubicBezTo>
                          <a:cubicBezTo>
                            <a:pt x="469274" y="740802"/>
                            <a:pt x="238334" y="730734"/>
                            <a:pt x="238334" y="730734"/>
                          </a:cubicBezTo>
                          <a:lnTo>
                            <a:pt x="238334" y="870902"/>
                          </a:lnTo>
                          <a:lnTo>
                            <a:pt x="60095" y="870902"/>
                          </a:lnTo>
                          <a:close/>
                        </a:path>
                      </a:pathLst>
                    </a:custGeom>
                    <a:solidFill>
                      <a:srgbClr val="F4D2B9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CF04D679-FA78-4FEC-8508-E38706A4F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284" y="2548102"/>
                      <a:ext cx="56406" cy="81064"/>
                    </a:xfrm>
                    <a:custGeom>
                      <a:avLst/>
                      <a:gdLst>
                        <a:gd name="connsiteX0" fmla="*/ 3851 w 56406"/>
                        <a:gd name="connsiteY0" fmla="*/ 14951 h 81064"/>
                        <a:gd name="connsiteX1" fmla="*/ 46326 w 56406"/>
                        <a:gd name="connsiteY1" fmla="*/ 32099 h 81064"/>
                        <a:gd name="connsiteX2" fmla="*/ 54979 w 56406"/>
                        <a:gd name="connsiteY2" fmla="*/ 28481 h 81064"/>
                        <a:gd name="connsiteX3" fmla="*/ 2435 w 56406"/>
                        <a:gd name="connsiteY3" fmla="*/ 37290 h 81064"/>
                        <a:gd name="connsiteX4" fmla="*/ 33898 w 56406"/>
                        <a:gd name="connsiteY4" fmla="*/ 80867 h 81064"/>
                        <a:gd name="connsiteX5" fmla="*/ 33898 w 56406"/>
                        <a:gd name="connsiteY5" fmla="*/ 71428 h 81064"/>
                        <a:gd name="connsiteX6" fmla="*/ 13133 w 56406"/>
                        <a:gd name="connsiteY6" fmla="*/ 39493 h 81064"/>
                        <a:gd name="connsiteX7" fmla="*/ 47742 w 56406"/>
                        <a:gd name="connsiteY7" fmla="*/ 35717 h 81064"/>
                        <a:gd name="connsiteX8" fmla="*/ 56395 w 56406"/>
                        <a:gd name="connsiteY8" fmla="*/ 32099 h 81064"/>
                        <a:gd name="connsiteX9" fmla="*/ 705 w 56406"/>
                        <a:gd name="connsiteY9" fmla="*/ 11962 h 81064"/>
                        <a:gd name="connsiteX10" fmla="*/ 3851 w 56406"/>
                        <a:gd name="connsiteY10" fmla="*/ 14951 h 81064"/>
                        <a:gd name="connsiteX11" fmla="*/ 3851 w 56406"/>
                        <a:gd name="connsiteY11" fmla="*/ 14951 h 810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6406" h="81064">
                          <a:moveTo>
                            <a:pt x="3851" y="14951"/>
                          </a:moveTo>
                          <a:cubicBezTo>
                            <a:pt x="20212" y="1108"/>
                            <a:pt x="45540" y="10075"/>
                            <a:pt x="46326" y="32099"/>
                          </a:cubicBezTo>
                          <a:cubicBezTo>
                            <a:pt x="49158" y="30840"/>
                            <a:pt x="52147" y="29739"/>
                            <a:pt x="54979" y="28481"/>
                          </a:cubicBezTo>
                          <a:cubicBezTo>
                            <a:pt x="39090" y="12592"/>
                            <a:pt x="11559" y="15581"/>
                            <a:pt x="2435" y="37290"/>
                          </a:cubicBezTo>
                          <a:cubicBezTo>
                            <a:pt x="-6532" y="58528"/>
                            <a:pt x="10458" y="83541"/>
                            <a:pt x="33898" y="80867"/>
                          </a:cubicBezTo>
                          <a:cubicBezTo>
                            <a:pt x="39876" y="80238"/>
                            <a:pt x="40034" y="71900"/>
                            <a:pt x="33898" y="71428"/>
                          </a:cubicBezTo>
                          <a:cubicBezTo>
                            <a:pt x="17695" y="69855"/>
                            <a:pt x="4323" y="55696"/>
                            <a:pt x="13133" y="39493"/>
                          </a:cubicBezTo>
                          <a:cubicBezTo>
                            <a:pt x="20369" y="26278"/>
                            <a:pt x="37517" y="25964"/>
                            <a:pt x="47742" y="35717"/>
                          </a:cubicBezTo>
                          <a:cubicBezTo>
                            <a:pt x="50731" y="38549"/>
                            <a:pt x="56709" y="36661"/>
                            <a:pt x="56395" y="32099"/>
                          </a:cubicBezTo>
                          <a:cubicBezTo>
                            <a:pt x="54507" y="2681"/>
                            <a:pt x="20526" y="-11950"/>
                            <a:pt x="705" y="11962"/>
                          </a:cubicBezTo>
                          <a:cubicBezTo>
                            <a:pt x="-1026" y="14008"/>
                            <a:pt x="1649" y="16682"/>
                            <a:pt x="3851" y="14951"/>
                          </a:cubicBezTo>
                          <a:lnTo>
                            <a:pt x="3851" y="14951"/>
                          </a:lnTo>
                          <a:close/>
                        </a:path>
                      </a:pathLst>
                    </a:custGeom>
                    <a:solidFill>
                      <a:srgbClr val="D8AB8D"/>
                    </a:solidFill>
                    <a:ln w="1567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616" name="Graphic 619">
                      <a:extLst>
                        <a:ext uri="{FF2B5EF4-FFF2-40B4-BE49-F238E27FC236}">
                          <a16:creationId xmlns:a16="http://schemas.microsoft.com/office/drawing/2014/main" id="{188FDA33-05C7-4D8C-909D-5FE7E8236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57" y="1905289"/>
                      <a:ext cx="1036846" cy="1071543"/>
                      <a:chOff x="5572157" y="1905289"/>
                      <a:chExt cx="1036846" cy="1071543"/>
                    </a:xfrm>
                    <a:solidFill>
                      <a:srgbClr val="68523C"/>
                    </a:solidFill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4ED682A1-D12A-4DCA-8803-24522D62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05" y="2031270"/>
                        <a:ext cx="939434" cy="945562"/>
                      </a:xfrm>
                      <a:custGeom>
                        <a:avLst/>
                        <a:gdLst>
                          <a:gd name="connsiteX0" fmla="*/ 128248 w 939434"/>
                          <a:gd name="connsiteY0" fmla="*/ 171844 h 945562"/>
                          <a:gd name="connsiteX1" fmla="*/ 5541 w 939434"/>
                          <a:gd name="connsiteY1" fmla="*/ 341903 h 945562"/>
                          <a:gd name="connsiteX2" fmla="*/ 19228 w 939434"/>
                          <a:gd name="connsiteY2" fmla="*/ 520614 h 945562"/>
                          <a:gd name="connsiteX3" fmla="*/ 129035 w 939434"/>
                          <a:gd name="connsiteY3" fmla="*/ 765712 h 945562"/>
                          <a:gd name="connsiteX4" fmla="*/ 369886 w 939434"/>
                          <a:gd name="connsiteY4" fmla="*/ 924602 h 945562"/>
                          <a:gd name="connsiteX5" fmla="*/ 588241 w 939434"/>
                          <a:gd name="connsiteY5" fmla="*/ 937659 h 945562"/>
                          <a:gd name="connsiteX6" fmla="*/ 727780 w 939434"/>
                          <a:gd name="connsiteY6" fmla="*/ 809604 h 945562"/>
                          <a:gd name="connsiteX7" fmla="*/ 705913 w 939434"/>
                          <a:gd name="connsiteY7" fmla="*/ 538233 h 945562"/>
                          <a:gd name="connsiteX8" fmla="*/ 728095 w 939434"/>
                          <a:gd name="connsiteY8" fmla="*/ 488993 h 945562"/>
                          <a:gd name="connsiteX9" fmla="*/ 778436 w 939434"/>
                          <a:gd name="connsiteY9" fmla="*/ 483330 h 945562"/>
                          <a:gd name="connsiteX10" fmla="*/ 819181 w 939434"/>
                          <a:gd name="connsiteY10" fmla="*/ 541065 h 945562"/>
                          <a:gd name="connsiteX11" fmla="*/ 868106 w 939434"/>
                          <a:gd name="connsiteY11" fmla="*/ 513692 h 945562"/>
                          <a:gd name="connsiteX12" fmla="*/ 877388 w 939434"/>
                          <a:gd name="connsiteY12" fmla="*/ 451709 h 945562"/>
                          <a:gd name="connsiteX13" fmla="*/ 936067 w 939434"/>
                          <a:gd name="connsiteY13" fmla="*/ 312484 h 945562"/>
                          <a:gd name="connsiteX14" fmla="*/ 850172 w 939434"/>
                          <a:gd name="connsiteY14" fmla="*/ 119300 h 945562"/>
                          <a:gd name="connsiteX15" fmla="*/ 499042 w 939434"/>
                          <a:gd name="connsiteY15" fmla="*/ 1156 h 945562"/>
                          <a:gd name="connsiteX16" fmla="*/ 167734 w 939434"/>
                          <a:gd name="connsiteY16" fmla="*/ 166967 h 945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939434" h="945562">
                            <a:moveTo>
                              <a:pt x="128248" y="171844"/>
                            </a:moveTo>
                            <a:cubicBezTo>
                              <a:pt x="63119" y="203307"/>
                              <a:pt x="21902" y="271582"/>
                              <a:pt x="5541" y="341903"/>
                            </a:cubicBezTo>
                            <a:cubicBezTo>
                              <a:pt x="-10819" y="412380"/>
                              <a:pt x="13722" y="448563"/>
                              <a:pt x="19228" y="520614"/>
                            </a:cubicBezTo>
                            <a:cubicBezTo>
                              <a:pt x="25521" y="602890"/>
                              <a:pt x="74918" y="703572"/>
                              <a:pt x="129035" y="765712"/>
                            </a:cubicBezTo>
                            <a:cubicBezTo>
                              <a:pt x="206434" y="854281"/>
                              <a:pt x="228144" y="896127"/>
                              <a:pt x="369886" y="924602"/>
                            </a:cubicBezTo>
                            <a:cubicBezTo>
                              <a:pt x="434543" y="937659"/>
                              <a:pt x="525000" y="956380"/>
                              <a:pt x="588241" y="937659"/>
                            </a:cubicBezTo>
                            <a:cubicBezTo>
                              <a:pt x="651482" y="918938"/>
                              <a:pt x="710318" y="873159"/>
                              <a:pt x="727780" y="809604"/>
                            </a:cubicBezTo>
                            <a:cubicBezTo>
                              <a:pt x="752007" y="721349"/>
                              <a:pt x="692699" y="628847"/>
                              <a:pt x="705913" y="538233"/>
                            </a:cubicBezTo>
                            <a:cubicBezTo>
                              <a:pt x="708587" y="520142"/>
                              <a:pt x="714723" y="501421"/>
                              <a:pt x="728095" y="488993"/>
                            </a:cubicBezTo>
                            <a:cubicBezTo>
                              <a:pt x="741624" y="476565"/>
                              <a:pt x="763805" y="472160"/>
                              <a:pt x="778436" y="483330"/>
                            </a:cubicBezTo>
                            <a:cubicBezTo>
                              <a:pt x="797628" y="497803"/>
                              <a:pt x="797314" y="530997"/>
                              <a:pt x="819181" y="541065"/>
                            </a:cubicBezTo>
                            <a:cubicBezTo>
                              <a:pt x="838216" y="549875"/>
                              <a:pt x="860555" y="533356"/>
                              <a:pt x="868106" y="513692"/>
                            </a:cubicBezTo>
                            <a:cubicBezTo>
                              <a:pt x="875657" y="494185"/>
                              <a:pt x="873769" y="472318"/>
                              <a:pt x="877388" y="451709"/>
                            </a:cubicBezTo>
                            <a:cubicBezTo>
                              <a:pt x="885883" y="401840"/>
                              <a:pt x="924740" y="361724"/>
                              <a:pt x="936067" y="312484"/>
                            </a:cubicBezTo>
                            <a:cubicBezTo>
                              <a:pt x="952585" y="240276"/>
                              <a:pt x="905862" y="168068"/>
                              <a:pt x="850172" y="119300"/>
                            </a:cubicBezTo>
                            <a:cubicBezTo>
                              <a:pt x="754838" y="35765"/>
                              <a:pt x="625525" y="-7811"/>
                              <a:pt x="499042" y="1156"/>
                            </a:cubicBezTo>
                            <a:cubicBezTo>
                              <a:pt x="372560" y="9965"/>
                              <a:pt x="250483" y="71004"/>
                              <a:pt x="167734" y="166967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15B90AD0-A3EA-4EE2-AB0A-078DDBFAD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2157" y="1905289"/>
                        <a:ext cx="897510" cy="872500"/>
                      </a:xfrm>
                      <a:custGeom>
                        <a:avLst/>
                        <a:gdLst>
                          <a:gd name="connsiteX0" fmla="*/ 207782 w 897510"/>
                          <a:gd name="connsiteY0" fmla="*/ 872501 h 872500"/>
                          <a:gd name="connsiteX1" fmla="*/ 54556 w 897510"/>
                          <a:gd name="connsiteY1" fmla="*/ 559442 h 872500"/>
                          <a:gd name="connsiteX2" fmla="*/ 125 w 897510"/>
                          <a:gd name="connsiteY2" fmla="*/ 435476 h 872500"/>
                          <a:gd name="connsiteX3" fmla="*/ 96088 w 897510"/>
                          <a:gd name="connsiteY3" fmla="*/ 349896 h 872500"/>
                          <a:gd name="connsiteX4" fmla="*/ 126607 w 897510"/>
                          <a:gd name="connsiteY4" fmla="*/ 200131 h 872500"/>
                          <a:gd name="connsiteX5" fmla="*/ 277316 w 897510"/>
                          <a:gd name="connsiteY5" fmla="*/ 174331 h 872500"/>
                          <a:gd name="connsiteX6" fmla="*/ 327972 w 897510"/>
                          <a:gd name="connsiteY6" fmla="*/ 60592 h 872500"/>
                          <a:gd name="connsiteX7" fmla="*/ 449734 w 897510"/>
                          <a:gd name="connsiteY7" fmla="*/ 86392 h 872500"/>
                          <a:gd name="connsiteX8" fmla="*/ 572598 w 897510"/>
                          <a:gd name="connsiteY8" fmla="*/ 2228 h 872500"/>
                          <a:gd name="connsiteX9" fmla="*/ 686023 w 897510"/>
                          <a:gd name="connsiteY9" fmla="*/ 71447 h 872500"/>
                          <a:gd name="connsiteX10" fmla="*/ 804010 w 897510"/>
                          <a:gd name="connsiteY10" fmla="*/ 47063 h 872500"/>
                          <a:gd name="connsiteX11" fmla="*/ 895411 w 897510"/>
                          <a:gd name="connsiteY11" fmla="*/ 114237 h 872500"/>
                          <a:gd name="connsiteX12" fmla="*/ 828866 w 897510"/>
                          <a:gd name="connsiteY12" fmla="*/ 251416 h 872500"/>
                          <a:gd name="connsiteX13" fmla="*/ 732903 w 897510"/>
                          <a:gd name="connsiteY13" fmla="*/ 478109 h 8725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897510" h="872500">
                            <a:moveTo>
                              <a:pt x="207782" y="872501"/>
                            </a:moveTo>
                            <a:cubicBezTo>
                              <a:pt x="58961" y="749322"/>
                              <a:pt x="114808" y="651472"/>
                              <a:pt x="54556" y="559442"/>
                            </a:cubicBezTo>
                            <a:cubicBezTo>
                              <a:pt x="29385" y="520899"/>
                              <a:pt x="-2235" y="481413"/>
                              <a:pt x="125" y="435476"/>
                            </a:cubicBezTo>
                            <a:cubicBezTo>
                              <a:pt x="2642" y="387967"/>
                              <a:pt x="48421" y="346907"/>
                              <a:pt x="96088" y="349896"/>
                            </a:cubicBezTo>
                            <a:cubicBezTo>
                              <a:pt x="75007" y="300027"/>
                              <a:pt x="87750" y="237730"/>
                              <a:pt x="126607" y="200131"/>
                            </a:cubicBezTo>
                            <a:cubicBezTo>
                              <a:pt x="165464" y="162375"/>
                              <a:pt x="228076" y="151678"/>
                              <a:pt x="277316" y="174331"/>
                            </a:cubicBezTo>
                            <a:cubicBezTo>
                              <a:pt x="265674" y="130912"/>
                              <a:pt x="288013" y="81043"/>
                              <a:pt x="327972" y="60592"/>
                            </a:cubicBezTo>
                            <a:cubicBezTo>
                              <a:pt x="367930" y="40141"/>
                              <a:pt x="421417" y="51468"/>
                              <a:pt x="449734" y="86392"/>
                            </a:cubicBezTo>
                            <a:cubicBezTo>
                              <a:pt x="485130" y="50524"/>
                              <a:pt x="523358" y="12925"/>
                              <a:pt x="572598" y="2228"/>
                            </a:cubicBezTo>
                            <a:cubicBezTo>
                              <a:pt x="621838" y="-8627"/>
                              <a:pt x="683192" y="21106"/>
                              <a:pt x="686023" y="71447"/>
                            </a:cubicBezTo>
                            <a:cubicBezTo>
                              <a:pt x="724094" y="57760"/>
                              <a:pt x="763580" y="43916"/>
                              <a:pt x="804010" y="47063"/>
                            </a:cubicBezTo>
                            <a:cubicBezTo>
                              <a:pt x="844283" y="50209"/>
                              <a:pt x="885972" y="74908"/>
                              <a:pt x="895411" y="114237"/>
                            </a:cubicBezTo>
                            <a:cubicBezTo>
                              <a:pt x="907682" y="165836"/>
                              <a:pt x="863633" y="211301"/>
                              <a:pt x="828866" y="251416"/>
                            </a:cubicBezTo>
                            <a:cubicBezTo>
                              <a:pt x="773963" y="314658"/>
                              <a:pt x="733847" y="394260"/>
                              <a:pt x="732903" y="478109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43081B88-1146-4FA5-9267-6031C0EFD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6645" y="2052409"/>
                        <a:ext cx="162358" cy="259881"/>
                      </a:xfrm>
                      <a:custGeom>
                        <a:avLst/>
                        <a:gdLst>
                          <a:gd name="connsiteX0" fmla="*/ 0 w 162358"/>
                          <a:gd name="connsiteY0" fmla="*/ 54741 h 259881"/>
                          <a:gd name="connsiteX1" fmla="*/ 109964 w 162358"/>
                          <a:gd name="connsiteY1" fmla="*/ 467 h 259881"/>
                          <a:gd name="connsiteX2" fmla="*/ 146776 w 162358"/>
                          <a:gd name="connsiteY2" fmla="*/ 9120 h 259881"/>
                          <a:gd name="connsiteX3" fmla="*/ 152754 w 162358"/>
                          <a:gd name="connsiteY3" fmla="*/ 55528 h 259881"/>
                          <a:gd name="connsiteX4" fmla="*/ 115785 w 162358"/>
                          <a:gd name="connsiteY4" fmla="*/ 144097 h 259881"/>
                          <a:gd name="connsiteX5" fmla="*/ 160777 w 162358"/>
                          <a:gd name="connsiteY5" fmla="*/ 171155 h 259881"/>
                          <a:gd name="connsiteX6" fmla="*/ 144888 w 162358"/>
                          <a:gd name="connsiteY6" fmla="*/ 225429 h 259881"/>
                          <a:gd name="connsiteX7" fmla="*/ 97379 w 162358"/>
                          <a:gd name="connsiteY7" fmla="*/ 259882 h 259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62358" h="259881">
                            <a:moveTo>
                              <a:pt x="0" y="54741"/>
                            </a:moveTo>
                            <a:cubicBezTo>
                              <a:pt x="28474" y="24065"/>
                              <a:pt x="68275" y="4400"/>
                              <a:pt x="109964" y="467"/>
                            </a:cubicBezTo>
                            <a:cubicBezTo>
                              <a:pt x="123021" y="-791"/>
                              <a:pt x="137494" y="-5"/>
                              <a:pt x="146776" y="9120"/>
                            </a:cubicBezTo>
                            <a:cubicBezTo>
                              <a:pt x="158417" y="20604"/>
                              <a:pt x="156687" y="39639"/>
                              <a:pt x="152754" y="55528"/>
                            </a:cubicBezTo>
                            <a:cubicBezTo>
                              <a:pt x="145203" y="86677"/>
                              <a:pt x="132617" y="116724"/>
                              <a:pt x="115785" y="144097"/>
                            </a:cubicBezTo>
                            <a:cubicBezTo>
                              <a:pt x="134348" y="137490"/>
                              <a:pt x="155586" y="152120"/>
                              <a:pt x="160777" y="171155"/>
                            </a:cubicBezTo>
                            <a:cubicBezTo>
                              <a:pt x="165969" y="190033"/>
                              <a:pt x="157788" y="210642"/>
                              <a:pt x="144888" y="225429"/>
                            </a:cubicBezTo>
                            <a:cubicBezTo>
                              <a:pt x="131831" y="240217"/>
                              <a:pt x="114526" y="250128"/>
                              <a:pt x="97379" y="259882"/>
                            </a:cubicBezTo>
                          </a:path>
                        </a:pathLst>
                      </a:custGeom>
                      <a:solidFill>
                        <a:srgbClr val="68523C"/>
                      </a:solidFill>
                      <a:ln w="1567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733" name="Rectangle 732"/>
          <p:cNvSpPr/>
          <p:nvPr/>
        </p:nvSpPr>
        <p:spPr>
          <a:xfrm>
            <a:off x="3985629" y="740564"/>
            <a:ext cx="4098480" cy="42898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total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Presentase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:Design76%,Fungsi 73% dan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efisiensi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80%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jadi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dicari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Tengah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dari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ketiga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diatas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dan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nilai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tengahnya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76%,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jadi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total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presentasenya</a:t>
            </a:r>
            <a:r>
              <a:rPr lang="en-US" sz="2000" b="1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000" b="1" dirty="0" err="1">
                <a:latin typeface="Adobe Arabic" pitchFamily="18" charset="-78"/>
                <a:cs typeface="Adobe Arabic" pitchFamily="18" charset="-78"/>
              </a:rPr>
              <a:t>adalah</a:t>
            </a:r>
            <a:r>
              <a:rPr lang="en-US" sz="2000" b="1">
                <a:latin typeface="Adobe Arabic" pitchFamily="18" charset="-78"/>
                <a:cs typeface="Adobe Arabic" pitchFamily="18" charset="-78"/>
              </a:rPr>
              <a:t> 76%. </a:t>
            </a:r>
            <a:endParaRPr lang="en-US" sz="2000" b="1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2443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5F3D305-8925-4786-9670-B0A642D51083}"/>
              </a:ext>
            </a:extLst>
          </p:cNvPr>
          <p:cNvSpPr/>
          <p:nvPr/>
        </p:nvSpPr>
        <p:spPr>
          <a:xfrm rot="19595577">
            <a:off x="-960224" y="-2588056"/>
            <a:ext cx="12649278" cy="10048213"/>
          </a:xfrm>
          <a:custGeom>
            <a:avLst/>
            <a:gdLst>
              <a:gd name="connsiteX0" fmla="*/ 4324606 w 4324605"/>
              <a:gd name="connsiteY0" fmla="*/ 0 h 3379484"/>
              <a:gd name="connsiteX1" fmla="*/ 4180941 w 4324605"/>
              <a:gd name="connsiteY1" fmla="*/ 130383 h 3379484"/>
              <a:gd name="connsiteX2" fmla="*/ 2863825 w 4324605"/>
              <a:gd name="connsiteY2" fmla="*/ 2648869 h 3379484"/>
              <a:gd name="connsiteX3" fmla="*/ 2845754 w 4324605"/>
              <a:gd name="connsiteY3" fmla="*/ 3379485 h 3379484"/>
              <a:gd name="connsiteX4" fmla="*/ 1803862 w 4324605"/>
              <a:gd name="connsiteY4" fmla="*/ 2990594 h 3379484"/>
              <a:gd name="connsiteX5" fmla="*/ 1416507 w 4324605"/>
              <a:gd name="connsiteY5" fmla="*/ 1718205 h 3379484"/>
              <a:gd name="connsiteX6" fmla="*/ 0 w 4324605"/>
              <a:gd name="connsiteY6" fmla="*/ 0 h 3379484"/>
              <a:gd name="connsiteX7" fmla="*/ 4324606 w 4324605"/>
              <a:gd name="connsiteY7" fmla="*/ 0 h 33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4605" h="3379484">
                <a:moveTo>
                  <a:pt x="4324606" y="0"/>
                </a:moveTo>
                <a:cubicBezTo>
                  <a:pt x="4274730" y="41202"/>
                  <a:pt x="4227112" y="85477"/>
                  <a:pt x="4180941" y="130383"/>
                </a:cubicBezTo>
                <a:cubicBezTo>
                  <a:pt x="3489990" y="801907"/>
                  <a:pt x="3021225" y="1698326"/>
                  <a:pt x="2863825" y="2648869"/>
                </a:cubicBezTo>
                <a:cubicBezTo>
                  <a:pt x="2823797" y="2890390"/>
                  <a:pt x="2803467" y="3138326"/>
                  <a:pt x="2845754" y="3379485"/>
                </a:cubicBezTo>
                <a:lnTo>
                  <a:pt x="1803862" y="2990594"/>
                </a:lnTo>
                <a:cubicBezTo>
                  <a:pt x="1719741" y="2553995"/>
                  <a:pt x="1609145" y="2118842"/>
                  <a:pt x="1416507" y="1718205"/>
                </a:cubicBezTo>
                <a:cubicBezTo>
                  <a:pt x="1092582" y="1044332"/>
                  <a:pt x="557133" y="505360"/>
                  <a:pt x="0" y="0"/>
                </a:cubicBezTo>
                <a:lnTo>
                  <a:pt x="4324606" y="0"/>
                </a:lnTo>
                <a:close/>
              </a:path>
            </a:pathLst>
          </a:custGeom>
          <a:solidFill>
            <a:srgbClr val="EDB863">
              <a:alpha val="43000"/>
            </a:srgbClr>
          </a:solidFill>
          <a:ln w="9026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C83B1-6378-4DD3-A151-11517E48D56B}"/>
              </a:ext>
            </a:extLst>
          </p:cNvPr>
          <p:cNvSpPr txBox="1"/>
          <p:nvPr/>
        </p:nvSpPr>
        <p:spPr>
          <a:xfrm>
            <a:off x="632264" y="1335639"/>
            <a:ext cx="96301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kamsahamnida</a:t>
            </a:r>
            <a:endParaRPr lang="en-US" sz="138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  <a:p>
            <a:pPr algn="ctr"/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ARIGATO</a:t>
            </a:r>
          </a:p>
          <a:p>
            <a:pPr algn="ctr"/>
            <a:r>
              <a:rPr lang="en-US" sz="48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SAYONARAAAAAAAAA</a:t>
            </a:r>
          </a:p>
          <a:p>
            <a:pPr algn="ctr"/>
            <a:endParaRPr lang="th-TH" sz="48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</p:txBody>
      </p:sp>
      <p:grpSp>
        <p:nvGrpSpPr>
          <p:cNvPr id="13" name="Graphic 15">
            <a:extLst>
              <a:ext uri="{FF2B5EF4-FFF2-40B4-BE49-F238E27FC236}">
                <a16:creationId xmlns:a16="http://schemas.microsoft.com/office/drawing/2014/main" id="{71551E16-A9A8-4293-8ADB-E9F7D4F529A0}"/>
              </a:ext>
            </a:extLst>
          </p:cNvPr>
          <p:cNvGrpSpPr/>
          <p:nvPr/>
        </p:nvGrpSpPr>
        <p:grpSpPr>
          <a:xfrm rot="20537283">
            <a:off x="3310567" y="375679"/>
            <a:ext cx="1369217" cy="870839"/>
            <a:chOff x="6146131" y="1837154"/>
            <a:chExt cx="986043" cy="63981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433E9E-7833-4B19-B5FD-B4F0F9B21096}"/>
                </a:ext>
              </a:extLst>
            </p:cNvPr>
            <p:cNvSpPr/>
            <p:nvPr/>
          </p:nvSpPr>
          <p:spPr>
            <a:xfrm rot="-4218342">
              <a:off x="6376223" y="1906842"/>
              <a:ext cx="500441" cy="500441"/>
            </a:xfrm>
            <a:custGeom>
              <a:avLst/>
              <a:gdLst>
                <a:gd name="connsiteX0" fmla="*/ 500441 w 500441"/>
                <a:gd name="connsiteY0" fmla="*/ 250221 h 500441"/>
                <a:gd name="connsiteX1" fmla="*/ 250221 w 500441"/>
                <a:gd name="connsiteY1" fmla="*/ 500441 h 500441"/>
                <a:gd name="connsiteX2" fmla="*/ 0 w 500441"/>
                <a:gd name="connsiteY2" fmla="*/ 250221 h 500441"/>
                <a:gd name="connsiteX3" fmla="*/ 250221 w 500441"/>
                <a:gd name="connsiteY3" fmla="*/ 0 h 500441"/>
                <a:gd name="connsiteX4" fmla="*/ 500441 w 500441"/>
                <a:gd name="connsiteY4" fmla="*/ 250221 h 50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441" h="500441">
                  <a:moveTo>
                    <a:pt x="500441" y="250221"/>
                  </a:moveTo>
                  <a:cubicBezTo>
                    <a:pt x="500441" y="388414"/>
                    <a:pt x="388414" y="500441"/>
                    <a:pt x="250221" y="500441"/>
                  </a:cubicBezTo>
                  <a:cubicBezTo>
                    <a:pt x="112028" y="500441"/>
                    <a:pt x="0" y="388414"/>
                    <a:pt x="0" y="250221"/>
                  </a:cubicBezTo>
                  <a:cubicBezTo>
                    <a:pt x="0" y="112028"/>
                    <a:pt x="112028" y="0"/>
                    <a:pt x="250221" y="0"/>
                  </a:cubicBezTo>
                  <a:cubicBezTo>
                    <a:pt x="388414" y="0"/>
                    <a:pt x="500441" y="112028"/>
                    <a:pt x="500441" y="250221"/>
                  </a:cubicBezTo>
                  <a:close/>
                </a:path>
              </a:pathLst>
            </a:custGeom>
            <a:solidFill>
              <a:srgbClr val="F27C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9FF658-C280-4563-8654-F2F2A60B310D}"/>
                </a:ext>
              </a:extLst>
            </p:cNvPr>
            <p:cNvSpPr/>
            <p:nvPr/>
          </p:nvSpPr>
          <p:spPr>
            <a:xfrm>
              <a:off x="6623159" y="2090258"/>
              <a:ext cx="253724" cy="168988"/>
            </a:xfrm>
            <a:custGeom>
              <a:avLst/>
              <a:gdLst>
                <a:gd name="connsiteX0" fmla="*/ 244555 w 253724"/>
                <a:gd name="connsiteY0" fmla="*/ 193 h 168988"/>
                <a:gd name="connsiteX1" fmla="*/ 249603 w 253724"/>
                <a:gd name="connsiteY1" fmla="*/ 111921 h 168988"/>
                <a:gd name="connsiteX2" fmla="*/ 193025 w 253724"/>
                <a:gd name="connsiteY2" fmla="*/ 137258 h 168988"/>
                <a:gd name="connsiteX3" fmla="*/ 1192 w 253724"/>
                <a:gd name="connsiteY3" fmla="*/ 96586 h 168988"/>
                <a:gd name="connsiteX4" fmla="*/ 64437 w 253724"/>
                <a:gd name="connsiteY4" fmla="*/ 47056 h 168988"/>
                <a:gd name="connsiteX5" fmla="*/ 99204 w 253724"/>
                <a:gd name="connsiteY5" fmla="*/ 46104 h 168988"/>
                <a:gd name="connsiteX6" fmla="*/ 125493 w 253724"/>
                <a:gd name="connsiteY6" fmla="*/ 23053 h 168988"/>
                <a:gd name="connsiteX7" fmla="*/ 179214 w 253724"/>
                <a:gd name="connsiteY7" fmla="*/ 2860 h 168988"/>
                <a:gd name="connsiteX8" fmla="*/ 244555 w 253724"/>
                <a:gd name="connsiteY8" fmla="*/ 193 h 1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724" h="168988">
                  <a:moveTo>
                    <a:pt x="244555" y="193"/>
                  </a:moveTo>
                  <a:cubicBezTo>
                    <a:pt x="254747" y="36483"/>
                    <a:pt x="256461" y="74869"/>
                    <a:pt x="249603" y="111921"/>
                  </a:cubicBezTo>
                  <a:cubicBezTo>
                    <a:pt x="235411" y="114112"/>
                    <a:pt x="217600" y="120875"/>
                    <a:pt x="193025" y="137258"/>
                  </a:cubicBezTo>
                  <a:cubicBezTo>
                    <a:pt x="79868" y="212791"/>
                    <a:pt x="9002" y="134686"/>
                    <a:pt x="1192" y="96586"/>
                  </a:cubicBezTo>
                  <a:cubicBezTo>
                    <a:pt x="-7572" y="54009"/>
                    <a:pt x="33862" y="47627"/>
                    <a:pt x="64437" y="47056"/>
                  </a:cubicBezTo>
                  <a:cubicBezTo>
                    <a:pt x="80916" y="46675"/>
                    <a:pt x="81773" y="54486"/>
                    <a:pt x="99204" y="46104"/>
                  </a:cubicBezTo>
                  <a:cubicBezTo>
                    <a:pt x="107300" y="42294"/>
                    <a:pt x="117682" y="28577"/>
                    <a:pt x="125493" y="23053"/>
                  </a:cubicBezTo>
                  <a:cubicBezTo>
                    <a:pt x="141876" y="11718"/>
                    <a:pt x="159402" y="5241"/>
                    <a:pt x="179214" y="2860"/>
                  </a:cubicBezTo>
                  <a:cubicBezTo>
                    <a:pt x="194073" y="1050"/>
                    <a:pt x="218361" y="-569"/>
                    <a:pt x="244555" y="193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385B26-D226-4400-ABCD-98E73726C4D3}"/>
                </a:ext>
              </a:extLst>
            </p:cNvPr>
            <p:cNvSpPr/>
            <p:nvPr/>
          </p:nvSpPr>
          <p:spPr>
            <a:xfrm>
              <a:off x="6442995" y="2296590"/>
              <a:ext cx="340899" cy="110760"/>
            </a:xfrm>
            <a:custGeom>
              <a:avLst/>
              <a:gdLst>
                <a:gd name="connsiteX0" fmla="*/ 340900 w 340899"/>
                <a:gd name="connsiteY0" fmla="*/ 55132 h 110760"/>
                <a:gd name="connsiteX1" fmla="*/ 10763 w 340899"/>
                <a:gd name="connsiteY1" fmla="*/ 41606 h 110760"/>
                <a:gd name="connsiteX2" fmla="*/ 0 w 340899"/>
                <a:gd name="connsiteY2" fmla="*/ 30652 h 110760"/>
                <a:gd name="connsiteX3" fmla="*/ 32290 w 340899"/>
                <a:gd name="connsiteY3" fmla="*/ 13126 h 110760"/>
                <a:gd name="connsiteX4" fmla="*/ 80010 w 340899"/>
                <a:gd name="connsiteY4" fmla="*/ 15603 h 110760"/>
                <a:gd name="connsiteX5" fmla="*/ 126111 w 340899"/>
                <a:gd name="connsiteY5" fmla="*/ 45321 h 110760"/>
                <a:gd name="connsiteX6" fmla="*/ 226124 w 340899"/>
                <a:gd name="connsiteY6" fmla="*/ 1220 h 110760"/>
                <a:gd name="connsiteX7" fmla="*/ 270891 w 340899"/>
                <a:gd name="connsiteY7" fmla="*/ 24556 h 110760"/>
                <a:gd name="connsiteX8" fmla="*/ 337757 w 340899"/>
                <a:gd name="connsiteY8" fmla="*/ 52750 h 110760"/>
                <a:gd name="connsiteX9" fmla="*/ 340900 w 340899"/>
                <a:gd name="connsiteY9" fmla="*/ 55132 h 11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899" h="110760">
                  <a:moveTo>
                    <a:pt x="340900" y="55132"/>
                  </a:moveTo>
                  <a:cubicBezTo>
                    <a:pt x="244602" y="133237"/>
                    <a:pt x="102870" y="129426"/>
                    <a:pt x="10763" y="41606"/>
                  </a:cubicBezTo>
                  <a:cubicBezTo>
                    <a:pt x="7049" y="37987"/>
                    <a:pt x="3334" y="34367"/>
                    <a:pt x="0" y="30652"/>
                  </a:cubicBezTo>
                  <a:cubicBezTo>
                    <a:pt x="8668" y="22461"/>
                    <a:pt x="19241" y="16365"/>
                    <a:pt x="32290" y="13126"/>
                  </a:cubicBezTo>
                  <a:cubicBezTo>
                    <a:pt x="47816" y="9221"/>
                    <a:pt x="64961" y="10269"/>
                    <a:pt x="80010" y="15603"/>
                  </a:cubicBezTo>
                  <a:cubicBezTo>
                    <a:pt x="95155" y="20746"/>
                    <a:pt x="112300" y="43416"/>
                    <a:pt x="126111" y="45321"/>
                  </a:cubicBezTo>
                  <a:cubicBezTo>
                    <a:pt x="161639" y="50274"/>
                    <a:pt x="177832" y="-9162"/>
                    <a:pt x="226124" y="1220"/>
                  </a:cubicBezTo>
                  <a:cubicBezTo>
                    <a:pt x="242507" y="4744"/>
                    <a:pt x="256032" y="17794"/>
                    <a:pt x="270891" y="24556"/>
                  </a:cubicBezTo>
                  <a:cubicBezTo>
                    <a:pt x="293656" y="34939"/>
                    <a:pt x="316230" y="39034"/>
                    <a:pt x="337757" y="52750"/>
                  </a:cubicBezTo>
                  <a:cubicBezTo>
                    <a:pt x="338900" y="53417"/>
                    <a:pt x="340043" y="54274"/>
                    <a:pt x="340900" y="5513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153D67-4434-4592-A31C-B242BCCB6630}"/>
                </a:ext>
              </a:extLst>
            </p:cNvPr>
            <p:cNvSpPr/>
            <p:nvPr/>
          </p:nvSpPr>
          <p:spPr>
            <a:xfrm>
              <a:off x="6146131" y="1962707"/>
              <a:ext cx="986043" cy="475617"/>
            </a:xfrm>
            <a:custGeom>
              <a:avLst/>
              <a:gdLst>
                <a:gd name="connsiteX0" fmla="*/ 665576 w 986043"/>
                <a:gd name="connsiteY0" fmla="*/ 36971 h 475617"/>
                <a:gd name="connsiteX1" fmla="*/ 768827 w 986043"/>
                <a:gd name="connsiteY1" fmla="*/ 8491 h 475617"/>
                <a:gd name="connsiteX2" fmla="*/ 878365 w 986043"/>
                <a:gd name="connsiteY2" fmla="*/ 871 h 475617"/>
                <a:gd name="connsiteX3" fmla="*/ 937610 w 986043"/>
                <a:gd name="connsiteY3" fmla="*/ 14016 h 475617"/>
                <a:gd name="connsiteX4" fmla="*/ 968376 w 986043"/>
                <a:gd name="connsiteY4" fmla="*/ 35256 h 475617"/>
                <a:gd name="connsiteX5" fmla="*/ 985807 w 986043"/>
                <a:gd name="connsiteY5" fmla="*/ 75642 h 475617"/>
                <a:gd name="connsiteX6" fmla="*/ 979520 w 986043"/>
                <a:gd name="connsiteY6" fmla="*/ 114028 h 475617"/>
                <a:gd name="connsiteX7" fmla="*/ 963613 w 986043"/>
                <a:gd name="connsiteY7" fmla="*/ 142794 h 475617"/>
                <a:gd name="connsiteX8" fmla="*/ 923323 w 986043"/>
                <a:gd name="connsiteY8" fmla="*/ 185180 h 475617"/>
                <a:gd name="connsiteX9" fmla="*/ 830740 w 986043"/>
                <a:gd name="connsiteY9" fmla="*/ 243663 h 475617"/>
                <a:gd name="connsiteX10" fmla="*/ 734537 w 986043"/>
                <a:gd name="connsiteY10" fmla="*/ 289860 h 475617"/>
                <a:gd name="connsiteX11" fmla="*/ 542513 w 986043"/>
                <a:gd name="connsiteY11" fmla="*/ 380061 h 475617"/>
                <a:gd name="connsiteX12" fmla="*/ 443548 w 986043"/>
                <a:gd name="connsiteY12" fmla="*/ 420352 h 475617"/>
                <a:gd name="connsiteX13" fmla="*/ 340583 w 986043"/>
                <a:gd name="connsiteY13" fmla="*/ 450451 h 475617"/>
                <a:gd name="connsiteX14" fmla="*/ 234094 w 986043"/>
                <a:gd name="connsiteY14" fmla="*/ 470740 h 475617"/>
                <a:gd name="connsiteX15" fmla="*/ 122556 w 986043"/>
                <a:gd name="connsiteY15" fmla="*/ 473597 h 475617"/>
                <a:gd name="connsiteX16" fmla="*/ 63310 w 986043"/>
                <a:gd name="connsiteY16" fmla="*/ 460548 h 475617"/>
                <a:gd name="connsiteX17" fmla="*/ 32259 w 986043"/>
                <a:gd name="connsiteY17" fmla="*/ 444165 h 475617"/>
                <a:gd name="connsiteX18" fmla="*/ 5494 w 986043"/>
                <a:gd name="connsiteY18" fmla="*/ 411208 h 475617"/>
                <a:gd name="connsiteX19" fmla="*/ 64 w 986043"/>
                <a:gd name="connsiteY19" fmla="*/ 388158 h 475617"/>
                <a:gd name="connsiteX20" fmla="*/ 2065 w 986043"/>
                <a:gd name="connsiteY20" fmla="*/ 366917 h 475617"/>
                <a:gd name="connsiteX21" fmla="*/ 15876 w 986043"/>
                <a:gd name="connsiteY21" fmla="*/ 334532 h 475617"/>
                <a:gd name="connsiteX22" fmla="*/ 54643 w 986043"/>
                <a:gd name="connsiteY22" fmla="*/ 289479 h 475617"/>
                <a:gd name="connsiteX23" fmla="*/ 144273 w 986043"/>
                <a:gd name="connsiteY23" fmla="*/ 226518 h 475617"/>
                <a:gd name="connsiteX24" fmla="*/ 241523 w 986043"/>
                <a:gd name="connsiteY24" fmla="*/ 182037 h 475617"/>
                <a:gd name="connsiteX25" fmla="*/ 244571 w 986043"/>
                <a:gd name="connsiteY25" fmla="*/ 187752 h 475617"/>
                <a:gd name="connsiteX26" fmla="*/ 162656 w 986043"/>
                <a:gd name="connsiteY26" fmla="*/ 253093 h 475617"/>
                <a:gd name="connsiteX27" fmla="*/ 90647 w 986043"/>
                <a:gd name="connsiteY27" fmla="*/ 324150 h 475617"/>
                <a:gd name="connsiteX28" fmla="*/ 65311 w 986043"/>
                <a:gd name="connsiteY28" fmla="*/ 362059 h 475617"/>
                <a:gd name="connsiteX29" fmla="*/ 60072 w 986043"/>
                <a:gd name="connsiteY29" fmla="*/ 378347 h 475617"/>
                <a:gd name="connsiteX30" fmla="*/ 60262 w 986043"/>
                <a:gd name="connsiteY30" fmla="*/ 383205 h 475617"/>
                <a:gd name="connsiteX31" fmla="*/ 61501 w 986043"/>
                <a:gd name="connsiteY31" fmla="*/ 385491 h 475617"/>
                <a:gd name="connsiteX32" fmla="*/ 85027 w 986043"/>
                <a:gd name="connsiteY32" fmla="*/ 398159 h 475617"/>
                <a:gd name="connsiteX33" fmla="*/ 128747 w 986043"/>
                <a:gd name="connsiteY33" fmla="*/ 405112 h 475617"/>
                <a:gd name="connsiteX34" fmla="*/ 328201 w 986043"/>
                <a:gd name="connsiteY34" fmla="*/ 390063 h 475617"/>
                <a:gd name="connsiteX35" fmla="*/ 429261 w 986043"/>
                <a:gd name="connsiteY35" fmla="*/ 369679 h 475617"/>
                <a:gd name="connsiteX36" fmla="*/ 530607 w 986043"/>
                <a:gd name="connsiteY36" fmla="*/ 345962 h 475617"/>
                <a:gd name="connsiteX37" fmla="*/ 725108 w 986043"/>
                <a:gd name="connsiteY37" fmla="*/ 271286 h 475617"/>
                <a:gd name="connsiteX38" fmla="*/ 886461 w 986043"/>
                <a:gd name="connsiteY38" fmla="*/ 145365 h 475617"/>
                <a:gd name="connsiteX39" fmla="*/ 915988 w 986043"/>
                <a:gd name="connsiteY39" fmla="*/ 109551 h 475617"/>
                <a:gd name="connsiteX40" fmla="*/ 928466 w 986043"/>
                <a:gd name="connsiteY40" fmla="*/ 79453 h 475617"/>
                <a:gd name="connsiteX41" fmla="*/ 926085 w 986043"/>
                <a:gd name="connsiteY41" fmla="*/ 72213 h 475617"/>
                <a:gd name="connsiteX42" fmla="*/ 914274 w 986043"/>
                <a:gd name="connsiteY42" fmla="*/ 63355 h 475617"/>
                <a:gd name="connsiteX43" fmla="*/ 872078 w 986043"/>
                <a:gd name="connsiteY43" fmla="*/ 50306 h 475617"/>
                <a:gd name="connsiteX44" fmla="*/ 771685 w 986043"/>
                <a:gd name="connsiteY44" fmla="*/ 42305 h 475617"/>
                <a:gd name="connsiteX45" fmla="*/ 666814 w 986043"/>
                <a:gd name="connsiteY45" fmla="*/ 43067 h 475617"/>
                <a:gd name="connsiteX46" fmla="*/ 665576 w 986043"/>
                <a:gd name="connsiteY46" fmla="*/ 36971 h 4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86043" h="475617">
                  <a:moveTo>
                    <a:pt x="665576" y="36971"/>
                  </a:moveTo>
                  <a:cubicBezTo>
                    <a:pt x="698914" y="24303"/>
                    <a:pt x="733489" y="14968"/>
                    <a:pt x="768827" y="8491"/>
                  </a:cubicBezTo>
                  <a:cubicBezTo>
                    <a:pt x="804260" y="1919"/>
                    <a:pt x="840360" y="-1796"/>
                    <a:pt x="878365" y="871"/>
                  </a:cubicBezTo>
                  <a:cubicBezTo>
                    <a:pt x="897415" y="2300"/>
                    <a:pt x="916846" y="5348"/>
                    <a:pt x="937610" y="14016"/>
                  </a:cubicBezTo>
                  <a:cubicBezTo>
                    <a:pt x="947802" y="18588"/>
                    <a:pt x="958660" y="24874"/>
                    <a:pt x="968376" y="35256"/>
                  </a:cubicBezTo>
                  <a:cubicBezTo>
                    <a:pt x="978187" y="45734"/>
                    <a:pt x="984950" y="61355"/>
                    <a:pt x="985807" y="75642"/>
                  </a:cubicBezTo>
                  <a:cubicBezTo>
                    <a:pt x="986950" y="90216"/>
                    <a:pt x="983806" y="103170"/>
                    <a:pt x="979520" y="114028"/>
                  </a:cubicBezTo>
                  <a:cubicBezTo>
                    <a:pt x="975139" y="124982"/>
                    <a:pt x="969614" y="134317"/>
                    <a:pt x="963613" y="142794"/>
                  </a:cubicBezTo>
                  <a:cubicBezTo>
                    <a:pt x="951517" y="159558"/>
                    <a:pt x="937801" y="173178"/>
                    <a:pt x="923323" y="185180"/>
                  </a:cubicBezTo>
                  <a:cubicBezTo>
                    <a:pt x="894271" y="209088"/>
                    <a:pt x="862744" y="227280"/>
                    <a:pt x="830740" y="243663"/>
                  </a:cubicBezTo>
                  <a:cubicBezTo>
                    <a:pt x="798831" y="260046"/>
                    <a:pt x="766446" y="274715"/>
                    <a:pt x="734537" y="289860"/>
                  </a:cubicBezTo>
                  <a:cubicBezTo>
                    <a:pt x="670625" y="319959"/>
                    <a:pt x="607283" y="350629"/>
                    <a:pt x="542513" y="380061"/>
                  </a:cubicBezTo>
                  <a:cubicBezTo>
                    <a:pt x="510128" y="394540"/>
                    <a:pt x="477267" y="408636"/>
                    <a:pt x="443548" y="420352"/>
                  </a:cubicBezTo>
                  <a:cubicBezTo>
                    <a:pt x="409830" y="432163"/>
                    <a:pt x="375445" y="441974"/>
                    <a:pt x="340583" y="450451"/>
                  </a:cubicBezTo>
                  <a:cubicBezTo>
                    <a:pt x="305722" y="459024"/>
                    <a:pt x="270289" y="465977"/>
                    <a:pt x="234094" y="470740"/>
                  </a:cubicBezTo>
                  <a:cubicBezTo>
                    <a:pt x="197899" y="475311"/>
                    <a:pt x="160942" y="477502"/>
                    <a:pt x="122556" y="473597"/>
                  </a:cubicBezTo>
                  <a:cubicBezTo>
                    <a:pt x="103315" y="471597"/>
                    <a:pt x="83694" y="468263"/>
                    <a:pt x="63310" y="460548"/>
                  </a:cubicBezTo>
                  <a:cubicBezTo>
                    <a:pt x="53119" y="456738"/>
                    <a:pt x="42546" y="451785"/>
                    <a:pt x="32259" y="444165"/>
                  </a:cubicBezTo>
                  <a:cubicBezTo>
                    <a:pt x="22067" y="436545"/>
                    <a:pt x="11685" y="425591"/>
                    <a:pt x="5494" y="411208"/>
                  </a:cubicBezTo>
                  <a:cubicBezTo>
                    <a:pt x="2541" y="404350"/>
                    <a:pt x="541" y="395778"/>
                    <a:pt x="64" y="388158"/>
                  </a:cubicBezTo>
                  <a:cubicBezTo>
                    <a:pt x="-221" y="380538"/>
                    <a:pt x="445" y="373299"/>
                    <a:pt x="2065" y="366917"/>
                  </a:cubicBezTo>
                  <a:cubicBezTo>
                    <a:pt x="5113" y="354058"/>
                    <a:pt x="10161" y="343581"/>
                    <a:pt x="15876" y="334532"/>
                  </a:cubicBezTo>
                  <a:cubicBezTo>
                    <a:pt x="27401" y="316339"/>
                    <a:pt x="40831" y="302433"/>
                    <a:pt x="54643" y="289479"/>
                  </a:cubicBezTo>
                  <a:cubicBezTo>
                    <a:pt x="82646" y="264238"/>
                    <a:pt x="112840" y="244044"/>
                    <a:pt x="144273" y="226518"/>
                  </a:cubicBezTo>
                  <a:cubicBezTo>
                    <a:pt x="175610" y="208992"/>
                    <a:pt x="208090" y="194038"/>
                    <a:pt x="241523" y="182037"/>
                  </a:cubicBezTo>
                  <a:lnTo>
                    <a:pt x="244571" y="187752"/>
                  </a:lnTo>
                  <a:cubicBezTo>
                    <a:pt x="216472" y="209278"/>
                    <a:pt x="188850" y="230614"/>
                    <a:pt x="162656" y="253093"/>
                  </a:cubicBezTo>
                  <a:cubicBezTo>
                    <a:pt x="136558" y="275572"/>
                    <a:pt x="111412" y="299004"/>
                    <a:pt x="90647" y="324150"/>
                  </a:cubicBezTo>
                  <a:cubicBezTo>
                    <a:pt x="80265" y="336532"/>
                    <a:pt x="70930" y="349677"/>
                    <a:pt x="65311" y="362059"/>
                  </a:cubicBezTo>
                  <a:cubicBezTo>
                    <a:pt x="62548" y="368251"/>
                    <a:pt x="60453" y="374061"/>
                    <a:pt x="60072" y="378347"/>
                  </a:cubicBezTo>
                  <a:cubicBezTo>
                    <a:pt x="59786" y="380538"/>
                    <a:pt x="60072" y="382062"/>
                    <a:pt x="60262" y="383205"/>
                  </a:cubicBezTo>
                  <a:cubicBezTo>
                    <a:pt x="60739" y="384253"/>
                    <a:pt x="60739" y="384443"/>
                    <a:pt x="61501" y="385491"/>
                  </a:cubicBezTo>
                  <a:cubicBezTo>
                    <a:pt x="63406" y="388539"/>
                    <a:pt x="71978" y="394444"/>
                    <a:pt x="85027" y="398159"/>
                  </a:cubicBezTo>
                  <a:cubicBezTo>
                    <a:pt x="97791" y="401874"/>
                    <a:pt x="113126" y="403969"/>
                    <a:pt x="128747" y="405112"/>
                  </a:cubicBezTo>
                  <a:cubicBezTo>
                    <a:pt x="192184" y="408446"/>
                    <a:pt x="260954" y="401302"/>
                    <a:pt x="328201" y="390063"/>
                  </a:cubicBezTo>
                  <a:cubicBezTo>
                    <a:pt x="361919" y="384253"/>
                    <a:pt x="395542" y="377109"/>
                    <a:pt x="429261" y="369679"/>
                  </a:cubicBezTo>
                  <a:cubicBezTo>
                    <a:pt x="462979" y="362155"/>
                    <a:pt x="496888" y="354915"/>
                    <a:pt x="530607" y="345962"/>
                  </a:cubicBezTo>
                  <a:cubicBezTo>
                    <a:pt x="598044" y="328626"/>
                    <a:pt x="664147" y="304909"/>
                    <a:pt x="725108" y="271286"/>
                  </a:cubicBezTo>
                  <a:cubicBezTo>
                    <a:pt x="785877" y="237758"/>
                    <a:pt x="841027" y="192514"/>
                    <a:pt x="886461" y="145365"/>
                  </a:cubicBezTo>
                  <a:cubicBezTo>
                    <a:pt x="897605" y="133555"/>
                    <a:pt x="907987" y="121553"/>
                    <a:pt x="915988" y="109551"/>
                  </a:cubicBezTo>
                  <a:cubicBezTo>
                    <a:pt x="924085" y="97836"/>
                    <a:pt x="928943" y="85453"/>
                    <a:pt x="928466" y="79453"/>
                  </a:cubicBezTo>
                  <a:cubicBezTo>
                    <a:pt x="928180" y="76214"/>
                    <a:pt x="927800" y="74880"/>
                    <a:pt x="926085" y="72213"/>
                  </a:cubicBezTo>
                  <a:cubicBezTo>
                    <a:pt x="923989" y="69546"/>
                    <a:pt x="919798" y="66213"/>
                    <a:pt x="914274" y="63355"/>
                  </a:cubicBezTo>
                  <a:cubicBezTo>
                    <a:pt x="903034" y="57355"/>
                    <a:pt x="887794" y="53259"/>
                    <a:pt x="872078" y="50306"/>
                  </a:cubicBezTo>
                  <a:cubicBezTo>
                    <a:pt x="840360" y="44496"/>
                    <a:pt x="806070" y="43067"/>
                    <a:pt x="771685" y="42305"/>
                  </a:cubicBezTo>
                  <a:cubicBezTo>
                    <a:pt x="737204" y="41829"/>
                    <a:pt x="702247" y="42781"/>
                    <a:pt x="666814" y="43067"/>
                  </a:cubicBezTo>
                  <a:lnTo>
                    <a:pt x="665576" y="36971"/>
                  </a:ln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F86BE0-38D7-4EE4-8FBF-C2374BD8B648}"/>
                </a:ext>
              </a:extLst>
            </p:cNvPr>
            <p:cNvSpPr/>
            <p:nvPr/>
          </p:nvSpPr>
          <p:spPr>
            <a:xfrm>
              <a:off x="6428326" y="1906848"/>
              <a:ext cx="403002" cy="164610"/>
            </a:xfrm>
            <a:custGeom>
              <a:avLst/>
              <a:gdLst>
                <a:gd name="connsiteX0" fmla="*/ 403003 w 403002"/>
                <a:gd name="connsiteY0" fmla="*/ 106546 h 164610"/>
                <a:gd name="connsiteX1" fmla="*/ 384524 w 403002"/>
                <a:gd name="connsiteY1" fmla="*/ 133025 h 164610"/>
                <a:gd name="connsiteX2" fmla="*/ 328993 w 403002"/>
                <a:gd name="connsiteY2" fmla="*/ 164362 h 164610"/>
                <a:gd name="connsiteX3" fmla="*/ 260032 w 403002"/>
                <a:gd name="connsiteY3" fmla="*/ 113308 h 164610"/>
                <a:gd name="connsiteX4" fmla="*/ 204501 w 403002"/>
                <a:gd name="connsiteY4" fmla="*/ 73494 h 164610"/>
                <a:gd name="connsiteX5" fmla="*/ 168878 w 403002"/>
                <a:gd name="connsiteY5" fmla="*/ 119214 h 164610"/>
                <a:gd name="connsiteX6" fmla="*/ 0 w 403002"/>
                <a:gd name="connsiteY6" fmla="*/ 97497 h 164610"/>
                <a:gd name="connsiteX7" fmla="*/ 17145 w 403002"/>
                <a:gd name="connsiteY7" fmla="*/ 77494 h 164610"/>
                <a:gd name="connsiteX8" fmla="*/ 370999 w 403002"/>
                <a:gd name="connsiteY8" fmla="*/ 69303 h 164610"/>
                <a:gd name="connsiteX9" fmla="*/ 403003 w 403002"/>
                <a:gd name="connsiteY9" fmla="*/ 106546 h 16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002" h="164610">
                  <a:moveTo>
                    <a:pt x="403003" y="106546"/>
                  </a:moveTo>
                  <a:cubicBezTo>
                    <a:pt x="396811" y="115309"/>
                    <a:pt x="391192" y="124738"/>
                    <a:pt x="384524" y="133025"/>
                  </a:cubicBezTo>
                  <a:cubicBezTo>
                    <a:pt x="369475" y="151694"/>
                    <a:pt x="354616" y="166744"/>
                    <a:pt x="328993" y="164362"/>
                  </a:cubicBezTo>
                  <a:cubicBezTo>
                    <a:pt x="298894" y="161505"/>
                    <a:pt x="278034" y="134644"/>
                    <a:pt x="260032" y="113308"/>
                  </a:cubicBezTo>
                  <a:cubicBezTo>
                    <a:pt x="247745" y="98830"/>
                    <a:pt x="228314" y="65398"/>
                    <a:pt x="204501" y="73494"/>
                  </a:cubicBezTo>
                  <a:cubicBezTo>
                    <a:pt x="191643" y="77971"/>
                    <a:pt x="179546" y="109022"/>
                    <a:pt x="168878" y="119214"/>
                  </a:cubicBezTo>
                  <a:cubicBezTo>
                    <a:pt x="118872" y="167220"/>
                    <a:pt x="51435" y="144836"/>
                    <a:pt x="0" y="97497"/>
                  </a:cubicBezTo>
                  <a:cubicBezTo>
                    <a:pt x="5239" y="90639"/>
                    <a:pt x="11049" y="83971"/>
                    <a:pt x="17145" y="77494"/>
                  </a:cubicBezTo>
                  <a:cubicBezTo>
                    <a:pt x="112585" y="-22518"/>
                    <a:pt x="270986" y="-26233"/>
                    <a:pt x="370999" y="69303"/>
                  </a:cubicBezTo>
                  <a:cubicBezTo>
                    <a:pt x="383191" y="80923"/>
                    <a:pt x="393859" y="93306"/>
                    <a:pt x="403003" y="106546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5DA329-BD4D-43E0-B259-76502B17CCC5}"/>
                </a:ext>
              </a:extLst>
            </p:cNvPr>
            <p:cNvSpPr/>
            <p:nvPr/>
          </p:nvSpPr>
          <p:spPr>
            <a:xfrm>
              <a:off x="6376397" y="2123503"/>
              <a:ext cx="177814" cy="164877"/>
            </a:xfrm>
            <a:custGeom>
              <a:avLst/>
              <a:gdLst>
                <a:gd name="connsiteX0" fmla="*/ 100887 w 177814"/>
                <a:gd name="connsiteY0" fmla="*/ 136112 h 164877"/>
                <a:gd name="connsiteX1" fmla="*/ 37165 w 177814"/>
                <a:gd name="connsiteY1" fmla="*/ 164878 h 164877"/>
                <a:gd name="connsiteX2" fmla="*/ 2209 w 177814"/>
                <a:gd name="connsiteY2" fmla="*/ 0 h 164877"/>
                <a:gd name="connsiteX3" fmla="*/ 84695 w 177814"/>
                <a:gd name="connsiteY3" fmla="*/ 19526 h 164877"/>
                <a:gd name="connsiteX4" fmla="*/ 165181 w 177814"/>
                <a:gd name="connsiteY4" fmla="*/ 36195 h 164877"/>
                <a:gd name="connsiteX5" fmla="*/ 100887 w 177814"/>
                <a:gd name="connsiteY5" fmla="*/ 136112 h 16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14" h="164877">
                  <a:moveTo>
                    <a:pt x="100887" y="136112"/>
                  </a:moveTo>
                  <a:cubicBezTo>
                    <a:pt x="80599" y="146590"/>
                    <a:pt x="59263" y="157163"/>
                    <a:pt x="37165" y="164878"/>
                  </a:cubicBezTo>
                  <a:cubicBezTo>
                    <a:pt x="6399" y="115062"/>
                    <a:pt x="-5316" y="56483"/>
                    <a:pt x="2209" y="0"/>
                  </a:cubicBezTo>
                  <a:cubicBezTo>
                    <a:pt x="15448" y="13525"/>
                    <a:pt x="37642" y="29242"/>
                    <a:pt x="84695" y="19526"/>
                  </a:cubicBezTo>
                  <a:cubicBezTo>
                    <a:pt x="111651" y="13906"/>
                    <a:pt x="143655" y="15526"/>
                    <a:pt x="165181" y="36195"/>
                  </a:cubicBezTo>
                  <a:cubicBezTo>
                    <a:pt x="207663" y="76867"/>
                    <a:pt x="131939" y="120205"/>
                    <a:pt x="100887" y="13611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0D90D4-9BF7-49E9-801C-6828E25F1636}"/>
              </a:ext>
            </a:extLst>
          </p:cNvPr>
          <p:cNvSpPr/>
          <p:nvPr/>
        </p:nvSpPr>
        <p:spPr>
          <a:xfrm rot="20537283">
            <a:off x="8413111" y="6058313"/>
            <a:ext cx="48046" cy="88231"/>
          </a:xfrm>
          <a:custGeom>
            <a:avLst/>
            <a:gdLst>
              <a:gd name="connsiteX0" fmla="*/ 13273 w 22583"/>
              <a:gd name="connsiteY0" fmla="*/ 41372 h 41371"/>
              <a:gd name="connsiteX1" fmla="*/ 4224 w 22583"/>
              <a:gd name="connsiteY1" fmla="*/ 33847 h 41371"/>
              <a:gd name="connsiteX2" fmla="*/ 129 w 22583"/>
              <a:gd name="connsiteY2" fmla="*/ 10701 h 41371"/>
              <a:gd name="connsiteX3" fmla="*/ 7844 w 22583"/>
              <a:gd name="connsiteY3" fmla="*/ 129 h 41371"/>
              <a:gd name="connsiteX4" fmla="*/ 18416 w 22583"/>
              <a:gd name="connsiteY4" fmla="*/ 7844 h 41371"/>
              <a:gd name="connsiteX5" fmla="*/ 22417 w 22583"/>
              <a:gd name="connsiteY5" fmla="*/ 30323 h 41371"/>
              <a:gd name="connsiteX6" fmla="*/ 15083 w 22583"/>
              <a:gd name="connsiteY6" fmla="*/ 41181 h 41371"/>
              <a:gd name="connsiteX7" fmla="*/ 13273 w 22583"/>
              <a:gd name="connsiteY7" fmla="*/ 41372 h 4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83" h="41371">
                <a:moveTo>
                  <a:pt x="13273" y="41372"/>
                </a:moveTo>
                <a:cubicBezTo>
                  <a:pt x="8891" y="41372"/>
                  <a:pt x="5082" y="38324"/>
                  <a:pt x="4224" y="33847"/>
                </a:cubicBezTo>
                <a:cubicBezTo>
                  <a:pt x="2700" y="26037"/>
                  <a:pt x="1367" y="18321"/>
                  <a:pt x="129" y="10701"/>
                </a:cubicBezTo>
                <a:cubicBezTo>
                  <a:pt x="-728" y="5653"/>
                  <a:pt x="2796" y="890"/>
                  <a:pt x="7844" y="129"/>
                </a:cubicBezTo>
                <a:cubicBezTo>
                  <a:pt x="12892" y="-729"/>
                  <a:pt x="17655" y="2796"/>
                  <a:pt x="18416" y="7844"/>
                </a:cubicBezTo>
                <a:cubicBezTo>
                  <a:pt x="19560" y="15273"/>
                  <a:pt x="20988" y="22798"/>
                  <a:pt x="22417" y="30323"/>
                </a:cubicBezTo>
                <a:cubicBezTo>
                  <a:pt x="23370" y="35371"/>
                  <a:pt x="20131" y="40229"/>
                  <a:pt x="15083" y="41181"/>
                </a:cubicBezTo>
                <a:cubicBezTo>
                  <a:pt x="14511" y="41277"/>
                  <a:pt x="13845" y="41372"/>
                  <a:pt x="13273" y="4137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grpSp>
        <p:nvGrpSpPr>
          <p:cNvPr id="36" name="Graphic 15">
            <a:extLst>
              <a:ext uri="{FF2B5EF4-FFF2-40B4-BE49-F238E27FC236}">
                <a16:creationId xmlns:a16="http://schemas.microsoft.com/office/drawing/2014/main" id="{7A8CC461-54B3-4F05-993B-0AE9BCEB7AFF}"/>
              </a:ext>
            </a:extLst>
          </p:cNvPr>
          <p:cNvGrpSpPr/>
          <p:nvPr/>
        </p:nvGrpSpPr>
        <p:grpSpPr>
          <a:xfrm rot="20537283">
            <a:off x="4754061" y="2361342"/>
            <a:ext cx="2410264" cy="186152"/>
            <a:chOff x="6000368" y="1819751"/>
            <a:chExt cx="2410264" cy="186152"/>
          </a:xfrm>
          <a:solidFill>
            <a:srgbClr val="FCE5A7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89220B-25D3-4683-8447-C2AF83A7118D}"/>
                </a:ext>
              </a:extLst>
            </p:cNvPr>
            <p:cNvSpPr/>
            <p:nvPr/>
          </p:nvSpPr>
          <p:spPr>
            <a:xfrm>
              <a:off x="6000368" y="1897665"/>
              <a:ext cx="98071" cy="108238"/>
            </a:xfrm>
            <a:custGeom>
              <a:avLst/>
              <a:gdLst>
                <a:gd name="connsiteX0" fmla="*/ 0 w 98071"/>
                <a:gd name="connsiteY0" fmla="*/ 0 h 108238"/>
                <a:gd name="connsiteX1" fmla="*/ 92583 w 98071"/>
                <a:gd name="connsiteY1" fmla="*/ 104394 h 108238"/>
                <a:gd name="connsiteX2" fmla="*/ 0 w 98071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1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F7F4637-C072-43EF-8A86-2BF1F1871BAF}"/>
                </a:ext>
              </a:extLst>
            </p:cNvPr>
            <p:cNvSpPr/>
            <p:nvPr/>
          </p:nvSpPr>
          <p:spPr>
            <a:xfrm>
              <a:off x="8312562" y="1819751"/>
              <a:ext cx="98070" cy="108238"/>
            </a:xfrm>
            <a:custGeom>
              <a:avLst/>
              <a:gdLst>
                <a:gd name="connsiteX0" fmla="*/ 0 w 98070"/>
                <a:gd name="connsiteY0" fmla="*/ 0 h 108238"/>
                <a:gd name="connsiteX1" fmla="*/ 92583 w 98070"/>
                <a:gd name="connsiteY1" fmla="*/ 104394 h 108238"/>
                <a:gd name="connsiteX2" fmla="*/ 0 w 98070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0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782B4BF-4BA8-4C86-B687-E84E420E45DD}"/>
              </a:ext>
            </a:extLst>
          </p:cNvPr>
          <p:cNvSpPr/>
          <p:nvPr/>
        </p:nvSpPr>
        <p:spPr>
          <a:xfrm rot="20537283">
            <a:off x="2382818" y="2429516"/>
            <a:ext cx="6286500" cy="3603688"/>
          </a:xfrm>
          <a:custGeom>
            <a:avLst/>
            <a:gdLst>
              <a:gd name="connsiteX0" fmla="*/ 0 w 6286500"/>
              <a:gd name="connsiteY0" fmla="*/ 0 h 3603688"/>
              <a:gd name="connsiteX1" fmla="*/ 6286500 w 6286500"/>
              <a:gd name="connsiteY1" fmla="*/ 0 h 3603688"/>
              <a:gd name="connsiteX2" fmla="*/ 6286500 w 6286500"/>
              <a:gd name="connsiteY2" fmla="*/ 3603689 h 3603688"/>
              <a:gd name="connsiteX3" fmla="*/ 0 w 6286500"/>
              <a:gd name="connsiteY3" fmla="*/ 3603689 h 36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3603688">
                <a:moveTo>
                  <a:pt x="0" y="0"/>
                </a:moveTo>
                <a:lnTo>
                  <a:pt x="6286500" y="0"/>
                </a:lnTo>
                <a:lnTo>
                  <a:pt x="6286500" y="3603689"/>
                </a:lnTo>
                <a:lnTo>
                  <a:pt x="0" y="3603689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E9C55373-45E6-4FF9-8594-CE0770D9C5B5}"/>
              </a:ext>
            </a:extLst>
          </p:cNvPr>
          <p:cNvGrpSpPr/>
          <p:nvPr/>
        </p:nvGrpSpPr>
        <p:grpSpPr>
          <a:xfrm rot="2255152">
            <a:off x="3325192" y="5144261"/>
            <a:ext cx="962176" cy="1164482"/>
            <a:chOff x="5881684" y="3147949"/>
            <a:chExt cx="428090" cy="557286"/>
          </a:xfrm>
        </p:grpSpPr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C55D7F1F-9F14-49B4-9C43-7FAD096D893D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6D58299-6DDF-4BB2-BE07-033AA3184936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697D84-2B6F-490F-8C0C-53091006E364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1A43AD7-1C7B-457F-90DB-D0DA1C148D8D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09C6842-A34C-4E56-AF53-1B65A7BA967C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57E256B-9EAD-49C5-8A6D-83B6B5FEE66C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69E3364-0862-4C4D-8072-132930E5A32A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227106-6904-4735-B2FF-3AE95B918177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1DC7A3-14BE-4E3C-B3ED-C4A8C1066313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006A914-E600-493C-8815-793751816041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A8C7AC-A24E-4E98-8445-6475CC9026E5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3" name="Graphic 2">
                <a:extLst>
                  <a:ext uri="{FF2B5EF4-FFF2-40B4-BE49-F238E27FC236}">
                    <a16:creationId xmlns:a16="http://schemas.microsoft.com/office/drawing/2014/main" id="{4C307F83-6B37-42C2-8076-B79A0FE3EBE6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00508CD-9632-4248-90A4-DA76D749CDA8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0EA0D20C-7756-4F0F-9046-C21B1C6C01ED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2140DAD-E450-49DD-ADE6-C3A4AADFF3A7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265421B-DA14-40CD-9695-FF16F9F0D958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F20B8A-02A8-44A1-B6EF-B6CADB2FC814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D211929-992E-448B-8217-EFE3B0123AC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07B3BD-E424-4B12-9B80-E8E890F97213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0ACF65C-A2C7-40E3-ACC7-26560AFCB965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70B4E8C-BA9B-4580-AB6E-9EB0A62BE21F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1D49E8C-216C-4801-8273-E2999E5C5D6A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FCE7D4-C637-4CDC-B7A4-10939FC30A07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2E2F6F-28B5-481D-9BF4-6805899DEE5D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C5E4F09-E3D7-491D-A6B9-835DA3A48CC1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65" name="Graphic 2">
                <a:extLst>
                  <a:ext uri="{FF2B5EF4-FFF2-40B4-BE49-F238E27FC236}">
                    <a16:creationId xmlns:a16="http://schemas.microsoft.com/office/drawing/2014/main" id="{CF6949CE-D006-4735-B3D8-EBED33C829C3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304B61F-3216-4A88-871E-DD95E0873451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4BD70D8-BC97-4961-BC13-14E5A9779239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66" name="Graphic 2">
                <a:extLst>
                  <a:ext uri="{FF2B5EF4-FFF2-40B4-BE49-F238E27FC236}">
                    <a16:creationId xmlns:a16="http://schemas.microsoft.com/office/drawing/2014/main" id="{D96827F9-3F49-415A-A94E-63AA9D63646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DC468D0-78F3-4B05-B1BF-752CDDB59C00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FACF46D-E0F6-453F-ACD2-8AA407833B36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7A32A5-7269-45CC-A219-FAE1F102BBBC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73" name="Graphic 26">
            <a:extLst>
              <a:ext uri="{FF2B5EF4-FFF2-40B4-BE49-F238E27FC236}">
                <a16:creationId xmlns:a16="http://schemas.microsoft.com/office/drawing/2014/main" id="{8ABB07FB-B83F-4D6B-877E-4985A9888FB0}"/>
              </a:ext>
            </a:extLst>
          </p:cNvPr>
          <p:cNvGrpSpPr/>
          <p:nvPr/>
        </p:nvGrpSpPr>
        <p:grpSpPr>
          <a:xfrm rot="4294271">
            <a:off x="577081" y="3199274"/>
            <a:ext cx="1019469" cy="1465697"/>
            <a:chOff x="5967437" y="3219475"/>
            <a:chExt cx="259743" cy="423668"/>
          </a:xfrm>
        </p:grpSpPr>
        <p:grpSp>
          <p:nvGrpSpPr>
            <p:cNvPr id="74" name="Graphic 26">
              <a:extLst>
                <a:ext uri="{FF2B5EF4-FFF2-40B4-BE49-F238E27FC236}">
                  <a16:creationId xmlns:a16="http://schemas.microsoft.com/office/drawing/2014/main" id="{972E441A-0F98-43F0-9BFB-D3227F8BDC51}"/>
                </a:ext>
              </a:extLst>
            </p:cNvPr>
            <p:cNvGrpSpPr/>
            <p:nvPr/>
          </p:nvGrpSpPr>
          <p:grpSpPr>
            <a:xfrm>
              <a:off x="5967437" y="3219475"/>
              <a:ext cx="259743" cy="423668"/>
              <a:chOff x="5967437" y="3219475"/>
              <a:chExt cx="259743" cy="423668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493417-A69E-493C-97BB-CFB1311B037B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235480" cy="398833"/>
              </a:xfrm>
              <a:custGeom>
                <a:avLst/>
                <a:gdLst>
                  <a:gd name="connsiteX0" fmla="*/ 31052 w 235480"/>
                  <a:gd name="connsiteY0" fmla="*/ 15145 h 398833"/>
                  <a:gd name="connsiteX1" fmla="*/ 0 w 235480"/>
                  <a:gd name="connsiteY1" fmla="*/ 30194 h 398833"/>
                  <a:gd name="connsiteX2" fmla="*/ 169831 w 235480"/>
                  <a:gd name="connsiteY2" fmla="*/ 379381 h 398833"/>
                  <a:gd name="connsiteX3" fmla="*/ 216027 w 235480"/>
                  <a:gd name="connsiteY3" fmla="*/ 395383 h 398833"/>
                  <a:gd name="connsiteX4" fmla="*/ 232029 w 235480"/>
                  <a:gd name="connsiteY4" fmla="*/ 349187 h 398833"/>
                  <a:gd name="connsiteX5" fmla="*/ 62198 w 235480"/>
                  <a:gd name="connsiteY5" fmla="*/ 0 h 398833"/>
                  <a:gd name="connsiteX6" fmla="*/ 31052 w 235480"/>
                  <a:gd name="connsiteY6" fmla="*/ 15145 h 3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480" h="398833">
                    <a:moveTo>
                      <a:pt x="31052" y="15145"/>
                    </a:moveTo>
                    <a:lnTo>
                      <a:pt x="0" y="30194"/>
                    </a:lnTo>
                    <a:lnTo>
                      <a:pt x="169831" y="379381"/>
                    </a:lnTo>
                    <a:cubicBezTo>
                      <a:pt x="178213" y="396526"/>
                      <a:pt x="198882" y="403670"/>
                      <a:pt x="216027" y="395383"/>
                    </a:cubicBezTo>
                    <a:cubicBezTo>
                      <a:pt x="233172" y="387001"/>
                      <a:pt x="240316" y="366332"/>
                      <a:pt x="232029" y="349187"/>
                    </a:cubicBezTo>
                    <a:lnTo>
                      <a:pt x="62198" y="0"/>
                    </a:lnTo>
                    <a:lnTo>
                      <a:pt x="31052" y="15145"/>
                    </a:ln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8C85AF-F87B-4817-A278-A786E035A4AC}"/>
                  </a:ext>
                </a:extLst>
              </p:cNvPr>
              <p:cNvSpPr/>
              <p:nvPr/>
            </p:nvSpPr>
            <p:spPr>
              <a:xfrm>
                <a:off x="5967437" y="3219475"/>
                <a:ext cx="101155" cy="60388"/>
              </a:xfrm>
              <a:custGeom>
                <a:avLst/>
                <a:gdLst>
                  <a:gd name="connsiteX0" fmla="*/ 85509 w 101155"/>
                  <a:gd name="connsiteY0" fmla="*/ 1117 h 60388"/>
                  <a:gd name="connsiteX1" fmla="*/ 45790 w 101155"/>
                  <a:gd name="connsiteY1" fmla="*/ 20358 h 60388"/>
                  <a:gd name="connsiteX2" fmla="*/ 6070 w 101155"/>
                  <a:gd name="connsiteY2" fmla="*/ 39694 h 60388"/>
                  <a:gd name="connsiteX3" fmla="*/ 1117 w 101155"/>
                  <a:gd name="connsiteY3" fmla="*/ 54267 h 60388"/>
                  <a:gd name="connsiteX4" fmla="*/ 15691 w 101155"/>
                  <a:gd name="connsiteY4" fmla="*/ 59315 h 60388"/>
                  <a:gd name="connsiteX5" fmla="*/ 55315 w 101155"/>
                  <a:gd name="connsiteY5" fmla="*/ 39979 h 60388"/>
                  <a:gd name="connsiteX6" fmla="*/ 95034 w 101155"/>
                  <a:gd name="connsiteY6" fmla="*/ 20644 h 60388"/>
                  <a:gd name="connsiteX7" fmla="*/ 100082 w 101155"/>
                  <a:gd name="connsiteY7" fmla="*/ 6070 h 60388"/>
                  <a:gd name="connsiteX8" fmla="*/ 85509 w 101155"/>
                  <a:gd name="connsiteY8" fmla="*/ 1117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155" h="60388">
                    <a:moveTo>
                      <a:pt x="85509" y="1117"/>
                    </a:moveTo>
                    <a:lnTo>
                      <a:pt x="45790" y="20358"/>
                    </a:lnTo>
                    <a:lnTo>
                      <a:pt x="6070" y="39694"/>
                    </a:lnTo>
                    <a:cubicBezTo>
                      <a:pt x="736" y="42361"/>
                      <a:pt x="-1550" y="48838"/>
                      <a:pt x="1117" y="54267"/>
                    </a:cubicBezTo>
                    <a:cubicBezTo>
                      <a:pt x="3784" y="59696"/>
                      <a:pt x="10261" y="61887"/>
                      <a:pt x="15691" y="59315"/>
                    </a:cubicBezTo>
                    <a:lnTo>
                      <a:pt x="55315" y="39979"/>
                    </a:lnTo>
                    <a:lnTo>
                      <a:pt x="95034" y="20644"/>
                    </a:lnTo>
                    <a:cubicBezTo>
                      <a:pt x="100463" y="17977"/>
                      <a:pt x="102654" y="11500"/>
                      <a:pt x="100082" y="6070"/>
                    </a:cubicBezTo>
                    <a:cubicBezTo>
                      <a:pt x="97415" y="736"/>
                      <a:pt x="90938" y="-1550"/>
                      <a:pt x="85509" y="1117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7EFBC0A-2CA8-4B01-BB22-ADBE3CB5A307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65151" cy="36480"/>
              </a:xfrm>
              <a:custGeom>
                <a:avLst/>
                <a:gdLst>
                  <a:gd name="connsiteX0" fmla="*/ 65151 w 65151"/>
                  <a:gd name="connsiteY0" fmla="*/ 6287 h 36480"/>
                  <a:gd name="connsiteX1" fmla="*/ 62198 w 65151"/>
                  <a:gd name="connsiteY1" fmla="*/ 0 h 36480"/>
                  <a:gd name="connsiteX2" fmla="*/ 31909 w 65151"/>
                  <a:gd name="connsiteY2" fmla="*/ 14669 h 36480"/>
                  <a:gd name="connsiteX3" fmla="*/ 31528 w 65151"/>
                  <a:gd name="connsiteY3" fmla="*/ 14859 h 36480"/>
                  <a:gd name="connsiteX4" fmla="*/ 31052 w 65151"/>
                  <a:gd name="connsiteY4" fmla="*/ 15145 h 36480"/>
                  <a:gd name="connsiteX5" fmla="*/ 0 w 65151"/>
                  <a:gd name="connsiteY5" fmla="*/ 30194 h 36480"/>
                  <a:gd name="connsiteX6" fmla="*/ 3048 w 65151"/>
                  <a:gd name="connsiteY6" fmla="*/ 36481 h 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151" h="36480">
                    <a:moveTo>
                      <a:pt x="65151" y="6287"/>
                    </a:moveTo>
                    <a:lnTo>
                      <a:pt x="62198" y="0"/>
                    </a:lnTo>
                    <a:lnTo>
                      <a:pt x="31909" y="14669"/>
                    </a:lnTo>
                    <a:lnTo>
                      <a:pt x="31528" y="14859"/>
                    </a:lnTo>
                    <a:lnTo>
                      <a:pt x="31052" y="15145"/>
                    </a:lnTo>
                    <a:lnTo>
                      <a:pt x="0" y="30194"/>
                    </a:lnTo>
                    <a:lnTo>
                      <a:pt x="3048" y="36481"/>
                    </a:lnTo>
                    <a:close/>
                  </a:path>
                </a:pathLst>
              </a:custGeom>
              <a:solidFill>
                <a:srgbClr val="0F5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01FDCC-BE5A-4B04-B268-F0F85A727565}"/>
                </a:ext>
              </a:extLst>
            </p:cNvPr>
            <p:cNvSpPr/>
            <p:nvPr/>
          </p:nvSpPr>
          <p:spPr>
            <a:xfrm>
              <a:off x="6032753" y="3318890"/>
              <a:ext cx="187286" cy="317302"/>
            </a:xfrm>
            <a:custGeom>
              <a:avLst/>
              <a:gdLst>
                <a:gd name="connsiteX0" fmla="*/ 24765 w 187286"/>
                <a:gd name="connsiteY0" fmla="*/ 12097 h 317302"/>
                <a:gd name="connsiteX1" fmla="*/ 0 w 187286"/>
                <a:gd name="connsiteY1" fmla="*/ 24098 h 317302"/>
                <a:gd name="connsiteX2" fmla="*/ 135065 w 187286"/>
                <a:gd name="connsiteY2" fmla="*/ 301847 h 317302"/>
                <a:gd name="connsiteX3" fmla="*/ 171831 w 187286"/>
                <a:gd name="connsiteY3" fmla="*/ 314516 h 317302"/>
                <a:gd name="connsiteX4" fmla="*/ 184499 w 187286"/>
                <a:gd name="connsiteY4" fmla="*/ 277749 h 317302"/>
                <a:gd name="connsiteX5" fmla="*/ 49530 w 187286"/>
                <a:gd name="connsiteY5" fmla="*/ 0 h 317302"/>
                <a:gd name="connsiteX6" fmla="*/ 24765 w 187286"/>
                <a:gd name="connsiteY6" fmla="*/ 12097 h 31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86" h="317302">
                  <a:moveTo>
                    <a:pt x="24765" y="12097"/>
                  </a:moveTo>
                  <a:lnTo>
                    <a:pt x="0" y="24098"/>
                  </a:lnTo>
                  <a:lnTo>
                    <a:pt x="135065" y="301847"/>
                  </a:lnTo>
                  <a:cubicBezTo>
                    <a:pt x="141732" y="315468"/>
                    <a:pt x="158115" y="321183"/>
                    <a:pt x="171831" y="314516"/>
                  </a:cubicBezTo>
                  <a:cubicBezTo>
                    <a:pt x="185452" y="307848"/>
                    <a:pt x="191167" y="291465"/>
                    <a:pt x="184499" y="277749"/>
                  </a:cubicBezTo>
                  <a:lnTo>
                    <a:pt x="49530" y="0"/>
                  </a:lnTo>
                  <a:lnTo>
                    <a:pt x="24765" y="12097"/>
                  </a:lnTo>
                  <a:close/>
                </a:path>
              </a:pathLst>
            </a:custGeom>
            <a:solidFill>
              <a:srgbClr val="D75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6" name="Graphic 26">
              <a:extLst>
                <a:ext uri="{FF2B5EF4-FFF2-40B4-BE49-F238E27FC236}">
                  <a16:creationId xmlns:a16="http://schemas.microsoft.com/office/drawing/2014/main" id="{468CE36D-F1ED-466A-9D9A-A2B7D6BDE7D4}"/>
                </a:ext>
              </a:extLst>
            </p:cNvPr>
            <p:cNvGrpSpPr/>
            <p:nvPr/>
          </p:nvGrpSpPr>
          <p:grpSpPr>
            <a:xfrm>
              <a:off x="6064723" y="3334382"/>
              <a:ext cx="128464" cy="281245"/>
              <a:chOff x="6064723" y="3334382"/>
              <a:chExt cx="128464" cy="281245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C45E99D-5485-4043-9A96-F33EB6FF8FE4}"/>
                  </a:ext>
                </a:extLst>
              </p:cNvPr>
              <p:cNvSpPr/>
              <p:nvPr/>
            </p:nvSpPr>
            <p:spPr>
              <a:xfrm>
                <a:off x="6064723" y="3334382"/>
                <a:ext cx="30833" cy="30833"/>
              </a:xfrm>
              <a:custGeom>
                <a:avLst/>
                <a:gdLst>
                  <a:gd name="connsiteX0" fmla="*/ 29276 w 30833"/>
                  <a:gd name="connsiteY0" fmla="*/ 8702 h 30833"/>
                  <a:gd name="connsiteX1" fmla="*/ 22132 w 30833"/>
                  <a:gd name="connsiteY1" fmla="*/ 29276 h 30833"/>
                  <a:gd name="connsiteX2" fmla="*/ 1558 w 30833"/>
                  <a:gd name="connsiteY2" fmla="*/ 22132 h 30833"/>
                  <a:gd name="connsiteX3" fmla="*/ 8702 w 30833"/>
                  <a:gd name="connsiteY3" fmla="*/ 1558 h 30833"/>
                  <a:gd name="connsiteX4" fmla="*/ 29276 w 30833"/>
                  <a:gd name="connsiteY4" fmla="*/ 8702 h 3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33">
                    <a:moveTo>
                      <a:pt x="29276" y="8702"/>
                    </a:moveTo>
                    <a:cubicBezTo>
                      <a:pt x="32990" y="16322"/>
                      <a:pt x="29847" y="25561"/>
                      <a:pt x="22132" y="29276"/>
                    </a:cubicBezTo>
                    <a:cubicBezTo>
                      <a:pt x="14512" y="32990"/>
                      <a:pt x="5273" y="29847"/>
                      <a:pt x="1558" y="22132"/>
                    </a:cubicBezTo>
                    <a:cubicBezTo>
                      <a:pt x="-2157" y="14512"/>
                      <a:pt x="986" y="5273"/>
                      <a:pt x="8702" y="1558"/>
                    </a:cubicBezTo>
                    <a:cubicBezTo>
                      <a:pt x="16322" y="-2157"/>
                      <a:pt x="25561" y="986"/>
                      <a:pt x="29276" y="87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8C2F335-D042-4F67-95E3-5441142CC1D8}"/>
                  </a:ext>
                </a:extLst>
              </p:cNvPr>
              <p:cNvSpPr/>
              <p:nvPr/>
            </p:nvSpPr>
            <p:spPr>
              <a:xfrm>
                <a:off x="6102252" y="3425934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8C5D948-04B8-4DC6-9F5D-F7912D4E7A3C}"/>
                  </a:ext>
                </a:extLst>
              </p:cNvPr>
              <p:cNvSpPr/>
              <p:nvPr/>
            </p:nvSpPr>
            <p:spPr>
              <a:xfrm>
                <a:off x="6107014" y="3470987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9738F53-65D0-4F1F-BBB9-270F83F9EC81}"/>
                  </a:ext>
                </a:extLst>
              </p:cNvPr>
              <p:cNvSpPr/>
              <p:nvPr/>
            </p:nvSpPr>
            <p:spPr>
              <a:xfrm>
                <a:off x="6065104" y="3384828"/>
                <a:ext cx="30833" cy="30775"/>
              </a:xfrm>
              <a:custGeom>
                <a:avLst/>
                <a:gdLst>
                  <a:gd name="connsiteX0" fmla="*/ 29276 w 30833"/>
                  <a:gd name="connsiteY0" fmla="*/ 8644 h 30775"/>
                  <a:gd name="connsiteX1" fmla="*/ 22132 w 30833"/>
                  <a:gd name="connsiteY1" fmla="*/ 29218 h 30775"/>
                  <a:gd name="connsiteX2" fmla="*/ 1558 w 30833"/>
                  <a:gd name="connsiteY2" fmla="*/ 22074 h 30775"/>
                  <a:gd name="connsiteX3" fmla="*/ 8702 w 30833"/>
                  <a:gd name="connsiteY3" fmla="*/ 1500 h 30775"/>
                  <a:gd name="connsiteX4" fmla="*/ 29276 w 30833"/>
                  <a:gd name="connsiteY4" fmla="*/ 8644 h 3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775">
                    <a:moveTo>
                      <a:pt x="29276" y="8644"/>
                    </a:moveTo>
                    <a:cubicBezTo>
                      <a:pt x="32990" y="16264"/>
                      <a:pt x="29847" y="25503"/>
                      <a:pt x="22132" y="29218"/>
                    </a:cubicBezTo>
                    <a:cubicBezTo>
                      <a:pt x="14512" y="32932"/>
                      <a:pt x="5273" y="29789"/>
                      <a:pt x="1558" y="22074"/>
                    </a:cubicBezTo>
                    <a:cubicBezTo>
                      <a:pt x="-2157" y="14454"/>
                      <a:pt x="986" y="5215"/>
                      <a:pt x="8702" y="1500"/>
                    </a:cubicBezTo>
                    <a:cubicBezTo>
                      <a:pt x="16322" y="-2120"/>
                      <a:pt x="25561" y="1024"/>
                      <a:pt x="29276" y="86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5E1902-C192-4D66-8836-BDA4EFCAE03A}"/>
                  </a:ext>
                </a:extLst>
              </p:cNvPr>
              <p:cNvSpPr/>
              <p:nvPr/>
            </p:nvSpPr>
            <p:spPr>
              <a:xfrm>
                <a:off x="6153877" y="3517755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914FA5B-DDC2-43A1-9C71-0D7E63CCC1AF}"/>
                  </a:ext>
                </a:extLst>
              </p:cNvPr>
              <p:cNvSpPr/>
              <p:nvPr/>
            </p:nvSpPr>
            <p:spPr>
              <a:xfrm>
                <a:off x="6162354" y="3584811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6" name="Graphic 44275">
            <a:extLst>
              <a:ext uri="{FF2B5EF4-FFF2-40B4-BE49-F238E27FC236}">
                <a16:creationId xmlns:a16="http://schemas.microsoft.com/office/drawing/2014/main" id="{F3CFC191-DCBE-44DA-93B1-0C48C13C94B7}"/>
              </a:ext>
            </a:extLst>
          </p:cNvPr>
          <p:cNvGrpSpPr/>
          <p:nvPr/>
        </p:nvGrpSpPr>
        <p:grpSpPr>
          <a:xfrm rot="12236753" flipH="1">
            <a:off x="1936151" y="4018904"/>
            <a:ext cx="872144" cy="1003126"/>
            <a:chOff x="5895956" y="3205138"/>
            <a:chExt cx="399616" cy="448193"/>
          </a:xfrm>
        </p:grpSpPr>
        <p:grpSp>
          <p:nvGrpSpPr>
            <p:cNvPr id="87" name="Graphic 44275">
              <a:extLst>
                <a:ext uri="{FF2B5EF4-FFF2-40B4-BE49-F238E27FC236}">
                  <a16:creationId xmlns:a16="http://schemas.microsoft.com/office/drawing/2014/main" id="{3B9796BD-A6BB-413B-BBFE-5880518D52CA}"/>
                </a:ext>
              </a:extLst>
            </p:cNvPr>
            <p:cNvGrpSpPr/>
            <p:nvPr/>
          </p:nvGrpSpPr>
          <p:grpSpPr>
            <a:xfrm>
              <a:off x="6126080" y="3277771"/>
              <a:ext cx="108250" cy="123046"/>
              <a:chOff x="6126080" y="3277771"/>
              <a:chExt cx="108250" cy="123046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7178768-EEB5-4184-9EAA-63B4B8F0B71D}"/>
                  </a:ext>
                </a:extLst>
              </p:cNvPr>
              <p:cNvSpPr/>
              <p:nvPr/>
            </p:nvSpPr>
            <p:spPr>
              <a:xfrm rot="-8450884">
                <a:off x="6164774" y="3272522"/>
                <a:ext cx="30862" cy="133544"/>
              </a:xfrm>
              <a:custGeom>
                <a:avLst/>
                <a:gdLst>
                  <a:gd name="connsiteX0" fmla="*/ 0 w 30862"/>
                  <a:gd name="connsiteY0" fmla="*/ 0 h 133544"/>
                  <a:gd name="connsiteX1" fmla="*/ 30862 w 30862"/>
                  <a:gd name="connsiteY1" fmla="*/ 0 h 133544"/>
                  <a:gd name="connsiteX2" fmla="*/ 30862 w 30862"/>
                  <a:gd name="connsiteY2" fmla="*/ 133545 h 133544"/>
                  <a:gd name="connsiteX3" fmla="*/ 0 w 30862"/>
                  <a:gd name="connsiteY3" fmla="*/ 133545 h 13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62" h="133544">
                    <a:moveTo>
                      <a:pt x="0" y="0"/>
                    </a:moveTo>
                    <a:lnTo>
                      <a:pt x="30862" y="0"/>
                    </a:lnTo>
                    <a:lnTo>
                      <a:pt x="30862" y="133545"/>
                    </a:lnTo>
                    <a:lnTo>
                      <a:pt x="0" y="133545"/>
                    </a:lnTo>
                    <a:close/>
                  </a:path>
                </a:pathLst>
              </a:custGeom>
              <a:solidFill>
                <a:srgbClr val="444F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88068BB-046D-4D54-9C8B-97E87B53FB11}"/>
                  </a:ext>
                </a:extLst>
              </p:cNvPr>
              <p:cNvSpPr/>
              <p:nvPr/>
            </p:nvSpPr>
            <p:spPr>
              <a:xfrm rot="-8446264">
                <a:off x="6171799" y="3270995"/>
                <a:ext cx="7524" cy="123344"/>
              </a:xfrm>
              <a:custGeom>
                <a:avLst/>
                <a:gdLst>
                  <a:gd name="connsiteX0" fmla="*/ 0 w 7524"/>
                  <a:gd name="connsiteY0" fmla="*/ 0 h 123344"/>
                  <a:gd name="connsiteX1" fmla="*/ 7525 w 7524"/>
                  <a:gd name="connsiteY1" fmla="*/ 0 h 123344"/>
                  <a:gd name="connsiteX2" fmla="*/ 7525 w 7524"/>
                  <a:gd name="connsiteY2" fmla="*/ 123345 h 123344"/>
                  <a:gd name="connsiteX3" fmla="*/ 0 w 7524"/>
                  <a:gd name="connsiteY3" fmla="*/ 123345 h 12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2334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23345"/>
                    </a:lnTo>
                    <a:lnTo>
                      <a:pt x="0" y="123345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18239E4-5BC9-4D15-AF3B-5538F55F413A}"/>
                </a:ext>
              </a:extLst>
            </p:cNvPr>
            <p:cNvSpPr/>
            <p:nvPr/>
          </p:nvSpPr>
          <p:spPr>
            <a:xfrm>
              <a:off x="5895956" y="3346970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522" y="315486"/>
                    <a:pt x="271957" y="249859"/>
                  </a:cubicBezTo>
                  <a:cubicBezTo>
                    <a:pt x="325392" y="184232"/>
                    <a:pt x="315486" y="87744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68F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07EE54-61B3-48E0-A885-C4BFAAE8F2ED}"/>
                </a:ext>
              </a:extLst>
            </p:cNvPr>
            <p:cNvSpPr/>
            <p:nvPr/>
          </p:nvSpPr>
          <p:spPr>
            <a:xfrm>
              <a:off x="5920936" y="3371950"/>
              <a:ext cx="256401" cy="256401"/>
            </a:xfrm>
            <a:custGeom>
              <a:avLst/>
              <a:gdLst>
                <a:gd name="connsiteX0" fmla="*/ 209163 w 256401"/>
                <a:gd name="connsiteY0" fmla="*/ 28760 h 256401"/>
                <a:gd name="connsiteX1" fmla="*/ 227642 w 256401"/>
                <a:gd name="connsiteY1" fmla="*/ 209163 h 256401"/>
                <a:gd name="connsiteX2" fmla="*/ 47238 w 256401"/>
                <a:gd name="connsiteY2" fmla="*/ 227642 h 256401"/>
                <a:gd name="connsiteX3" fmla="*/ 28760 w 256401"/>
                <a:gd name="connsiteY3" fmla="*/ 47238 h 256401"/>
                <a:gd name="connsiteX4" fmla="*/ 209163 w 256401"/>
                <a:gd name="connsiteY4" fmla="*/ 28760 h 25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01" h="256401">
                  <a:moveTo>
                    <a:pt x="209163" y="28760"/>
                  </a:moveTo>
                  <a:cubicBezTo>
                    <a:pt x="264027" y="73432"/>
                    <a:pt x="272314" y="154299"/>
                    <a:pt x="227642" y="209163"/>
                  </a:cubicBezTo>
                  <a:cubicBezTo>
                    <a:pt x="182969" y="264027"/>
                    <a:pt x="102102" y="272314"/>
                    <a:pt x="47238" y="227642"/>
                  </a:cubicBezTo>
                  <a:cubicBezTo>
                    <a:pt x="-7626" y="182969"/>
                    <a:pt x="-15913" y="102102"/>
                    <a:pt x="28760" y="47238"/>
                  </a:cubicBezTo>
                  <a:cubicBezTo>
                    <a:pt x="73432" y="-7626"/>
                    <a:pt x="154299" y="-15913"/>
                    <a:pt x="209163" y="2876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A00EB62-8409-4AA0-831F-EFCC1610D346}"/>
                </a:ext>
              </a:extLst>
            </p:cNvPr>
            <p:cNvSpPr/>
            <p:nvPr/>
          </p:nvSpPr>
          <p:spPr>
            <a:xfrm>
              <a:off x="5978937" y="3410806"/>
              <a:ext cx="198362" cy="217542"/>
            </a:xfrm>
            <a:custGeom>
              <a:avLst/>
              <a:gdLst>
                <a:gd name="connsiteX0" fmla="*/ 171545 w 198362"/>
                <a:gd name="connsiteY0" fmla="*/ 98393 h 217542"/>
                <a:gd name="connsiteX1" fmla="*/ 0 w 198362"/>
                <a:gd name="connsiteY1" fmla="*/ 196691 h 217542"/>
                <a:gd name="connsiteX2" fmla="*/ 169640 w 198362"/>
                <a:gd name="connsiteY2" fmla="*/ 170307 h 217542"/>
                <a:gd name="connsiteX3" fmla="*/ 162211 w 198362"/>
                <a:gd name="connsiteY3" fmla="*/ 0 h 217542"/>
                <a:gd name="connsiteX4" fmla="*/ 171545 w 198362"/>
                <a:gd name="connsiteY4" fmla="*/ 98393 h 2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62" h="217542">
                  <a:moveTo>
                    <a:pt x="171545" y="98393"/>
                  </a:moveTo>
                  <a:cubicBezTo>
                    <a:pt x="141923" y="161544"/>
                    <a:pt x="67723" y="208598"/>
                    <a:pt x="0" y="196691"/>
                  </a:cubicBezTo>
                  <a:cubicBezTo>
                    <a:pt x="54197" y="232220"/>
                    <a:pt x="127825" y="221647"/>
                    <a:pt x="169640" y="170307"/>
                  </a:cubicBezTo>
                  <a:cubicBezTo>
                    <a:pt x="211074" y="119444"/>
                    <a:pt x="206883" y="46006"/>
                    <a:pt x="162211" y="0"/>
                  </a:cubicBezTo>
                  <a:cubicBezTo>
                    <a:pt x="180689" y="29813"/>
                    <a:pt x="187262" y="64960"/>
                    <a:pt x="171545" y="98393"/>
                  </a:cubicBezTo>
                  <a:close/>
                </a:path>
              </a:pathLst>
            </a:custGeom>
            <a:solidFill>
              <a:srgbClr val="C8C8C8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E2776E-BD30-4F6E-870F-2D079F04536D}"/>
                </a:ext>
              </a:extLst>
            </p:cNvPr>
            <p:cNvSpPr/>
            <p:nvPr/>
          </p:nvSpPr>
          <p:spPr>
            <a:xfrm>
              <a:off x="6178969" y="3205138"/>
              <a:ext cx="116573" cy="128033"/>
            </a:xfrm>
            <a:custGeom>
              <a:avLst/>
              <a:gdLst>
                <a:gd name="connsiteX0" fmla="*/ 89910 w 116573"/>
                <a:gd name="connsiteY0" fmla="*/ 3072 h 128033"/>
                <a:gd name="connsiteX1" fmla="*/ 111531 w 116573"/>
                <a:gd name="connsiteY1" fmla="*/ 20693 h 128033"/>
                <a:gd name="connsiteX2" fmla="*/ 113532 w 116573"/>
                <a:gd name="connsiteY2" fmla="*/ 39934 h 128033"/>
                <a:gd name="connsiteX3" fmla="*/ 45904 w 116573"/>
                <a:gd name="connsiteY3" fmla="*/ 122992 h 128033"/>
                <a:gd name="connsiteX4" fmla="*/ 26664 w 116573"/>
                <a:gd name="connsiteY4" fmla="*/ 124992 h 128033"/>
                <a:gd name="connsiteX5" fmla="*/ 5042 w 116573"/>
                <a:gd name="connsiteY5" fmla="*/ 107371 h 128033"/>
                <a:gd name="connsiteX6" fmla="*/ 3042 w 116573"/>
                <a:gd name="connsiteY6" fmla="*/ 88130 h 128033"/>
                <a:gd name="connsiteX7" fmla="*/ 70669 w 116573"/>
                <a:gd name="connsiteY7" fmla="*/ 5072 h 128033"/>
                <a:gd name="connsiteX8" fmla="*/ 89910 w 116573"/>
                <a:gd name="connsiteY8" fmla="*/ 3072 h 1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573" h="128033">
                  <a:moveTo>
                    <a:pt x="89910" y="3072"/>
                  </a:moveTo>
                  <a:lnTo>
                    <a:pt x="111531" y="20693"/>
                  </a:lnTo>
                  <a:cubicBezTo>
                    <a:pt x="117342" y="25456"/>
                    <a:pt x="118294" y="34028"/>
                    <a:pt x="113532" y="39934"/>
                  </a:cubicBezTo>
                  <a:lnTo>
                    <a:pt x="45904" y="122992"/>
                  </a:lnTo>
                  <a:cubicBezTo>
                    <a:pt x="41142" y="128802"/>
                    <a:pt x="32569" y="129754"/>
                    <a:pt x="26664" y="124992"/>
                  </a:cubicBezTo>
                  <a:lnTo>
                    <a:pt x="5042" y="107371"/>
                  </a:lnTo>
                  <a:cubicBezTo>
                    <a:pt x="-768" y="102608"/>
                    <a:pt x="-1721" y="94036"/>
                    <a:pt x="3042" y="88130"/>
                  </a:cubicBezTo>
                  <a:lnTo>
                    <a:pt x="70669" y="5072"/>
                  </a:lnTo>
                  <a:cubicBezTo>
                    <a:pt x="75432" y="-833"/>
                    <a:pt x="84004" y="-1691"/>
                    <a:pt x="89910" y="3072"/>
                  </a:cubicBezTo>
                  <a:close/>
                </a:path>
              </a:pathLst>
            </a:custGeom>
            <a:solidFill>
              <a:srgbClr val="1D24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E06B99-E49D-457E-996F-066256057090}"/>
                </a:ext>
              </a:extLst>
            </p:cNvPr>
            <p:cNvSpPr/>
            <p:nvPr/>
          </p:nvSpPr>
          <p:spPr>
            <a:xfrm>
              <a:off x="6242494" y="3205138"/>
              <a:ext cx="53078" cy="101084"/>
            </a:xfrm>
            <a:custGeom>
              <a:avLst/>
              <a:gdLst>
                <a:gd name="connsiteX0" fmla="*/ 191 w 53078"/>
                <a:gd name="connsiteY0" fmla="*/ 101084 h 101084"/>
                <a:gd name="connsiteX1" fmla="*/ 50006 w 53078"/>
                <a:gd name="connsiteY1" fmla="*/ 39934 h 101084"/>
                <a:gd name="connsiteX2" fmla="*/ 48006 w 53078"/>
                <a:gd name="connsiteY2" fmla="*/ 20693 h 101084"/>
                <a:gd name="connsiteX3" fmla="*/ 26384 w 53078"/>
                <a:gd name="connsiteY3" fmla="*/ 3072 h 101084"/>
                <a:gd name="connsiteX4" fmla="*/ 7144 w 53078"/>
                <a:gd name="connsiteY4" fmla="*/ 5072 h 101084"/>
                <a:gd name="connsiteX5" fmla="*/ 0 w 53078"/>
                <a:gd name="connsiteY5" fmla="*/ 13835 h 101084"/>
                <a:gd name="connsiteX6" fmla="*/ 191 w 53078"/>
                <a:gd name="connsiteY6" fmla="*/ 101084 h 10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8" h="101084">
                  <a:moveTo>
                    <a:pt x="191" y="101084"/>
                  </a:moveTo>
                  <a:lnTo>
                    <a:pt x="50006" y="39934"/>
                  </a:lnTo>
                  <a:cubicBezTo>
                    <a:pt x="54769" y="34123"/>
                    <a:pt x="53912" y="25456"/>
                    <a:pt x="48006" y="20693"/>
                  </a:cubicBezTo>
                  <a:lnTo>
                    <a:pt x="26384" y="3072"/>
                  </a:lnTo>
                  <a:cubicBezTo>
                    <a:pt x="20479" y="-1691"/>
                    <a:pt x="11906" y="-833"/>
                    <a:pt x="7144" y="5072"/>
                  </a:cubicBezTo>
                  <a:lnTo>
                    <a:pt x="0" y="13835"/>
                  </a:lnTo>
                  <a:cubicBezTo>
                    <a:pt x="29527" y="29170"/>
                    <a:pt x="15335" y="70509"/>
                    <a:pt x="191" y="101084"/>
                  </a:cubicBezTo>
                  <a:close/>
                </a:path>
              </a:pathLst>
            </a:custGeom>
            <a:solidFill>
              <a:srgbClr val="1D2465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D8823D5-F6DE-4DDB-9CA0-C75018C79D37}"/>
                </a:ext>
              </a:extLst>
            </p:cNvPr>
            <p:cNvSpPr/>
            <p:nvPr/>
          </p:nvSpPr>
          <p:spPr>
            <a:xfrm>
              <a:off x="5934056" y="3385224"/>
              <a:ext cx="137273" cy="151788"/>
            </a:xfrm>
            <a:custGeom>
              <a:avLst/>
              <a:gdLst>
                <a:gd name="connsiteX0" fmla="*/ 2399 w 137273"/>
                <a:gd name="connsiteY0" fmla="*/ 151789 h 151788"/>
                <a:gd name="connsiteX1" fmla="*/ 24497 w 137273"/>
                <a:gd name="connsiteY1" fmla="*/ 50348 h 151788"/>
                <a:gd name="connsiteX2" fmla="*/ 137273 w 137273"/>
                <a:gd name="connsiteY2" fmla="*/ 2056 h 151788"/>
                <a:gd name="connsiteX3" fmla="*/ 46881 w 137273"/>
                <a:gd name="connsiteY3" fmla="*/ 63397 h 151788"/>
                <a:gd name="connsiteX4" fmla="*/ 2399 w 137273"/>
                <a:gd name="connsiteY4" fmla="*/ 151789 h 1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73" h="151788">
                  <a:moveTo>
                    <a:pt x="2399" y="151789"/>
                  </a:moveTo>
                  <a:cubicBezTo>
                    <a:pt x="2399" y="151789"/>
                    <a:pt x="-10745" y="97401"/>
                    <a:pt x="24497" y="50348"/>
                  </a:cubicBezTo>
                  <a:cubicBezTo>
                    <a:pt x="59740" y="3294"/>
                    <a:pt x="124319" y="-4612"/>
                    <a:pt x="137273" y="2056"/>
                  </a:cubicBezTo>
                  <a:cubicBezTo>
                    <a:pt x="104317" y="18058"/>
                    <a:pt x="77837" y="28821"/>
                    <a:pt x="46881" y="63397"/>
                  </a:cubicBezTo>
                  <a:cubicBezTo>
                    <a:pt x="14020" y="100354"/>
                    <a:pt x="2399" y="151789"/>
                    <a:pt x="2399" y="15178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708D0CB-5BEA-40DD-96B0-D5CF1B25AE66}"/>
                </a:ext>
              </a:extLst>
            </p:cNvPr>
            <p:cNvSpPr/>
            <p:nvPr/>
          </p:nvSpPr>
          <p:spPr>
            <a:xfrm>
              <a:off x="5899004" y="3339541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617" y="315486"/>
                    <a:pt x="271957" y="249859"/>
                  </a:cubicBezTo>
                  <a:cubicBezTo>
                    <a:pt x="325392" y="184232"/>
                    <a:pt x="315486" y="87839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EB6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37" name="Graphic 44260">
            <a:extLst>
              <a:ext uri="{FF2B5EF4-FFF2-40B4-BE49-F238E27FC236}">
                <a16:creationId xmlns:a16="http://schemas.microsoft.com/office/drawing/2014/main" id="{A93334CA-36DF-4436-A1BB-571DACA7772A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138" name="Freeform: Shape 44262">
              <a:extLst>
                <a:ext uri="{FF2B5EF4-FFF2-40B4-BE49-F238E27FC236}">
                  <a16:creationId xmlns:a16="http://schemas.microsoft.com/office/drawing/2014/main" id="{6A217E51-B660-4D55-B49A-4423E7508ACC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44263">
              <a:extLst>
                <a:ext uri="{FF2B5EF4-FFF2-40B4-BE49-F238E27FC236}">
                  <a16:creationId xmlns:a16="http://schemas.microsoft.com/office/drawing/2014/main" id="{ABA2D673-A02F-4811-ADD1-093FC0F4F006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03" name="Graphic 828">
            <a:extLst>
              <a:ext uri="{FF2B5EF4-FFF2-40B4-BE49-F238E27FC236}">
                <a16:creationId xmlns:a16="http://schemas.microsoft.com/office/drawing/2014/main" id="{8CD1E81E-2AB6-4975-AEBF-97A1B4543755}"/>
              </a:ext>
            </a:extLst>
          </p:cNvPr>
          <p:cNvGrpSpPr/>
          <p:nvPr/>
        </p:nvGrpSpPr>
        <p:grpSpPr>
          <a:xfrm>
            <a:off x="990775" y="5205276"/>
            <a:ext cx="841681" cy="701090"/>
            <a:chOff x="6029366" y="3371852"/>
            <a:chExt cx="130719" cy="112577"/>
          </a:xfrm>
          <a:solidFill>
            <a:srgbClr val="E9D2AE"/>
          </a:solidFill>
        </p:grpSpPr>
        <p:sp>
          <p:nvSpPr>
            <p:cNvPr id="204" name="Freeform: Shape 123">
              <a:extLst>
                <a:ext uri="{FF2B5EF4-FFF2-40B4-BE49-F238E27FC236}">
                  <a16:creationId xmlns:a16="http://schemas.microsoft.com/office/drawing/2014/main" id="{C2863571-7368-499E-AE74-60C404F449A4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5" name="Freeform: Shape 124">
              <a:extLst>
                <a:ext uri="{FF2B5EF4-FFF2-40B4-BE49-F238E27FC236}">
                  <a16:creationId xmlns:a16="http://schemas.microsoft.com/office/drawing/2014/main" id="{F1A49C8D-4AC9-4335-971E-C9EF0136383B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6" name="Freeform: Shape 125">
              <a:extLst>
                <a:ext uri="{FF2B5EF4-FFF2-40B4-BE49-F238E27FC236}">
                  <a16:creationId xmlns:a16="http://schemas.microsoft.com/office/drawing/2014/main" id="{7F7BE90E-D8C3-469C-9BB2-79DEA726C381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7" name="Graphic 19325">
            <a:extLst>
              <a:ext uri="{FF2B5EF4-FFF2-40B4-BE49-F238E27FC236}">
                <a16:creationId xmlns:a16="http://schemas.microsoft.com/office/drawing/2014/main" id="{0F7346D2-0353-46C8-A93B-7683B492DD5A}"/>
              </a:ext>
            </a:extLst>
          </p:cNvPr>
          <p:cNvSpPr/>
          <p:nvPr/>
        </p:nvSpPr>
        <p:spPr>
          <a:xfrm>
            <a:off x="3817854" y="6053095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8" name="Graphic 19325">
            <a:extLst>
              <a:ext uri="{FF2B5EF4-FFF2-40B4-BE49-F238E27FC236}">
                <a16:creationId xmlns:a16="http://schemas.microsoft.com/office/drawing/2014/main" id="{B67ADEEA-5CDD-4906-BBDE-CDEED753755B}"/>
              </a:ext>
            </a:extLst>
          </p:cNvPr>
          <p:cNvSpPr/>
          <p:nvPr/>
        </p:nvSpPr>
        <p:spPr>
          <a:xfrm>
            <a:off x="9761067" y="25107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1" name="Graphic 19325">
            <a:extLst>
              <a:ext uri="{FF2B5EF4-FFF2-40B4-BE49-F238E27FC236}">
                <a16:creationId xmlns:a16="http://schemas.microsoft.com/office/drawing/2014/main" id="{2566B1F1-4C7D-48EC-84D2-862A047CF5C4}"/>
              </a:ext>
            </a:extLst>
          </p:cNvPr>
          <p:cNvSpPr/>
          <p:nvPr/>
        </p:nvSpPr>
        <p:spPr>
          <a:xfrm>
            <a:off x="5847389" y="6325347"/>
            <a:ext cx="445845" cy="39766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2" name="Graphic 19325">
            <a:extLst>
              <a:ext uri="{FF2B5EF4-FFF2-40B4-BE49-F238E27FC236}">
                <a16:creationId xmlns:a16="http://schemas.microsoft.com/office/drawing/2014/main" id="{B73959C6-E3E6-49C3-96C0-30C89483B6FB}"/>
              </a:ext>
            </a:extLst>
          </p:cNvPr>
          <p:cNvSpPr/>
          <p:nvPr/>
        </p:nvSpPr>
        <p:spPr>
          <a:xfrm>
            <a:off x="4513289" y="4879595"/>
            <a:ext cx="293284" cy="26159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4" name="Graphic 19325">
            <a:extLst>
              <a:ext uri="{FF2B5EF4-FFF2-40B4-BE49-F238E27FC236}">
                <a16:creationId xmlns:a16="http://schemas.microsoft.com/office/drawing/2014/main" id="{E2DE69C3-B2A5-4C15-AAC2-2A2A23F34E94}"/>
              </a:ext>
            </a:extLst>
          </p:cNvPr>
          <p:cNvSpPr/>
          <p:nvPr/>
        </p:nvSpPr>
        <p:spPr>
          <a:xfrm>
            <a:off x="2278821" y="3321033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5" name="Freeform 140">
            <a:extLst>
              <a:ext uri="{FF2B5EF4-FFF2-40B4-BE49-F238E27FC236}">
                <a16:creationId xmlns:a16="http://schemas.microsoft.com/office/drawing/2014/main" id="{E7F7D3A5-8EAC-4BCB-B724-0809F3A240BF}"/>
              </a:ext>
            </a:extLst>
          </p:cNvPr>
          <p:cNvSpPr/>
          <p:nvPr/>
        </p:nvSpPr>
        <p:spPr>
          <a:xfrm flipH="1" flipV="1">
            <a:off x="355600" y="277813"/>
            <a:ext cx="11541125" cy="6302375"/>
          </a:xfrm>
          <a:custGeom>
            <a:avLst/>
            <a:gdLst>
              <a:gd name="connsiteX0" fmla="*/ 10942351 w 12199886"/>
              <a:gd name="connsiteY0" fmla="*/ 755990 h 6858000"/>
              <a:gd name="connsiteX1" fmla="*/ 9279451 w 12199886"/>
              <a:gd name="connsiteY1" fmla="*/ 874702 h 6858000"/>
              <a:gd name="connsiteX2" fmla="*/ 7678582 w 12199886"/>
              <a:gd name="connsiteY2" fmla="*/ 1389442 h 6858000"/>
              <a:gd name="connsiteX3" fmla="*/ 6042921 w 12199886"/>
              <a:gd name="connsiteY3" fmla="*/ 896112 h 6858000"/>
              <a:gd name="connsiteX4" fmla="*/ 4045515 w 12199886"/>
              <a:gd name="connsiteY4" fmla="*/ 1433155 h 6858000"/>
              <a:gd name="connsiteX5" fmla="*/ 2860809 w 12199886"/>
              <a:gd name="connsiteY5" fmla="*/ 987552 h 6858000"/>
              <a:gd name="connsiteX6" fmla="*/ 1818393 w 12199886"/>
              <a:gd name="connsiteY6" fmla="*/ 1335024 h 6858000"/>
              <a:gd name="connsiteX7" fmla="*/ 1111465 w 12199886"/>
              <a:gd name="connsiteY7" fmla="*/ 869727 h 6858000"/>
              <a:gd name="connsiteX8" fmla="*/ 1324618 w 12199886"/>
              <a:gd name="connsiteY8" fmla="*/ 2377441 h 6858000"/>
              <a:gd name="connsiteX9" fmla="*/ 922282 w 12199886"/>
              <a:gd name="connsiteY9" fmla="*/ 3529585 h 6858000"/>
              <a:gd name="connsiteX10" fmla="*/ 1452633 w 12199886"/>
              <a:gd name="connsiteY10" fmla="*/ 4773169 h 6858000"/>
              <a:gd name="connsiteX11" fmla="*/ 1111465 w 12199886"/>
              <a:gd name="connsiteY11" fmla="*/ 5709741 h 6858000"/>
              <a:gd name="connsiteX12" fmla="*/ 2129289 w 12199886"/>
              <a:gd name="connsiteY12" fmla="*/ 5907025 h 6858000"/>
              <a:gd name="connsiteX13" fmla="*/ 3647193 w 12199886"/>
              <a:gd name="connsiteY13" fmla="*/ 5285233 h 6858000"/>
              <a:gd name="connsiteX14" fmla="*/ 5823465 w 12199886"/>
              <a:gd name="connsiteY14" fmla="*/ 5966795 h 6858000"/>
              <a:gd name="connsiteX15" fmla="*/ 7549673 w 12199886"/>
              <a:gd name="connsiteY15" fmla="*/ 5323147 h 6858000"/>
              <a:gd name="connsiteX16" fmla="*/ 8822697 w 12199886"/>
              <a:gd name="connsiteY16" fmla="*/ 5797297 h 6858000"/>
              <a:gd name="connsiteX17" fmla="*/ 10614921 w 12199886"/>
              <a:gd name="connsiteY17" fmla="*/ 5358385 h 6858000"/>
              <a:gd name="connsiteX18" fmla="*/ 11236713 w 12199886"/>
              <a:gd name="connsiteY18" fmla="*/ 5709741 h 6858000"/>
              <a:gd name="connsiteX19" fmla="*/ 11456169 w 12199886"/>
              <a:gd name="connsiteY19" fmla="*/ 4846321 h 6858000"/>
              <a:gd name="connsiteX20" fmla="*/ 10717512 w 12199886"/>
              <a:gd name="connsiteY20" fmla="*/ 3726292 h 6858000"/>
              <a:gd name="connsiteX21" fmla="*/ 11303620 w 12199886"/>
              <a:gd name="connsiteY21" fmla="*/ 2582624 h 6858000"/>
              <a:gd name="connsiteX22" fmla="*/ 10793786 w 12199886"/>
              <a:gd name="connsiteY22" fmla="*/ 1788656 h 6858000"/>
              <a:gd name="connsiteX23" fmla="*/ 11236713 w 12199886"/>
              <a:gd name="connsiteY23" fmla="*/ 869727 h 6858000"/>
              <a:gd name="connsiteX24" fmla="*/ 10942351 w 12199886"/>
              <a:gd name="connsiteY24" fmla="*/ 755990 h 6858000"/>
              <a:gd name="connsiteX25" fmla="*/ 0 w 12199886"/>
              <a:gd name="connsiteY25" fmla="*/ 0 h 6858000"/>
              <a:gd name="connsiteX26" fmla="*/ 12199886 w 12199886"/>
              <a:gd name="connsiteY26" fmla="*/ 0 h 6858000"/>
              <a:gd name="connsiteX27" fmla="*/ 12199886 w 12199886"/>
              <a:gd name="connsiteY27" fmla="*/ 6858000 h 6858000"/>
              <a:gd name="connsiteX28" fmla="*/ 0 w 12199886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9886" h="6858000">
                <a:moveTo>
                  <a:pt x="10942351" y="755990"/>
                </a:moveTo>
                <a:cubicBezTo>
                  <a:pt x="10487431" y="751392"/>
                  <a:pt x="9909207" y="1317314"/>
                  <a:pt x="9279451" y="874702"/>
                </a:cubicBezTo>
                <a:cubicBezTo>
                  <a:pt x="8863436" y="639634"/>
                  <a:pt x="8273016" y="1234217"/>
                  <a:pt x="7678582" y="1389442"/>
                </a:cubicBezTo>
                <a:cubicBezTo>
                  <a:pt x="6689097" y="1523257"/>
                  <a:pt x="6530601" y="896112"/>
                  <a:pt x="6042921" y="896112"/>
                </a:cubicBezTo>
                <a:cubicBezTo>
                  <a:pt x="5415034" y="920496"/>
                  <a:pt x="4818369" y="1553737"/>
                  <a:pt x="4045515" y="1433155"/>
                </a:cubicBezTo>
                <a:cubicBezTo>
                  <a:pt x="3636042" y="1334876"/>
                  <a:pt x="3593667" y="873958"/>
                  <a:pt x="2860809" y="987552"/>
                </a:cubicBezTo>
                <a:cubicBezTo>
                  <a:pt x="2565078" y="1088954"/>
                  <a:pt x="2493265" y="1412042"/>
                  <a:pt x="1818393" y="1335024"/>
                </a:cubicBezTo>
                <a:cubicBezTo>
                  <a:pt x="1570558" y="1293816"/>
                  <a:pt x="1381602" y="665608"/>
                  <a:pt x="1111465" y="869727"/>
                </a:cubicBezTo>
                <a:cubicBezTo>
                  <a:pt x="825677" y="1227333"/>
                  <a:pt x="1376230" y="1852567"/>
                  <a:pt x="1324618" y="2377441"/>
                </a:cubicBezTo>
                <a:cubicBezTo>
                  <a:pt x="1288042" y="2791969"/>
                  <a:pt x="958858" y="3115057"/>
                  <a:pt x="922282" y="3529585"/>
                </a:cubicBezTo>
                <a:cubicBezTo>
                  <a:pt x="952762" y="3907537"/>
                  <a:pt x="1422153" y="4395217"/>
                  <a:pt x="1452633" y="4773169"/>
                </a:cubicBezTo>
                <a:cubicBezTo>
                  <a:pt x="1454734" y="5042688"/>
                  <a:pt x="1109364" y="5440222"/>
                  <a:pt x="1111465" y="5709741"/>
                </a:cubicBezTo>
                <a:cubicBezTo>
                  <a:pt x="1138506" y="5898166"/>
                  <a:pt x="1645048" y="6566094"/>
                  <a:pt x="2129289" y="5907025"/>
                </a:cubicBezTo>
                <a:cubicBezTo>
                  <a:pt x="2616969" y="5821681"/>
                  <a:pt x="2824976" y="5203308"/>
                  <a:pt x="3647193" y="5285233"/>
                </a:cubicBezTo>
                <a:cubicBezTo>
                  <a:pt x="4348382" y="5423211"/>
                  <a:pt x="5055369" y="5918027"/>
                  <a:pt x="5823465" y="5966795"/>
                </a:cubicBezTo>
                <a:cubicBezTo>
                  <a:pt x="6384297" y="5948507"/>
                  <a:pt x="6632002" y="5274528"/>
                  <a:pt x="7549673" y="5323147"/>
                </a:cubicBezTo>
                <a:cubicBezTo>
                  <a:pt x="7977285" y="5345450"/>
                  <a:pt x="8450841" y="5797297"/>
                  <a:pt x="8822697" y="5797297"/>
                </a:cubicBezTo>
                <a:cubicBezTo>
                  <a:pt x="9438393" y="5791201"/>
                  <a:pt x="9731596" y="5029944"/>
                  <a:pt x="10614921" y="5358385"/>
                </a:cubicBezTo>
                <a:cubicBezTo>
                  <a:pt x="10807912" y="5466137"/>
                  <a:pt x="11010269" y="5780409"/>
                  <a:pt x="11236713" y="5709741"/>
                </a:cubicBezTo>
                <a:cubicBezTo>
                  <a:pt x="11566343" y="5533446"/>
                  <a:pt x="11583739" y="5245641"/>
                  <a:pt x="11456169" y="4846321"/>
                </a:cubicBezTo>
                <a:cubicBezTo>
                  <a:pt x="11352537" y="4529329"/>
                  <a:pt x="10821144" y="4043284"/>
                  <a:pt x="10717512" y="3726292"/>
                </a:cubicBezTo>
                <a:cubicBezTo>
                  <a:pt x="10723608" y="3317860"/>
                  <a:pt x="11297524" y="2991056"/>
                  <a:pt x="11303620" y="2582624"/>
                </a:cubicBezTo>
                <a:cubicBezTo>
                  <a:pt x="11273140" y="2277824"/>
                  <a:pt x="10757358" y="2149212"/>
                  <a:pt x="10793786" y="1788656"/>
                </a:cubicBezTo>
                <a:cubicBezTo>
                  <a:pt x="10788731" y="1256199"/>
                  <a:pt x="11576305" y="1290671"/>
                  <a:pt x="11236713" y="869727"/>
                </a:cubicBezTo>
                <a:cubicBezTo>
                  <a:pt x="11145747" y="788495"/>
                  <a:pt x="11047332" y="757051"/>
                  <a:pt x="10942351" y="755990"/>
                </a:cubicBezTo>
                <a:close/>
                <a:moveTo>
                  <a:pt x="0" y="0"/>
                </a:moveTo>
                <a:lnTo>
                  <a:pt x="12199886" y="0"/>
                </a:lnTo>
                <a:lnTo>
                  <a:pt x="121998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66700" sx="98000" sy="98000" algn="ct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294BC90-76E1-4F53-8C89-4157735A075C}"/>
              </a:ext>
            </a:extLst>
          </p:cNvPr>
          <p:cNvSpPr/>
          <p:nvPr/>
        </p:nvSpPr>
        <p:spPr>
          <a:xfrm>
            <a:off x="-19510" y="-79494"/>
            <a:ext cx="12223658" cy="7022225"/>
          </a:xfrm>
          <a:custGeom>
            <a:avLst/>
            <a:gdLst>
              <a:gd name="connsiteX0" fmla="*/ 6111829 w 12223658"/>
              <a:gd name="connsiteY0" fmla="*/ 547452 h 7022225"/>
              <a:gd name="connsiteX1" fmla="*/ 968409 w 12223658"/>
              <a:gd name="connsiteY1" fmla="*/ 3511112 h 7022225"/>
              <a:gd name="connsiteX2" fmla="*/ 6111829 w 12223658"/>
              <a:gd name="connsiteY2" fmla="*/ 6474772 h 7022225"/>
              <a:gd name="connsiteX3" fmla="*/ 11255249 w 12223658"/>
              <a:gd name="connsiteY3" fmla="*/ 3511112 h 7022225"/>
              <a:gd name="connsiteX4" fmla="*/ 6111829 w 12223658"/>
              <a:gd name="connsiteY4" fmla="*/ 547452 h 7022225"/>
              <a:gd name="connsiteX5" fmla="*/ 0 w 12223658"/>
              <a:gd name="connsiteY5" fmla="*/ 0 h 7022225"/>
              <a:gd name="connsiteX6" fmla="*/ 12223658 w 12223658"/>
              <a:gd name="connsiteY6" fmla="*/ 0 h 7022225"/>
              <a:gd name="connsiteX7" fmla="*/ 12223658 w 12223658"/>
              <a:gd name="connsiteY7" fmla="*/ 7022225 h 7022225"/>
              <a:gd name="connsiteX8" fmla="*/ 0 w 12223658"/>
              <a:gd name="connsiteY8" fmla="*/ 7022225 h 70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3658" h="7022225">
                <a:moveTo>
                  <a:pt x="6111829" y="547452"/>
                </a:moveTo>
                <a:cubicBezTo>
                  <a:pt x="3271197" y="547452"/>
                  <a:pt x="968409" y="1874328"/>
                  <a:pt x="968409" y="3511112"/>
                </a:cubicBezTo>
                <a:cubicBezTo>
                  <a:pt x="968409" y="5147896"/>
                  <a:pt x="3271197" y="6474772"/>
                  <a:pt x="6111829" y="6474772"/>
                </a:cubicBezTo>
                <a:cubicBezTo>
                  <a:pt x="8952461" y="6474772"/>
                  <a:pt x="11255249" y="5147896"/>
                  <a:pt x="11255249" y="3511112"/>
                </a:cubicBezTo>
                <a:cubicBezTo>
                  <a:pt x="11255249" y="1874328"/>
                  <a:pt x="8952461" y="547452"/>
                  <a:pt x="6111829" y="547452"/>
                </a:cubicBezTo>
                <a:close/>
                <a:moveTo>
                  <a:pt x="0" y="0"/>
                </a:moveTo>
                <a:lnTo>
                  <a:pt x="12223658" y="0"/>
                </a:lnTo>
                <a:lnTo>
                  <a:pt x="12223658" y="7022225"/>
                </a:lnTo>
                <a:lnTo>
                  <a:pt x="0" y="70222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6F53EAD-93F5-4D9D-83D2-1A6011094FED}"/>
              </a:ext>
            </a:extLst>
          </p:cNvPr>
          <p:cNvSpPr/>
          <p:nvPr/>
        </p:nvSpPr>
        <p:spPr>
          <a:xfrm>
            <a:off x="-49550" y="-66977"/>
            <a:ext cx="12291101" cy="6966921"/>
          </a:xfrm>
          <a:custGeom>
            <a:avLst/>
            <a:gdLst>
              <a:gd name="connsiteX0" fmla="*/ 6138097 w 12291101"/>
              <a:gd name="connsiteY0" fmla="*/ 36178 h 6966921"/>
              <a:gd name="connsiteX1" fmla="*/ 6751 w 12291101"/>
              <a:gd name="connsiteY1" fmla="*/ 3483460 h 6966921"/>
              <a:gd name="connsiteX2" fmla="*/ 6138097 w 12291101"/>
              <a:gd name="connsiteY2" fmla="*/ 6930742 h 6966921"/>
              <a:gd name="connsiteX3" fmla="*/ 12269443 w 12291101"/>
              <a:gd name="connsiteY3" fmla="*/ 3483460 h 6966921"/>
              <a:gd name="connsiteX4" fmla="*/ 6138097 w 12291101"/>
              <a:gd name="connsiteY4" fmla="*/ 36178 h 6966921"/>
              <a:gd name="connsiteX5" fmla="*/ 0 w 12291101"/>
              <a:gd name="connsiteY5" fmla="*/ 0 h 6966921"/>
              <a:gd name="connsiteX6" fmla="*/ 12291101 w 12291101"/>
              <a:gd name="connsiteY6" fmla="*/ 0 h 6966921"/>
              <a:gd name="connsiteX7" fmla="*/ 12291101 w 12291101"/>
              <a:gd name="connsiteY7" fmla="*/ 6966921 h 6966921"/>
              <a:gd name="connsiteX8" fmla="*/ 0 w 12291101"/>
              <a:gd name="connsiteY8" fmla="*/ 6966921 h 696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1101" h="6966921">
                <a:moveTo>
                  <a:pt x="6138097" y="36178"/>
                </a:moveTo>
                <a:cubicBezTo>
                  <a:pt x="2751848" y="36178"/>
                  <a:pt x="6751" y="1579579"/>
                  <a:pt x="6751" y="3483460"/>
                </a:cubicBezTo>
                <a:cubicBezTo>
                  <a:pt x="6751" y="5387341"/>
                  <a:pt x="2751848" y="6930742"/>
                  <a:pt x="6138097" y="6930742"/>
                </a:cubicBezTo>
                <a:cubicBezTo>
                  <a:pt x="9524346" y="6930742"/>
                  <a:pt x="12269443" y="5387341"/>
                  <a:pt x="12269443" y="3483460"/>
                </a:cubicBezTo>
                <a:cubicBezTo>
                  <a:pt x="12269443" y="1579579"/>
                  <a:pt x="9524346" y="36178"/>
                  <a:pt x="6138097" y="36178"/>
                </a:cubicBezTo>
                <a:close/>
                <a:moveTo>
                  <a:pt x="0" y="0"/>
                </a:moveTo>
                <a:lnTo>
                  <a:pt x="12291101" y="0"/>
                </a:lnTo>
                <a:lnTo>
                  <a:pt x="12291101" y="6966921"/>
                </a:lnTo>
                <a:lnTo>
                  <a:pt x="0" y="69669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802C8-5122-440B-893C-B8DC35DF67C8}"/>
              </a:ext>
            </a:extLst>
          </p:cNvPr>
          <p:cNvSpPr/>
          <p:nvPr/>
        </p:nvSpPr>
        <p:spPr>
          <a:xfrm rot="20537283">
            <a:off x="5615182" y="1345407"/>
            <a:ext cx="77838" cy="70569"/>
          </a:xfrm>
          <a:custGeom>
            <a:avLst/>
            <a:gdLst>
              <a:gd name="connsiteX0" fmla="*/ 9307 w 36586"/>
              <a:gd name="connsiteY0" fmla="*/ 33090 h 33089"/>
              <a:gd name="connsiteX1" fmla="*/ 1972 w 36586"/>
              <a:gd name="connsiteY1" fmla="*/ 29565 h 33089"/>
              <a:gd name="connsiteX2" fmla="*/ 3592 w 36586"/>
              <a:gd name="connsiteY2" fmla="*/ 16516 h 33089"/>
              <a:gd name="connsiteX3" fmla="*/ 21404 w 36586"/>
              <a:gd name="connsiteY3" fmla="*/ 2134 h 33089"/>
              <a:gd name="connsiteX4" fmla="*/ 34453 w 36586"/>
              <a:gd name="connsiteY4" fmla="*/ 3372 h 33089"/>
              <a:gd name="connsiteX5" fmla="*/ 33215 w 36586"/>
              <a:gd name="connsiteY5" fmla="*/ 16421 h 33089"/>
              <a:gd name="connsiteX6" fmla="*/ 14927 w 36586"/>
              <a:gd name="connsiteY6" fmla="*/ 31185 h 33089"/>
              <a:gd name="connsiteX7" fmla="*/ 9307 w 36586"/>
              <a:gd name="connsiteY7" fmla="*/ 33090 h 3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6" h="33089">
                <a:moveTo>
                  <a:pt x="9307" y="33090"/>
                </a:moveTo>
                <a:cubicBezTo>
                  <a:pt x="6545" y="33090"/>
                  <a:pt x="3877" y="31852"/>
                  <a:pt x="1972" y="29565"/>
                </a:cubicBezTo>
                <a:cubicBezTo>
                  <a:pt x="-1171" y="25565"/>
                  <a:pt x="-504" y="19755"/>
                  <a:pt x="3592" y="16516"/>
                </a:cubicBezTo>
                <a:cubicBezTo>
                  <a:pt x="9402" y="12040"/>
                  <a:pt x="15308" y="7182"/>
                  <a:pt x="21404" y="2134"/>
                </a:cubicBezTo>
                <a:cubicBezTo>
                  <a:pt x="25309" y="-1105"/>
                  <a:pt x="31214" y="-629"/>
                  <a:pt x="34453" y="3372"/>
                </a:cubicBezTo>
                <a:cubicBezTo>
                  <a:pt x="37691" y="7277"/>
                  <a:pt x="37215" y="13183"/>
                  <a:pt x="33215" y="16421"/>
                </a:cubicBezTo>
                <a:cubicBezTo>
                  <a:pt x="26928" y="21660"/>
                  <a:pt x="20832" y="26517"/>
                  <a:pt x="14927" y="31185"/>
                </a:cubicBezTo>
                <a:cubicBezTo>
                  <a:pt x="13307" y="32423"/>
                  <a:pt x="11307" y="33090"/>
                  <a:pt x="9307" y="3309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13" name="Graphic 53">
            <a:extLst>
              <a:ext uri="{FF2B5EF4-FFF2-40B4-BE49-F238E27FC236}">
                <a16:creationId xmlns:a16="http://schemas.microsoft.com/office/drawing/2014/main" id="{0A9733D0-5AC8-4378-A82C-F5B35B9EDB61}"/>
              </a:ext>
            </a:extLst>
          </p:cNvPr>
          <p:cNvGrpSpPr/>
          <p:nvPr/>
        </p:nvGrpSpPr>
        <p:grpSpPr>
          <a:xfrm rot="626658">
            <a:off x="341670" y="4858897"/>
            <a:ext cx="2243675" cy="1772132"/>
            <a:chOff x="5795949" y="3167093"/>
            <a:chExt cx="581631" cy="494681"/>
          </a:xfrm>
          <a:solidFill>
            <a:srgbClr val="E9684D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5771E9-577A-4699-A918-DFB758196F01}"/>
                </a:ext>
              </a:extLst>
            </p:cNvPr>
            <p:cNvSpPr/>
            <p:nvPr/>
          </p:nvSpPr>
          <p:spPr>
            <a:xfrm rot="2232065">
              <a:off x="5781448" y="3335663"/>
              <a:ext cx="610633" cy="157539"/>
            </a:xfrm>
            <a:custGeom>
              <a:avLst/>
              <a:gdLst>
                <a:gd name="connsiteX0" fmla="*/ 0 w 610633"/>
                <a:gd name="connsiteY0" fmla="*/ 0 h 157539"/>
                <a:gd name="connsiteX1" fmla="*/ 610634 w 610633"/>
                <a:gd name="connsiteY1" fmla="*/ 0 h 157539"/>
                <a:gd name="connsiteX2" fmla="*/ 610634 w 610633"/>
                <a:gd name="connsiteY2" fmla="*/ 157540 h 157539"/>
                <a:gd name="connsiteX3" fmla="*/ 0 w 610633"/>
                <a:gd name="connsiteY3" fmla="*/ 157540 h 15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633" h="157539">
                  <a:moveTo>
                    <a:pt x="0" y="0"/>
                  </a:moveTo>
                  <a:lnTo>
                    <a:pt x="610634" y="0"/>
                  </a:lnTo>
                  <a:lnTo>
                    <a:pt x="610634" y="157540"/>
                  </a:lnTo>
                  <a:lnTo>
                    <a:pt x="0" y="157540"/>
                  </a:ln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5" name="Graphic 53">
              <a:extLst>
                <a:ext uri="{FF2B5EF4-FFF2-40B4-BE49-F238E27FC236}">
                  <a16:creationId xmlns:a16="http://schemas.microsoft.com/office/drawing/2014/main" id="{179960B1-9408-4B7A-A4E2-9B0F8E65697C}"/>
                </a:ext>
              </a:extLst>
            </p:cNvPr>
            <p:cNvGrpSpPr/>
            <p:nvPr/>
          </p:nvGrpSpPr>
          <p:grpSpPr>
            <a:xfrm>
              <a:off x="5826346" y="3287553"/>
              <a:ext cx="448151" cy="351567"/>
              <a:chOff x="5826346" y="3287553"/>
              <a:chExt cx="448151" cy="351567"/>
            </a:xfrm>
          </p:grpSpPr>
          <p:grpSp>
            <p:nvGrpSpPr>
              <p:cNvPr id="116" name="Graphic 53">
                <a:extLst>
                  <a:ext uri="{FF2B5EF4-FFF2-40B4-BE49-F238E27FC236}">
                    <a16:creationId xmlns:a16="http://schemas.microsoft.com/office/drawing/2014/main" id="{34EDFB33-FEC2-4C4B-BBCE-DE09EEC96FA2}"/>
                  </a:ext>
                </a:extLst>
              </p:cNvPr>
              <p:cNvGrpSpPr/>
              <p:nvPr/>
            </p:nvGrpSpPr>
            <p:grpSpPr>
              <a:xfrm>
                <a:off x="5826346" y="3287553"/>
                <a:ext cx="183260" cy="151542"/>
                <a:chOff x="5826346" y="3287553"/>
                <a:chExt cx="183260" cy="151542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9BCC540-89AA-4BEE-BF9A-B8E467C11D87}"/>
                    </a:ext>
                  </a:extLst>
                </p:cNvPr>
                <p:cNvSpPr/>
                <p:nvPr/>
              </p:nvSpPr>
              <p:spPr>
                <a:xfrm>
                  <a:off x="5826346" y="3287553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3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62AFDDA-94B2-41DD-98D8-820432D9EC3D}"/>
                    </a:ext>
                  </a:extLst>
                </p:cNvPr>
                <p:cNvSpPr/>
                <p:nvPr/>
              </p:nvSpPr>
              <p:spPr>
                <a:xfrm>
                  <a:off x="5850635" y="3310603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F868DC0-A8BD-4144-A82B-16C9AEE91FF4}"/>
                    </a:ext>
                  </a:extLst>
                </p:cNvPr>
                <p:cNvSpPr/>
                <p:nvPr/>
              </p:nvSpPr>
              <p:spPr>
                <a:xfrm>
                  <a:off x="5899879" y="334775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2C2D565-91E0-429A-8BFD-4FAE6AAF1883}"/>
                    </a:ext>
                  </a:extLst>
                </p:cNvPr>
                <p:cNvSpPr/>
                <p:nvPr/>
              </p:nvSpPr>
              <p:spPr>
                <a:xfrm>
                  <a:off x="5874924" y="332889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0E19BD6-A3FF-421B-B19A-7FBEFB92C7AB}"/>
                    </a:ext>
                  </a:extLst>
                </p:cNvPr>
                <p:cNvSpPr/>
                <p:nvPr/>
              </p:nvSpPr>
              <p:spPr>
                <a:xfrm>
                  <a:off x="5921406" y="3359276"/>
                  <a:ext cx="18288" cy="24288"/>
                </a:xfrm>
                <a:custGeom>
                  <a:avLst/>
                  <a:gdLst>
                    <a:gd name="connsiteX0" fmla="*/ 18288 w 18288"/>
                    <a:gd name="connsiteY0" fmla="*/ 0 h 24288"/>
                    <a:gd name="connsiteX1" fmla="*/ 0 w 18288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403D8E5-1FB9-4E3C-AA24-80F4EDC54015}"/>
                    </a:ext>
                  </a:extLst>
                </p:cNvPr>
                <p:cNvSpPr/>
                <p:nvPr/>
              </p:nvSpPr>
              <p:spPr>
                <a:xfrm>
                  <a:off x="5945695" y="3382327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A07CEE7-600D-4472-93F9-8536B8477425}"/>
                    </a:ext>
                  </a:extLst>
                </p:cNvPr>
                <p:cNvSpPr/>
                <p:nvPr/>
              </p:nvSpPr>
              <p:spPr>
                <a:xfrm>
                  <a:off x="5994844" y="3419474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B5574C7C-8780-448E-9611-006CCE4443DE}"/>
                    </a:ext>
                  </a:extLst>
                </p:cNvPr>
                <p:cNvSpPr/>
                <p:nvPr/>
              </p:nvSpPr>
              <p:spPr>
                <a:xfrm>
                  <a:off x="5969983" y="3400710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7" name="Graphic 53">
                <a:extLst>
                  <a:ext uri="{FF2B5EF4-FFF2-40B4-BE49-F238E27FC236}">
                    <a16:creationId xmlns:a16="http://schemas.microsoft.com/office/drawing/2014/main" id="{4C7ADE43-B2B5-4375-BB8E-A7D3D5E338CB}"/>
                  </a:ext>
                </a:extLst>
              </p:cNvPr>
              <p:cNvGrpSpPr/>
              <p:nvPr/>
            </p:nvGrpSpPr>
            <p:grpSpPr>
              <a:xfrm>
                <a:off x="6018466" y="3432619"/>
                <a:ext cx="256032" cy="206502"/>
                <a:chOff x="6018466" y="3432619"/>
                <a:chExt cx="256032" cy="206502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C85125CB-6930-49C4-8547-1A629878236F}"/>
                    </a:ext>
                  </a:extLst>
                </p:cNvPr>
                <p:cNvSpPr/>
                <p:nvPr/>
              </p:nvSpPr>
              <p:spPr>
                <a:xfrm>
                  <a:off x="6018466" y="3432619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4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4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EE4AC32-E4DA-4103-9B03-FD71409AC561}"/>
                    </a:ext>
                  </a:extLst>
                </p:cNvPr>
                <p:cNvSpPr/>
                <p:nvPr/>
              </p:nvSpPr>
              <p:spPr>
                <a:xfrm>
                  <a:off x="6042754" y="3455669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61B0B4D-E183-45F1-A396-DD052ADE4D49}"/>
                    </a:ext>
                  </a:extLst>
                </p:cNvPr>
                <p:cNvSpPr/>
                <p:nvPr/>
              </p:nvSpPr>
              <p:spPr>
                <a:xfrm>
                  <a:off x="6091903" y="349281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8DD95C94-F5DB-42C8-9BE9-B2EEEAC16F77}"/>
                    </a:ext>
                  </a:extLst>
                </p:cNvPr>
                <p:cNvSpPr/>
                <p:nvPr/>
              </p:nvSpPr>
              <p:spPr>
                <a:xfrm>
                  <a:off x="6066948" y="347395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A5050065-9D4E-48D9-B911-2BB35F7CE428}"/>
                    </a:ext>
                  </a:extLst>
                </p:cNvPr>
                <p:cNvSpPr/>
                <p:nvPr/>
              </p:nvSpPr>
              <p:spPr>
                <a:xfrm>
                  <a:off x="6113430" y="3504342"/>
                  <a:ext cx="18383" cy="24288"/>
                </a:xfrm>
                <a:custGeom>
                  <a:avLst/>
                  <a:gdLst>
                    <a:gd name="connsiteX0" fmla="*/ 18383 w 18383"/>
                    <a:gd name="connsiteY0" fmla="*/ 0 h 24288"/>
                    <a:gd name="connsiteX1" fmla="*/ 0 w 18383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83" h="24288">
                      <a:moveTo>
                        <a:pt x="18383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C10B9843-821B-46E2-9DAA-E044B82558A5}"/>
                    </a:ext>
                  </a:extLst>
                </p:cNvPr>
                <p:cNvSpPr/>
                <p:nvPr/>
              </p:nvSpPr>
              <p:spPr>
                <a:xfrm>
                  <a:off x="6137719" y="3527392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AC012BCF-D552-41D5-919C-20C860A51DC6}"/>
                    </a:ext>
                  </a:extLst>
                </p:cNvPr>
                <p:cNvSpPr/>
                <p:nvPr/>
              </p:nvSpPr>
              <p:spPr>
                <a:xfrm>
                  <a:off x="6186963" y="3564540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2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D9ACFC1-D3F2-49EE-A71E-8578CF0D4F4F}"/>
                    </a:ext>
                  </a:extLst>
                </p:cNvPr>
                <p:cNvSpPr/>
                <p:nvPr/>
              </p:nvSpPr>
              <p:spPr>
                <a:xfrm>
                  <a:off x="6162007" y="3545776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E97FE0F-A5C1-4CA1-8FAA-7C8840F33C2D}"/>
                    </a:ext>
                  </a:extLst>
                </p:cNvPr>
                <p:cNvSpPr/>
                <p:nvPr/>
              </p:nvSpPr>
              <p:spPr>
                <a:xfrm>
                  <a:off x="6211156" y="3578161"/>
                  <a:ext cx="18287" cy="24288"/>
                </a:xfrm>
                <a:custGeom>
                  <a:avLst/>
                  <a:gdLst>
                    <a:gd name="connsiteX0" fmla="*/ 18288 w 18287"/>
                    <a:gd name="connsiteY0" fmla="*/ 0 h 24288"/>
                    <a:gd name="connsiteX1" fmla="*/ 0 w 18287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7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AACAFDA5-710B-426D-8D06-B8B038BB7C78}"/>
                    </a:ext>
                  </a:extLst>
                </p:cNvPr>
                <p:cNvSpPr/>
                <p:nvPr/>
              </p:nvSpPr>
              <p:spPr>
                <a:xfrm>
                  <a:off x="6235445" y="360121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A154E72-87A2-45DB-845A-F8A35C12C023}"/>
                    </a:ext>
                  </a:extLst>
                </p:cNvPr>
                <p:cNvSpPr/>
                <p:nvPr/>
              </p:nvSpPr>
              <p:spPr>
                <a:xfrm>
                  <a:off x="6259734" y="3619594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05" name="Graphic 8843">
            <a:extLst>
              <a:ext uri="{FF2B5EF4-FFF2-40B4-BE49-F238E27FC236}">
                <a16:creationId xmlns:a16="http://schemas.microsoft.com/office/drawing/2014/main" id="{46245583-9BAE-4C81-9095-A5A44907CE70}"/>
              </a:ext>
            </a:extLst>
          </p:cNvPr>
          <p:cNvGrpSpPr/>
          <p:nvPr/>
        </p:nvGrpSpPr>
        <p:grpSpPr>
          <a:xfrm rot="6206622">
            <a:off x="-622445" y="1312470"/>
            <a:ext cx="824718" cy="2309677"/>
            <a:chOff x="5932323" y="2809504"/>
            <a:chExt cx="326743" cy="117151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475253-1278-4F11-B82D-BA99188E596F}"/>
                </a:ext>
              </a:extLst>
            </p:cNvPr>
            <p:cNvSpPr/>
            <p:nvPr/>
          </p:nvSpPr>
          <p:spPr>
            <a:xfrm>
              <a:off x="6116382" y="2809504"/>
              <a:ext cx="141351" cy="176593"/>
            </a:xfrm>
            <a:custGeom>
              <a:avLst/>
              <a:gdLst>
                <a:gd name="connsiteX0" fmla="*/ 0 w 141351"/>
                <a:gd name="connsiteY0" fmla="*/ 149733 h 176593"/>
                <a:gd name="connsiteX1" fmla="*/ 101727 w 141351"/>
                <a:gd name="connsiteY1" fmla="*/ 0 h 176593"/>
                <a:gd name="connsiteX2" fmla="*/ 141351 w 141351"/>
                <a:gd name="connsiteY2" fmla="*/ 176594 h 17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51" h="176593">
                  <a:moveTo>
                    <a:pt x="0" y="149733"/>
                  </a:moveTo>
                  <a:lnTo>
                    <a:pt x="101727" y="0"/>
                  </a:lnTo>
                  <a:lnTo>
                    <a:pt x="141351" y="176594"/>
                  </a:lnTo>
                  <a:close/>
                </a:path>
              </a:pathLst>
            </a:custGeom>
            <a:solidFill>
              <a:srgbClr val="FD8F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E4AC811-683E-4883-9497-1D8D37F165F6}"/>
                </a:ext>
              </a:extLst>
            </p:cNvPr>
            <p:cNvSpPr/>
            <p:nvPr/>
          </p:nvSpPr>
          <p:spPr>
            <a:xfrm>
              <a:off x="6182962" y="2809504"/>
              <a:ext cx="48768" cy="61055"/>
            </a:xfrm>
            <a:custGeom>
              <a:avLst/>
              <a:gdLst>
                <a:gd name="connsiteX0" fmla="*/ 0 w 48768"/>
                <a:gd name="connsiteY0" fmla="*/ 51721 h 61055"/>
                <a:gd name="connsiteX1" fmla="*/ 35147 w 48768"/>
                <a:gd name="connsiteY1" fmla="*/ 0 h 61055"/>
                <a:gd name="connsiteX2" fmla="*/ 48768 w 48768"/>
                <a:gd name="connsiteY2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" h="61055">
                  <a:moveTo>
                    <a:pt x="0" y="51721"/>
                  </a:moveTo>
                  <a:lnTo>
                    <a:pt x="35147" y="0"/>
                  </a:lnTo>
                  <a:lnTo>
                    <a:pt x="48768" y="61055"/>
                  </a:lnTo>
                  <a:close/>
                </a:path>
              </a:pathLst>
            </a:custGeom>
            <a:solidFill>
              <a:srgbClr val="1506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FDE020-C586-44D9-A65D-08E8F084C28F}"/>
                </a:ext>
              </a:extLst>
            </p:cNvPr>
            <p:cNvSpPr/>
            <p:nvPr/>
          </p:nvSpPr>
          <p:spPr>
            <a:xfrm>
              <a:off x="5950838" y="2938248"/>
              <a:ext cx="308229" cy="913481"/>
            </a:xfrm>
            <a:custGeom>
              <a:avLst/>
              <a:gdLst>
                <a:gd name="connsiteX0" fmla="*/ 164592 w 308229"/>
                <a:gd name="connsiteY0" fmla="*/ 20132 h 913481"/>
                <a:gd name="connsiteX1" fmla="*/ 211074 w 308229"/>
                <a:gd name="connsiteY1" fmla="*/ 28990 h 913481"/>
                <a:gd name="connsiteX2" fmla="*/ 263081 w 308229"/>
                <a:gd name="connsiteY2" fmla="*/ 38896 h 913481"/>
                <a:gd name="connsiteX3" fmla="*/ 308229 w 308229"/>
                <a:gd name="connsiteY3" fmla="*/ 47468 h 913481"/>
                <a:gd name="connsiteX4" fmla="*/ 143542 w 308229"/>
                <a:gd name="connsiteY4" fmla="*/ 913481 h 913481"/>
                <a:gd name="connsiteX5" fmla="*/ 0 w 308229"/>
                <a:gd name="connsiteY5" fmla="*/ 886240 h 913481"/>
                <a:gd name="connsiteX6" fmla="*/ 164592 w 308229"/>
                <a:gd name="connsiteY6" fmla="*/ 20132 h 9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29" h="913481">
                  <a:moveTo>
                    <a:pt x="164592" y="20132"/>
                  </a:moveTo>
                  <a:cubicBezTo>
                    <a:pt x="189357" y="-11015"/>
                    <a:pt x="203835" y="-4443"/>
                    <a:pt x="211074" y="28990"/>
                  </a:cubicBezTo>
                  <a:cubicBezTo>
                    <a:pt x="228410" y="32228"/>
                    <a:pt x="245745" y="35562"/>
                    <a:pt x="263081" y="38896"/>
                  </a:cubicBezTo>
                  <a:cubicBezTo>
                    <a:pt x="286417" y="2415"/>
                    <a:pt x="298418" y="19751"/>
                    <a:pt x="308229" y="47468"/>
                  </a:cubicBezTo>
                  <a:lnTo>
                    <a:pt x="143542" y="913481"/>
                  </a:lnTo>
                  <a:lnTo>
                    <a:pt x="0" y="886240"/>
                  </a:lnTo>
                  <a:cubicBezTo>
                    <a:pt x="54864" y="597537"/>
                    <a:pt x="109728" y="308834"/>
                    <a:pt x="164592" y="20132"/>
                  </a:cubicBezTo>
                  <a:close/>
                </a:path>
              </a:pathLst>
            </a:custGeom>
            <a:solidFill>
              <a:srgbClr val="E899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3C516A4-144C-43A6-8885-0D91A2300E82}"/>
                </a:ext>
              </a:extLst>
            </p:cNvPr>
            <p:cNvSpPr/>
            <p:nvPr/>
          </p:nvSpPr>
          <p:spPr>
            <a:xfrm>
              <a:off x="5932323" y="3819725"/>
              <a:ext cx="162913" cy="161294"/>
            </a:xfrm>
            <a:custGeom>
              <a:avLst/>
              <a:gdLst>
                <a:gd name="connsiteX0" fmla="*/ 19372 w 162913"/>
                <a:gd name="connsiteY0" fmla="*/ 0 h 161294"/>
                <a:gd name="connsiteX1" fmla="*/ 162914 w 162913"/>
                <a:gd name="connsiteY1" fmla="*/ 27242 h 161294"/>
                <a:gd name="connsiteX2" fmla="*/ 144435 w 162913"/>
                <a:gd name="connsiteY2" fmla="*/ 124301 h 161294"/>
                <a:gd name="connsiteX3" fmla="*/ 91286 w 162913"/>
                <a:gd name="connsiteY3" fmla="*/ 160496 h 161294"/>
                <a:gd name="connsiteX4" fmla="*/ 36993 w 162913"/>
                <a:gd name="connsiteY4" fmla="*/ 150209 h 161294"/>
                <a:gd name="connsiteX5" fmla="*/ 798 w 162913"/>
                <a:gd name="connsiteY5" fmla="*/ 97060 h 161294"/>
                <a:gd name="connsiteX6" fmla="*/ 19372 w 162913"/>
                <a:gd name="connsiteY6" fmla="*/ 0 h 16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913" h="161294">
                  <a:moveTo>
                    <a:pt x="19372" y="0"/>
                  </a:moveTo>
                  <a:lnTo>
                    <a:pt x="162914" y="27242"/>
                  </a:lnTo>
                  <a:lnTo>
                    <a:pt x="144435" y="124301"/>
                  </a:lnTo>
                  <a:cubicBezTo>
                    <a:pt x="139768" y="148876"/>
                    <a:pt x="115860" y="165164"/>
                    <a:pt x="91286" y="160496"/>
                  </a:cubicBezTo>
                  <a:lnTo>
                    <a:pt x="36993" y="150209"/>
                  </a:lnTo>
                  <a:cubicBezTo>
                    <a:pt x="12419" y="145542"/>
                    <a:pt x="-3869" y="121634"/>
                    <a:pt x="798" y="97060"/>
                  </a:cubicBezTo>
                  <a:lnTo>
                    <a:pt x="19372" y="0"/>
                  </a:lnTo>
                  <a:close/>
                </a:path>
              </a:pathLst>
            </a:custGeom>
            <a:solidFill>
              <a:srgbClr val="FB30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95FB1E-35FF-4B28-B564-6BE411C5E01C}"/>
                </a:ext>
              </a:extLst>
            </p:cNvPr>
            <p:cNvSpPr/>
            <p:nvPr/>
          </p:nvSpPr>
          <p:spPr>
            <a:xfrm>
              <a:off x="5997701" y="2936641"/>
              <a:ext cx="216229" cy="901657"/>
            </a:xfrm>
            <a:custGeom>
              <a:avLst/>
              <a:gdLst>
                <a:gd name="connsiteX0" fmla="*/ 215170 w 216229"/>
                <a:gd name="connsiteY0" fmla="*/ 40788 h 901657"/>
                <a:gd name="connsiteX1" fmla="*/ 51626 w 216229"/>
                <a:gd name="connsiteY1" fmla="*/ 901658 h 901657"/>
                <a:gd name="connsiteX2" fmla="*/ 0 w 216229"/>
                <a:gd name="connsiteY2" fmla="*/ 891847 h 901657"/>
                <a:gd name="connsiteX3" fmla="*/ 163544 w 216229"/>
                <a:gd name="connsiteY3" fmla="*/ 30978 h 901657"/>
                <a:gd name="connsiteX4" fmla="*/ 215170 w 216229"/>
                <a:gd name="connsiteY4" fmla="*/ 40788 h 90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29" h="901657">
                  <a:moveTo>
                    <a:pt x="215170" y="40788"/>
                  </a:moveTo>
                  <a:lnTo>
                    <a:pt x="51626" y="901658"/>
                  </a:lnTo>
                  <a:lnTo>
                    <a:pt x="0" y="891847"/>
                  </a:lnTo>
                  <a:lnTo>
                    <a:pt x="163544" y="30978"/>
                  </a:lnTo>
                  <a:cubicBezTo>
                    <a:pt x="172593" y="-16362"/>
                    <a:pt x="224219" y="-6551"/>
                    <a:pt x="215170" y="40788"/>
                  </a:cubicBezTo>
                  <a:close/>
                </a:path>
              </a:pathLst>
            </a:custGeom>
            <a:solidFill>
              <a:srgbClr val="EFC3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2EFDD40-FB2B-4FF0-B0A0-62C775043630}"/>
                </a:ext>
              </a:extLst>
            </p:cNvPr>
            <p:cNvSpPr/>
            <p:nvPr/>
          </p:nvSpPr>
          <p:spPr>
            <a:xfrm>
              <a:off x="5952987" y="3842759"/>
              <a:ext cx="72733" cy="117571"/>
            </a:xfrm>
            <a:custGeom>
              <a:avLst/>
              <a:gdLst>
                <a:gd name="connsiteX0" fmla="*/ 67192 w 72733"/>
                <a:gd name="connsiteY0" fmla="*/ 104030 h 117571"/>
                <a:gd name="connsiteX1" fmla="*/ 72622 w 72733"/>
                <a:gd name="connsiteY1" fmla="*/ 112030 h 117571"/>
                <a:gd name="connsiteX2" fmla="*/ 64621 w 72733"/>
                <a:gd name="connsiteY2" fmla="*/ 117460 h 117571"/>
                <a:gd name="connsiteX3" fmla="*/ 29473 w 72733"/>
                <a:gd name="connsiteY3" fmla="*/ 110792 h 117571"/>
                <a:gd name="connsiteX4" fmla="*/ 6328 w 72733"/>
                <a:gd name="connsiteY4" fmla="*/ 95552 h 117571"/>
                <a:gd name="connsiteX5" fmla="*/ 613 w 72733"/>
                <a:gd name="connsiteY5" fmla="*/ 68406 h 117571"/>
                <a:gd name="connsiteX6" fmla="*/ 12519 w 72733"/>
                <a:gd name="connsiteY6" fmla="*/ 5541 h 117571"/>
                <a:gd name="connsiteX7" fmla="*/ 20520 w 72733"/>
                <a:gd name="connsiteY7" fmla="*/ 112 h 117571"/>
                <a:gd name="connsiteX8" fmla="*/ 25949 w 72733"/>
                <a:gd name="connsiteY8" fmla="*/ 8113 h 117571"/>
                <a:gd name="connsiteX9" fmla="*/ 14043 w 72733"/>
                <a:gd name="connsiteY9" fmla="*/ 70978 h 117571"/>
                <a:gd name="connsiteX10" fmla="*/ 17567 w 72733"/>
                <a:gd name="connsiteY10" fmla="*/ 87837 h 117571"/>
                <a:gd name="connsiteX11" fmla="*/ 32045 w 72733"/>
                <a:gd name="connsiteY11" fmla="*/ 97362 h 117571"/>
                <a:gd name="connsiteX12" fmla="*/ 67192 w 72733"/>
                <a:gd name="connsiteY12" fmla="*/ 104030 h 11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733" h="117571">
                  <a:moveTo>
                    <a:pt x="67192" y="104030"/>
                  </a:moveTo>
                  <a:cubicBezTo>
                    <a:pt x="70907" y="104696"/>
                    <a:pt x="73288" y="108316"/>
                    <a:pt x="72622" y="112030"/>
                  </a:cubicBezTo>
                  <a:cubicBezTo>
                    <a:pt x="71955" y="115745"/>
                    <a:pt x="68335" y="118126"/>
                    <a:pt x="64621" y="117460"/>
                  </a:cubicBezTo>
                  <a:lnTo>
                    <a:pt x="29473" y="110792"/>
                  </a:lnTo>
                  <a:cubicBezTo>
                    <a:pt x="19663" y="108887"/>
                    <a:pt x="11566" y="103268"/>
                    <a:pt x="6328" y="95552"/>
                  </a:cubicBezTo>
                  <a:cubicBezTo>
                    <a:pt x="1089" y="87837"/>
                    <a:pt x="-1197" y="78217"/>
                    <a:pt x="613" y="68406"/>
                  </a:cubicBezTo>
                  <a:lnTo>
                    <a:pt x="12519" y="5541"/>
                  </a:lnTo>
                  <a:cubicBezTo>
                    <a:pt x="13186" y="1826"/>
                    <a:pt x="16805" y="-555"/>
                    <a:pt x="20520" y="112"/>
                  </a:cubicBezTo>
                  <a:cubicBezTo>
                    <a:pt x="24235" y="778"/>
                    <a:pt x="26616" y="4398"/>
                    <a:pt x="25949" y="8113"/>
                  </a:cubicBezTo>
                  <a:lnTo>
                    <a:pt x="14043" y="70978"/>
                  </a:lnTo>
                  <a:cubicBezTo>
                    <a:pt x="12805" y="76978"/>
                    <a:pt x="14329" y="83074"/>
                    <a:pt x="17567" y="87837"/>
                  </a:cubicBezTo>
                  <a:cubicBezTo>
                    <a:pt x="20806" y="92599"/>
                    <a:pt x="25949" y="96219"/>
                    <a:pt x="32045" y="97362"/>
                  </a:cubicBezTo>
                  <a:lnTo>
                    <a:pt x="67192" y="104030"/>
                  </a:lnTo>
                  <a:close/>
                </a:path>
              </a:pathLst>
            </a:custGeom>
            <a:solidFill>
              <a:srgbClr val="FA5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33F192F-EE14-476C-A36A-AD1E2B96507D}"/>
              </a:ext>
            </a:extLst>
          </p:cNvPr>
          <p:cNvSpPr/>
          <p:nvPr/>
        </p:nvSpPr>
        <p:spPr>
          <a:xfrm>
            <a:off x="1090819" y="-70728"/>
            <a:ext cx="11595" cy="12699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noFill/>
          <a:ln w="9525" cap="flat">
            <a:solidFill>
              <a:srgbClr val="506B82"/>
            </a:solidFill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97" name="Graphic 876">
            <a:extLst>
              <a:ext uri="{FF2B5EF4-FFF2-40B4-BE49-F238E27FC236}">
                <a16:creationId xmlns:a16="http://schemas.microsoft.com/office/drawing/2014/main" id="{6EE2AE78-C095-4394-8C24-7D1C65EAB319}"/>
              </a:ext>
            </a:extLst>
          </p:cNvPr>
          <p:cNvGrpSpPr/>
          <p:nvPr/>
        </p:nvGrpSpPr>
        <p:grpSpPr>
          <a:xfrm rot="1656797">
            <a:off x="1347732" y="443935"/>
            <a:ext cx="1059547" cy="866816"/>
            <a:chOff x="-380835" y="371217"/>
            <a:chExt cx="1182052" cy="823912"/>
          </a:xfrm>
        </p:grpSpPr>
        <p:grpSp>
          <p:nvGrpSpPr>
            <p:cNvPr id="98" name="Graphic 876">
              <a:extLst>
                <a:ext uri="{FF2B5EF4-FFF2-40B4-BE49-F238E27FC236}">
                  <a16:creationId xmlns:a16="http://schemas.microsoft.com/office/drawing/2014/main" id="{A6E68FCE-BEA2-41B1-863E-C9D5AC80ABBC}"/>
                </a:ext>
              </a:extLst>
            </p:cNvPr>
            <p:cNvGrpSpPr/>
            <p:nvPr/>
          </p:nvGrpSpPr>
          <p:grpSpPr>
            <a:xfrm>
              <a:off x="-276917" y="371217"/>
              <a:ext cx="1078134" cy="565413"/>
              <a:chOff x="-276917" y="371217"/>
              <a:chExt cx="1078134" cy="56541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641D81B-A90A-4FE1-9AF6-C27F65B0CB16}"/>
                  </a:ext>
                </a:extLst>
              </p:cNvPr>
              <p:cNvSpPr/>
              <p:nvPr/>
            </p:nvSpPr>
            <p:spPr>
              <a:xfrm>
                <a:off x="-3264" y="496851"/>
                <a:ext cx="599598" cy="439778"/>
              </a:xfrm>
              <a:custGeom>
                <a:avLst/>
                <a:gdLst>
                  <a:gd name="connsiteX0" fmla="*/ 510254 w 599598"/>
                  <a:gd name="connsiteY0" fmla="*/ 0 h 439778"/>
                  <a:gd name="connsiteX1" fmla="*/ 0 w 599598"/>
                  <a:gd name="connsiteY1" fmla="*/ 174403 h 439778"/>
                  <a:gd name="connsiteX2" fmla="*/ 90106 w 599598"/>
                  <a:gd name="connsiteY2" fmla="*/ 434054 h 439778"/>
                  <a:gd name="connsiteX3" fmla="*/ 599599 w 599598"/>
                  <a:gd name="connsiteY3" fmla="*/ 257270 h 439778"/>
                  <a:gd name="connsiteX4" fmla="*/ 510254 w 599598"/>
                  <a:gd name="connsiteY4" fmla="*/ 0 h 4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598" h="439778">
                    <a:moveTo>
                      <a:pt x="510254" y="0"/>
                    </a:moveTo>
                    <a:lnTo>
                      <a:pt x="0" y="174403"/>
                    </a:lnTo>
                    <a:lnTo>
                      <a:pt x="90106" y="434054"/>
                    </a:lnTo>
                    <a:cubicBezTo>
                      <a:pt x="278511" y="460439"/>
                      <a:pt x="468059" y="394621"/>
                      <a:pt x="599599" y="257270"/>
                    </a:cubicBezTo>
                    <a:lnTo>
                      <a:pt x="510254" y="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E4CAC5D-E741-4F97-867E-8791DD19608B}"/>
                  </a:ext>
                </a:extLst>
              </p:cNvPr>
              <p:cNvSpPr/>
              <p:nvPr/>
            </p:nvSpPr>
            <p:spPr>
              <a:xfrm>
                <a:off x="-276917" y="371217"/>
                <a:ext cx="1078134" cy="458057"/>
              </a:xfrm>
              <a:custGeom>
                <a:avLst/>
                <a:gdLst>
                  <a:gd name="connsiteX0" fmla="*/ 1078135 w 1078134"/>
                  <a:gd name="connsiteY0" fmla="*/ 41910 h 458057"/>
                  <a:gd name="connsiteX1" fmla="*/ 618554 w 1078134"/>
                  <a:gd name="connsiteY1" fmla="*/ 458057 h 458057"/>
                  <a:gd name="connsiteX2" fmla="*/ 0 w 1078134"/>
                  <a:gd name="connsiteY2" fmla="*/ 416147 h 458057"/>
                  <a:gd name="connsiteX3" fmla="*/ 64294 w 1078134"/>
                  <a:gd name="connsiteY3" fmla="*/ 357950 h 458057"/>
                  <a:gd name="connsiteX4" fmla="*/ 98965 w 1078134"/>
                  <a:gd name="connsiteY4" fmla="*/ 326517 h 458057"/>
                  <a:gd name="connsiteX5" fmla="*/ 459581 w 1078134"/>
                  <a:gd name="connsiteY5" fmla="*/ 0 h 458057"/>
                  <a:gd name="connsiteX6" fmla="*/ 944975 w 1078134"/>
                  <a:gd name="connsiteY6" fmla="*/ 32957 h 458057"/>
                  <a:gd name="connsiteX7" fmla="*/ 991553 w 1078134"/>
                  <a:gd name="connsiteY7" fmla="*/ 36100 h 45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134" h="458057">
                    <a:moveTo>
                      <a:pt x="1078135" y="41910"/>
                    </a:moveTo>
                    <a:lnTo>
                      <a:pt x="618554" y="458057"/>
                    </a:lnTo>
                    <a:lnTo>
                      <a:pt x="0" y="416147"/>
                    </a:lnTo>
                    <a:lnTo>
                      <a:pt x="64294" y="357950"/>
                    </a:lnTo>
                    <a:lnTo>
                      <a:pt x="98965" y="326517"/>
                    </a:lnTo>
                    <a:lnTo>
                      <a:pt x="459581" y="0"/>
                    </a:lnTo>
                    <a:lnTo>
                      <a:pt x="944975" y="32957"/>
                    </a:lnTo>
                    <a:lnTo>
                      <a:pt x="991553" y="3610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9C99CD-94BD-410F-9B2B-F215CC19BFD6}"/>
                  </a:ext>
                </a:extLst>
              </p:cNvPr>
              <p:cNvSpPr/>
              <p:nvPr/>
            </p:nvSpPr>
            <p:spPr>
              <a:xfrm>
                <a:off x="-212623" y="371217"/>
                <a:ext cx="927258" cy="393954"/>
              </a:xfrm>
              <a:custGeom>
                <a:avLst/>
                <a:gdLst>
                  <a:gd name="connsiteX0" fmla="*/ 927259 w 927258"/>
                  <a:gd name="connsiteY0" fmla="*/ 36100 h 393954"/>
                  <a:gd name="connsiteX1" fmla="*/ 531971 w 927258"/>
                  <a:gd name="connsiteY1" fmla="*/ 393954 h 393954"/>
                  <a:gd name="connsiteX2" fmla="*/ 0 w 927258"/>
                  <a:gd name="connsiteY2" fmla="*/ 357950 h 393954"/>
                  <a:gd name="connsiteX3" fmla="*/ 34671 w 927258"/>
                  <a:gd name="connsiteY3" fmla="*/ 326517 h 393954"/>
                  <a:gd name="connsiteX4" fmla="*/ 395288 w 927258"/>
                  <a:gd name="connsiteY4" fmla="*/ 0 h 393954"/>
                  <a:gd name="connsiteX5" fmla="*/ 880682 w 927258"/>
                  <a:gd name="connsiteY5" fmla="*/ 32957 h 39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7258" h="393954">
                    <a:moveTo>
                      <a:pt x="927259" y="36100"/>
                    </a:moveTo>
                    <a:lnTo>
                      <a:pt x="531971" y="393954"/>
                    </a:lnTo>
                    <a:lnTo>
                      <a:pt x="0" y="357950"/>
                    </a:lnTo>
                    <a:lnTo>
                      <a:pt x="34671" y="326517"/>
                    </a:lnTo>
                    <a:lnTo>
                      <a:pt x="395288" y="0"/>
                    </a:lnTo>
                    <a:lnTo>
                      <a:pt x="880682" y="32957"/>
                    </a:lnTo>
                    <a:close/>
                  </a:path>
                </a:pathLst>
              </a:custGeom>
              <a:solidFill>
                <a:srgbClr val="484D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99" name="Graphic 876">
              <a:extLst>
                <a:ext uri="{FF2B5EF4-FFF2-40B4-BE49-F238E27FC236}">
                  <a16:creationId xmlns:a16="http://schemas.microsoft.com/office/drawing/2014/main" id="{49445C9D-C01F-48C3-88E5-1D9109328EF8}"/>
                </a:ext>
              </a:extLst>
            </p:cNvPr>
            <p:cNvGrpSpPr/>
            <p:nvPr/>
          </p:nvGrpSpPr>
          <p:grpSpPr>
            <a:xfrm>
              <a:off x="-380835" y="555811"/>
              <a:ext cx="644461" cy="639318"/>
              <a:chOff x="-380835" y="555811"/>
              <a:chExt cx="644461" cy="639318"/>
            </a:xfrm>
            <a:solidFill>
              <a:srgbClr val="FFD52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2AFDD5A-141D-4646-B7C4-46C6DFD34636}"/>
                  </a:ext>
                </a:extLst>
              </p:cNvPr>
              <p:cNvSpPr/>
              <p:nvPr/>
            </p:nvSpPr>
            <p:spPr>
              <a:xfrm>
                <a:off x="-321494" y="555811"/>
                <a:ext cx="585120" cy="588168"/>
              </a:xfrm>
              <a:custGeom>
                <a:avLst/>
                <a:gdLst>
                  <a:gd name="connsiteX0" fmla="*/ 24956 w 585120"/>
                  <a:gd name="connsiteY0" fmla="*/ 588169 h 588168"/>
                  <a:gd name="connsiteX1" fmla="*/ 0 w 585120"/>
                  <a:gd name="connsiteY1" fmla="*/ 585883 h 588168"/>
                  <a:gd name="connsiteX2" fmla="*/ 32766 w 585120"/>
                  <a:gd name="connsiteY2" fmla="*/ 222790 h 588168"/>
                  <a:gd name="connsiteX3" fmla="*/ 575596 w 585120"/>
                  <a:gd name="connsiteY3" fmla="*/ 0 h 588168"/>
                  <a:gd name="connsiteX4" fmla="*/ 585121 w 585120"/>
                  <a:gd name="connsiteY4" fmla="*/ 23241 h 588168"/>
                  <a:gd name="connsiteX5" fmla="*/ 56388 w 585120"/>
                  <a:gd name="connsiteY5" fmla="*/ 240221 h 58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120" h="588168">
                    <a:moveTo>
                      <a:pt x="24956" y="588169"/>
                    </a:moveTo>
                    <a:lnTo>
                      <a:pt x="0" y="585883"/>
                    </a:lnTo>
                    <a:lnTo>
                      <a:pt x="32766" y="222790"/>
                    </a:lnTo>
                    <a:lnTo>
                      <a:pt x="575596" y="0"/>
                    </a:lnTo>
                    <a:lnTo>
                      <a:pt x="585121" y="23241"/>
                    </a:lnTo>
                    <a:lnTo>
                      <a:pt x="56388" y="240221"/>
                    </a:ln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4F6415E-3AA1-4B9B-A482-062EAFEADBE0}"/>
                  </a:ext>
                </a:extLst>
              </p:cNvPr>
              <p:cNvSpPr/>
              <p:nvPr/>
            </p:nvSpPr>
            <p:spPr>
              <a:xfrm>
                <a:off x="-380835" y="1007010"/>
                <a:ext cx="121695" cy="188118"/>
              </a:xfrm>
              <a:custGeom>
                <a:avLst/>
                <a:gdLst>
                  <a:gd name="connsiteX0" fmla="*/ 85058 w 121695"/>
                  <a:gd name="connsiteY0" fmla="*/ 1619 h 188118"/>
                  <a:gd name="connsiteX1" fmla="*/ 79915 w 121695"/>
                  <a:gd name="connsiteY1" fmla="*/ 0 h 188118"/>
                  <a:gd name="connsiteX2" fmla="*/ 0 w 121695"/>
                  <a:gd name="connsiteY2" fmla="*/ 170783 h 188118"/>
                  <a:gd name="connsiteX3" fmla="*/ 111824 w 121695"/>
                  <a:gd name="connsiteY3" fmla="*/ 188119 h 188118"/>
                  <a:gd name="connsiteX4" fmla="*/ 85058 w 121695"/>
                  <a:gd name="connsiteY4" fmla="*/ 1619 h 18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95" h="188118">
                    <a:moveTo>
                      <a:pt x="85058" y="1619"/>
                    </a:moveTo>
                    <a:lnTo>
                      <a:pt x="79915" y="0"/>
                    </a:lnTo>
                    <a:cubicBezTo>
                      <a:pt x="64484" y="5810"/>
                      <a:pt x="10573" y="35814"/>
                      <a:pt x="0" y="170783"/>
                    </a:cubicBezTo>
                    <a:lnTo>
                      <a:pt x="111824" y="188119"/>
                    </a:lnTo>
                    <a:cubicBezTo>
                      <a:pt x="140684" y="56483"/>
                      <a:pt x="98393" y="12002"/>
                      <a:pt x="85058" y="1619"/>
                    </a:cubicBez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213" name="Graphic 19325">
            <a:extLst>
              <a:ext uri="{FF2B5EF4-FFF2-40B4-BE49-F238E27FC236}">
                <a16:creationId xmlns:a16="http://schemas.microsoft.com/office/drawing/2014/main" id="{D2F9F572-0CDB-4657-BD50-E92DDE91D843}"/>
              </a:ext>
            </a:extLst>
          </p:cNvPr>
          <p:cNvSpPr/>
          <p:nvPr/>
        </p:nvSpPr>
        <p:spPr>
          <a:xfrm>
            <a:off x="546345" y="1074858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9" name="Graphic 19325">
            <a:extLst>
              <a:ext uri="{FF2B5EF4-FFF2-40B4-BE49-F238E27FC236}">
                <a16:creationId xmlns:a16="http://schemas.microsoft.com/office/drawing/2014/main" id="{0154187A-D0CF-4A42-B6B4-D8356FA81667}"/>
              </a:ext>
            </a:extLst>
          </p:cNvPr>
          <p:cNvSpPr/>
          <p:nvPr/>
        </p:nvSpPr>
        <p:spPr>
          <a:xfrm>
            <a:off x="1881050" y="9639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0" name="Graphic 19325">
            <a:extLst>
              <a:ext uri="{FF2B5EF4-FFF2-40B4-BE49-F238E27FC236}">
                <a16:creationId xmlns:a16="http://schemas.microsoft.com/office/drawing/2014/main" id="{31C1DC3A-ACEE-415E-B6D4-6C4A81BDC6A8}"/>
              </a:ext>
            </a:extLst>
          </p:cNvPr>
          <p:cNvSpPr/>
          <p:nvPr/>
        </p:nvSpPr>
        <p:spPr>
          <a:xfrm>
            <a:off x="2865780" y="163862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" name="Rectangle 1"/>
          <p:cNvSpPr/>
          <p:nvPr/>
        </p:nvSpPr>
        <p:spPr>
          <a:xfrm>
            <a:off x="8202706" y="3216856"/>
            <a:ext cx="2727811" cy="234485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29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28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34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6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5F3D305-8925-4786-9670-B0A642D51083}"/>
              </a:ext>
            </a:extLst>
          </p:cNvPr>
          <p:cNvSpPr/>
          <p:nvPr/>
        </p:nvSpPr>
        <p:spPr>
          <a:xfrm rot="19595577">
            <a:off x="-960224" y="-2588056"/>
            <a:ext cx="12649278" cy="10048213"/>
          </a:xfrm>
          <a:custGeom>
            <a:avLst/>
            <a:gdLst>
              <a:gd name="connsiteX0" fmla="*/ 4324606 w 4324605"/>
              <a:gd name="connsiteY0" fmla="*/ 0 h 3379484"/>
              <a:gd name="connsiteX1" fmla="*/ 4180941 w 4324605"/>
              <a:gd name="connsiteY1" fmla="*/ 130383 h 3379484"/>
              <a:gd name="connsiteX2" fmla="*/ 2863825 w 4324605"/>
              <a:gd name="connsiteY2" fmla="*/ 2648869 h 3379484"/>
              <a:gd name="connsiteX3" fmla="*/ 2845754 w 4324605"/>
              <a:gd name="connsiteY3" fmla="*/ 3379485 h 3379484"/>
              <a:gd name="connsiteX4" fmla="*/ 1803862 w 4324605"/>
              <a:gd name="connsiteY4" fmla="*/ 2990594 h 3379484"/>
              <a:gd name="connsiteX5" fmla="*/ 1416507 w 4324605"/>
              <a:gd name="connsiteY5" fmla="*/ 1718205 h 3379484"/>
              <a:gd name="connsiteX6" fmla="*/ 0 w 4324605"/>
              <a:gd name="connsiteY6" fmla="*/ 0 h 3379484"/>
              <a:gd name="connsiteX7" fmla="*/ 4324606 w 4324605"/>
              <a:gd name="connsiteY7" fmla="*/ 0 h 33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4605" h="3379484">
                <a:moveTo>
                  <a:pt x="4324606" y="0"/>
                </a:moveTo>
                <a:cubicBezTo>
                  <a:pt x="4274730" y="41202"/>
                  <a:pt x="4227112" y="85477"/>
                  <a:pt x="4180941" y="130383"/>
                </a:cubicBezTo>
                <a:cubicBezTo>
                  <a:pt x="3489990" y="801907"/>
                  <a:pt x="3021225" y="1698326"/>
                  <a:pt x="2863825" y="2648869"/>
                </a:cubicBezTo>
                <a:cubicBezTo>
                  <a:pt x="2823797" y="2890390"/>
                  <a:pt x="2803467" y="3138326"/>
                  <a:pt x="2845754" y="3379485"/>
                </a:cubicBezTo>
                <a:lnTo>
                  <a:pt x="1803862" y="2990594"/>
                </a:lnTo>
                <a:cubicBezTo>
                  <a:pt x="1719741" y="2553995"/>
                  <a:pt x="1609145" y="2118842"/>
                  <a:pt x="1416507" y="1718205"/>
                </a:cubicBezTo>
                <a:cubicBezTo>
                  <a:pt x="1092582" y="1044332"/>
                  <a:pt x="557133" y="505360"/>
                  <a:pt x="0" y="0"/>
                </a:cubicBezTo>
                <a:lnTo>
                  <a:pt x="4324606" y="0"/>
                </a:lnTo>
                <a:close/>
              </a:path>
            </a:pathLst>
          </a:custGeom>
          <a:solidFill>
            <a:srgbClr val="EDB863">
              <a:alpha val="43000"/>
            </a:srgbClr>
          </a:solidFill>
          <a:ln w="9026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D87778-7780-48E3-A670-BEBA035670BE}"/>
              </a:ext>
            </a:extLst>
          </p:cNvPr>
          <p:cNvSpPr/>
          <p:nvPr/>
        </p:nvSpPr>
        <p:spPr>
          <a:xfrm rot="20537283">
            <a:off x="5538723" y="1910359"/>
            <a:ext cx="4444291" cy="4195374"/>
          </a:xfrm>
          <a:custGeom>
            <a:avLst/>
            <a:gdLst>
              <a:gd name="connsiteX0" fmla="*/ 1040035 w 2088927"/>
              <a:gd name="connsiteY0" fmla="*/ 1967177 h 1967177"/>
              <a:gd name="connsiteX1" fmla="*/ 1030796 w 2088927"/>
              <a:gd name="connsiteY1" fmla="*/ 1958700 h 1967177"/>
              <a:gd name="connsiteX2" fmla="*/ 1028795 w 2088927"/>
              <a:gd name="connsiteY2" fmla="*/ 1911552 h 1967177"/>
              <a:gd name="connsiteX3" fmla="*/ 1038035 w 2088927"/>
              <a:gd name="connsiteY3" fmla="*/ 1902217 h 1967177"/>
              <a:gd name="connsiteX4" fmla="*/ 1047274 w 2088927"/>
              <a:gd name="connsiteY4" fmla="*/ 1911456 h 1967177"/>
              <a:gd name="connsiteX5" fmla="*/ 1049274 w 2088927"/>
              <a:gd name="connsiteY5" fmla="*/ 1957081 h 1967177"/>
              <a:gd name="connsiteX6" fmla="*/ 1040797 w 2088927"/>
              <a:gd name="connsiteY6" fmla="*/ 1967082 h 1967177"/>
              <a:gd name="connsiteX7" fmla="*/ 1040035 w 2088927"/>
              <a:gd name="connsiteY7" fmla="*/ 1967177 h 1967177"/>
              <a:gd name="connsiteX8" fmla="*/ 1040225 w 2088927"/>
              <a:gd name="connsiteY8" fmla="*/ 1874309 h 1967177"/>
              <a:gd name="connsiteX9" fmla="*/ 1039273 w 2088927"/>
              <a:gd name="connsiteY9" fmla="*/ 1874309 h 1967177"/>
              <a:gd name="connsiteX10" fmla="*/ 1030986 w 2088927"/>
              <a:gd name="connsiteY10" fmla="*/ 1864212 h 1967177"/>
              <a:gd name="connsiteX11" fmla="*/ 1038320 w 2088927"/>
              <a:gd name="connsiteY11" fmla="*/ 1817254 h 1967177"/>
              <a:gd name="connsiteX12" fmla="*/ 1049369 w 2088927"/>
              <a:gd name="connsiteY12" fmla="*/ 1810206 h 1967177"/>
              <a:gd name="connsiteX13" fmla="*/ 1056418 w 2088927"/>
              <a:gd name="connsiteY13" fmla="*/ 1821254 h 1967177"/>
              <a:gd name="connsiteX14" fmla="*/ 1049369 w 2088927"/>
              <a:gd name="connsiteY14" fmla="*/ 1866117 h 1967177"/>
              <a:gd name="connsiteX15" fmla="*/ 1040225 w 2088927"/>
              <a:gd name="connsiteY15" fmla="*/ 1874309 h 1967177"/>
              <a:gd name="connsiteX16" fmla="*/ 1060323 w 2088927"/>
              <a:gd name="connsiteY16" fmla="*/ 1783726 h 1967177"/>
              <a:gd name="connsiteX17" fmla="*/ 1057085 w 2088927"/>
              <a:gd name="connsiteY17" fmla="*/ 1783154 h 1967177"/>
              <a:gd name="connsiteX18" fmla="*/ 1051560 w 2088927"/>
              <a:gd name="connsiteY18" fmla="*/ 1771248 h 1967177"/>
              <a:gd name="connsiteX19" fmla="*/ 1071848 w 2088927"/>
              <a:gd name="connsiteY19" fmla="*/ 1727719 h 1967177"/>
              <a:gd name="connsiteX20" fmla="*/ 1084517 w 2088927"/>
              <a:gd name="connsiteY20" fmla="*/ 1724290 h 1967177"/>
              <a:gd name="connsiteX21" fmla="*/ 1087946 w 2088927"/>
              <a:gd name="connsiteY21" fmla="*/ 1736958 h 1967177"/>
              <a:gd name="connsiteX22" fmla="*/ 1068991 w 2088927"/>
              <a:gd name="connsiteY22" fmla="*/ 1777630 h 1967177"/>
              <a:gd name="connsiteX23" fmla="*/ 1060323 w 2088927"/>
              <a:gd name="connsiteY23" fmla="*/ 1783726 h 1967177"/>
              <a:gd name="connsiteX24" fmla="*/ 1107091 w 2088927"/>
              <a:gd name="connsiteY24" fmla="*/ 1704002 h 1967177"/>
              <a:gd name="connsiteX25" fmla="*/ 1100899 w 2088927"/>
              <a:gd name="connsiteY25" fmla="*/ 1701620 h 1967177"/>
              <a:gd name="connsiteX26" fmla="*/ 1100137 w 2088927"/>
              <a:gd name="connsiteY26" fmla="*/ 1688571 h 1967177"/>
              <a:gd name="connsiteX27" fmla="*/ 1136714 w 2088927"/>
              <a:gd name="connsiteY27" fmla="*/ 1656472 h 1967177"/>
              <a:gd name="connsiteX28" fmla="*/ 1149572 w 2088927"/>
              <a:gd name="connsiteY28" fmla="*/ 1658949 h 1967177"/>
              <a:gd name="connsiteX29" fmla="*/ 1147096 w 2088927"/>
              <a:gd name="connsiteY29" fmla="*/ 1671807 h 1967177"/>
              <a:gd name="connsiteX30" fmla="*/ 1113949 w 2088927"/>
              <a:gd name="connsiteY30" fmla="*/ 1700859 h 1967177"/>
              <a:gd name="connsiteX31" fmla="*/ 1107091 w 2088927"/>
              <a:gd name="connsiteY31" fmla="*/ 1704002 h 1967177"/>
              <a:gd name="connsiteX32" fmla="*/ 1183291 w 2088927"/>
              <a:gd name="connsiteY32" fmla="*/ 1652376 h 1967177"/>
              <a:gd name="connsiteX33" fmla="*/ 1174623 w 2088927"/>
              <a:gd name="connsiteY33" fmla="*/ 1646280 h 1967177"/>
              <a:gd name="connsiteX34" fmla="*/ 1180148 w 2088927"/>
              <a:gd name="connsiteY34" fmla="*/ 1634374 h 1967177"/>
              <a:gd name="connsiteX35" fmla="*/ 1226725 w 2088927"/>
              <a:gd name="connsiteY35" fmla="*/ 1622277 h 1967177"/>
              <a:gd name="connsiteX36" fmla="*/ 1237393 w 2088927"/>
              <a:gd name="connsiteY36" fmla="*/ 1629897 h 1967177"/>
              <a:gd name="connsiteX37" fmla="*/ 1229773 w 2088927"/>
              <a:gd name="connsiteY37" fmla="*/ 1640565 h 1967177"/>
              <a:gd name="connsiteX38" fmla="*/ 1186529 w 2088927"/>
              <a:gd name="connsiteY38" fmla="*/ 1651805 h 1967177"/>
              <a:gd name="connsiteX39" fmla="*/ 1183291 w 2088927"/>
              <a:gd name="connsiteY39" fmla="*/ 1652376 h 1967177"/>
              <a:gd name="connsiteX40" fmla="*/ 1413986 w 2088927"/>
              <a:gd name="connsiteY40" fmla="*/ 1639041 h 1967177"/>
              <a:gd name="connsiteX41" fmla="*/ 1413891 w 2088927"/>
              <a:gd name="connsiteY41" fmla="*/ 1639041 h 1967177"/>
              <a:gd name="connsiteX42" fmla="*/ 1367123 w 2088927"/>
              <a:gd name="connsiteY42" fmla="*/ 1637517 h 1967177"/>
              <a:gd name="connsiteX43" fmla="*/ 1358265 w 2088927"/>
              <a:gd name="connsiteY43" fmla="*/ 1627897 h 1967177"/>
              <a:gd name="connsiteX44" fmla="*/ 1367885 w 2088927"/>
              <a:gd name="connsiteY44" fmla="*/ 1619039 h 1967177"/>
              <a:gd name="connsiteX45" fmla="*/ 1414081 w 2088927"/>
              <a:gd name="connsiteY45" fmla="*/ 1620468 h 1967177"/>
              <a:gd name="connsiteX46" fmla="*/ 1423226 w 2088927"/>
              <a:gd name="connsiteY46" fmla="*/ 1629897 h 1967177"/>
              <a:gd name="connsiteX47" fmla="*/ 1413986 w 2088927"/>
              <a:gd name="connsiteY47" fmla="*/ 1639041 h 1967177"/>
              <a:gd name="connsiteX48" fmla="*/ 1460468 w 2088927"/>
              <a:gd name="connsiteY48" fmla="*/ 1638184 h 1967177"/>
              <a:gd name="connsiteX49" fmla="*/ 1451229 w 2088927"/>
              <a:gd name="connsiteY49" fmla="*/ 1629421 h 1967177"/>
              <a:gd name="connsiteX50" fmla="*/ 1459992 w 2088927"/>
              <a:gd name="connsiteY50" fmla="*/ 1619706 h 1967177"/>
              <a:gd name="connsiteX51" fmla="*/ 1505712 w 2088927"/>
              <a:gd name="connsiteY51" fmla="*/ 1615800 h 1967177"/>
              <a:gd name="connsiteX52" fmla="*/ 1515999 w 2088927"/>
              <a:gd name="connsiteY52" fmla="*/ 1623897 h 1967177"/>
              <a:gd name="connsiteX53" fmla="*/ 1507902 w 2088927"/>
              <a:gd name="connsiteY53" fmla="*/ 1634184 h 1967177"/>
              <a:gd name="connsiteX54" fmla="*/ 1460944 w 2088927"/>
              <a:gd name="connsiteY54" fmla="*/ 1638184 h 1967177"/>
              <a:gd name="connsiteX55" fmla="*/ 1460468 w 2088927"/>
              <a:gd name="connsiteY55" fmla="*/ 1638184 h 1967177"/>
              <a:gd name="connsiteX56" fmla="*/ 1274445 w 2088927"/>
              <a:gd name="connsiteY56" fmla="*/ 1636089 h 1967177"/>
              <a:gd name="connsiteX57" fmla="*/ 1265206 w 2088927"/>
              <a:gd name="connsiteY57" fmla="*/ 1627230 h 1967177"/>
              <a:gd name="connsiteX58" fmla="*/ 1274064 w 2088927"/>
              <a:gd name="connsiteY58" fmla="*/ 1617610 h 1967177"/>
              <a:gd name="connsiteX59" fmla="*/ 1321213 w 2088927"/>
              <a:gd name="connsiteY59" fmla="*/ 1617324 h 1967177"/>
              <a:gd name="connsiteX60" fmla="*/ 1330262 w 2088927"/>
              <a:gd name="connsiteY60" fmla="*/ 1626849 h 1967177"/>
              <a:gd name="connsiteX61" fmla="*/ 1320832 w 2088927"/>
              <a:gd name="connsiteY61" fmla="*/ 1635898 h 1967177"/>
              <a:gd name="connsiteX62" fmla="*/ 1274921 w 2088927"/>
              <a:gd name="connsiteY62" fmla="*/ 1636089 h 1967177"/>
              <a:gd name="connsiteX63" fmla="*/ 1274445 w 2088927"/>
              <a:gd name="connsiteY63" fmla="*/ 1636089 h 1967177"/>
              <a:gd name="connsiteX64" fmla="*/ 1552765 w 2088927"/>
              <a:gd name="connsiteY64" fmla="*/ 1627326 h 1967177"/>
              <a:gd name="connsiteX65" fmla="*/ 1543621 w 2088927"/>
              <a:gd name="connsiteY65" fmla="*/ 1619706 h 1967177"/>
              <a:gd name="connsiteX66" fmla="*/ 1551051 w 2088927"/>
              <a:gd name="connsiteY66" fmla="*/ 1608942 h 1967177"/>
              <a:gd name="connsiteX67" fmla="*/ 1595914 w 2088927"/>
              <a:gd name="connsiteY67" fmla="*/ 1599322 h 1967177"/>
              <a:gd name="connsiteX68" fmla="*/ 1607153 w 2088927"/>
              <a:gd name="connsiteY68" fmla="*/ 1606085 h 1967177"/>
              <a:gd name="connsiteX69" fmla="*/ 1600390 w 2088927"/>
              <a:gd name="connsiteY69" fmla="*/ 1617324 h 1967177"/>
              <a:gd name="connsiteX70" fmla="*/ 1554385 w 2088927"/>
              <a:gd name="connsiteY70" fmla="*/ 1627230 h 1967177"/>
              <a:gd name="connsiteX71" fmla="*/ 1552765 w 2088927"/>
              <a:gd name="connsiteY71" fmla="*/ 1627326 h 1967177"/>
              <a:gd name="connsiteX72" fmla="*/ 1643062 w 2088927"/>
              <a:gd name="connsiteY72" fmla="*/ 1605037 h 1967177"/>
              <a:gd name="connsiteX73" fmla="*/ 1634204 w 2088927"/>
              <a:gd name="connsiteY73" fmla="*/ 1598560 h 1967177"/>
              <a:gd name="connsiteX74" fmla="*/ 1640300 w 2088927"/>
              <a:gd name="connsiteY74" fmla="*/ 1586940 h 1967177"/>
              <a:gd name="connsiteX75" fmla="*/ 1683639 w 2088927"/>
              <a:gd name="connsiteY75" fmla="*/ 1571795 h 1967177"/>
              <a:gd name="connsiteX76" fmla="*/ 1695640 w 2088927"/>
              <a:gd name="connsiteY76" fmla="*/ 1577129 h 1967177"/>
              <a:gd name="connsiteX77" fmla="*/ 1690306 w 2088927"/>
              <a:gd name="connsiteY77" fmla="*/ 1589130 h 1967177"/>
              <a:gd name="connsiteX78" fmla="*/ 1645825 w 2088927"/>
              <a:gd name="connsiteY78" fmla="*/ 1604656 h 1967177"/>
              <a:gd name="connsiteX79" fmla="*/ 1643062 w 2088927"/>
              <a:gd name="connsiteY79" fmla="*/ 1605037 h 1967177"/>
              <a:gd name="connsiteX80" fmla="*/ 1729835 w 2088927"/>
              <a:gd name="connsiteY80" fmla="*/ 1571795 h 1967177"/>
              <a:gd name="connsiteX81" fmla="*/ 1721358 w 2088927"/>
              <a:gd name="connsiteY81" fmla="*/ 1566366 h 1967177"/>
              <a:gd name="connsiteX82" fmla="*/ 1725930 w 2088927"/>
              <a:gd name="connsiteY82" fmla="*/ 1554078 h 1967177"/>
              <a:gd name="connsiteX83" fmla="*/ 1767173 w 2088927"/>
              <a:gd name="connsiteY83" fmla="*/ 1533790 h 1967177"/>
              <a:gd name="connsiteX84" fmla="*/ 1779746 w 2088927"/>
              <a:gd name="connsiteY84" fmla="*/ 1537600 h 1967177"/>
              <a:gd name="connsiteX85" fmla="*/ 1775936 w 2088927"/>
              <a:gd name="connsiteY85" fmla="*/ 1550173 h 1967177"/>
              <a:gd name="connsiteX86" fmla="*/ 1733740 w 2088927"/>
              <a:gd name="connsiteY86" fmla="*/ 1571033 h 1967177"/>
              <a:gd name="connsiteX87" fmla="*/ 1729835 w 2088927"/>
              <a:gd name="connsiteY87" fmla="*/ 1571795 h 1967177"/>
              <a:gd name="connsiteX88" fmla="*/ 1811941 w 2088927"/>
              <a:gd name="connsiteY88" fmla="*/ 1528075 h 1967177"/>
              <a:gd name="connsiteX89" fmla="*/ 1804035 w 2088927"/>
              <a:gd name="connsiteY89" fmla="*/ 1523693 h 1967177"/>
              <a:gd name="connsiteX90" fmla="*/ 1807083 w 2088927"/>
              <a:gd name="connsiteY90" fmla="*/ 1510930 h 1967177"/>
              <a:gd name="connsiteX91" fmla="*/ 1845374 w 2088927"/>
              <a:gd name="connsiteY91" fmla="*/ 1485593 h 1967177"/>
              <a:gd name="connsiteX92" fmla="*/ 1858328 w 2088927"/>
              <a:gd name="connsiteY92" fmla="*/ 1487784 h 1967177"/>
              <a:gd name="connsiteX93" fmla="*/ 1856137 w 2088927"/>
              <a:gd name="connsiteY93" fmla="*/ 1500738 h 1967177"/>
              <a:gd name="connsiteX94" fmla="*/ 1816799 w 2088927"/>
              <a:gd name="connsiteY94" fmla="*/ 1526646 h 1967177"/>
              <a:gd name="connsiteX95" fmla="*/ 1811941 w 2088927"/>
              <a:gd name="connsiteY95" fmla="*/ 1528075 h 1967177"/>
              <a:gd name="connsiteX96" fmla="*/ 1887855 w 2088927"/>
              <a:gd name="connsiteY96" fmla="*/ 1474354 h 1967177"/>
              <a:gd name="connsiteX97" fmla="*/ 1880616 w 2088927"/>
              <a:gd name="connsiteY97" fmla="*/ 1470925 h 1967177"/>
              <a:gd name="connsiteX98" fmla="*/ 1882045 w 2088927"/>
              <a:gd name="connsiteY98" fmla="*/ 1457876 h 1967177"/>
              <a:gd name="connsiteX99" fmla="*/ 1916811 w 2088927"/>
              <a:gd name="connsiteY99" fmla="*/ 1427872 h 1967177"/>
              <a:gd name="connsiteX100" fmla="*/ 1929860 w 2088927"/>
              <a:gd name="connsiteY100" fmla="*/ 1428443 h 1967177"/>
              <a:gd name="connsiteX101" fmla="*/ 1929289 w 2088927"/>
              <a:gd name="connsiteY101" fmla="*/ 1441493 h 1967177"/>
              <a:gd name="connsiteX102" fmla="*/ 1893665 w 2088927"/>
              <a:gd name="connsiteY102" fmla="*/ 1472259 h 1967177"/>
              <a:gd name="connsiteX103" fmla="*/ 1887855 w 2088927"/>
              <a:gd name="connsiteY103" fmla="*/ 1474354 h 1967177"/>
              <a:gd name="connsiteX104" fmla="*/ 1956150 w 2088927"/>
              <a:gd name="connsiteY104" fmla="*/ 1411394 h 1967177"/>
              <a:gd name="connsiteX105" fmla="*/ 1949767 w 2088927"/>
              <a:gd name="connsiteY105" fmla="*/ 1408822 h 1967177"/>
              <a:gd name="connsiteX106" fmla="*/ 1949387 w 2088927"/>
              <a:gd name="connsiteY106" fmla="*/ 1395677 h 1967177"/>
              <a:gd name="connsiteX107" fmla="*/ 1979485 w 2088927"/>
              <a:gd name="connsiteY107" fmla="*/ 1361197 h 1967177"/>
              <a:gd name="connsiteX108" fmla="*/ 1992535 w 2088927"/>
              <a:gd name="connsiteY108" fmla="*/ 1359768 h 1967177"/>
              <a:gd name="connsiteX109" fmla="*/ 1993964 w 2088927"/>
              <a:gd name="connsiteY109" fmla="*/ 1372818 h 1967177"/>
              <a:gd name="connsiteX110" fmla="*/ 1962912 w 2088927"/>
              <a:gd name="connsiteY110" fmla="*/ 1408441 h 1967177"/>
              <a:gd name="connsiteX111" fmla="*/ 1956150 w 2088927"/>
              <a:gd name="connsiteY111" fmla="*/ 1411394 h 1967177"/>
              <a:gd name="connsiteX112" fmla="*/ 2014252 w 2088927"/>
              <a:gd name="connsiteY112" fmla="*/ 1338813 h 1967177"/>
              <a:gd name="connsiteX113" fmla="*/ 2009109 w 2088927"/>
              <a:gd name="connsiteY113" fmla="*/ 1337289 h 1967177"/>
              <a:gd name="connsiteX114" fmla="*/ 2006537 w 2088927"/>
              <a:gd name="connsiteY114" fmla="*/ 1324431 h 1967177"/>
              <a:gd name="connsiteX115" fmla="*/ 2029778 w 2088927"/>
              <a:gd name="connsiteY115" fmla="*/ 1285283 h 1967177"/>
              <a:gd name="connsiteX116" fmla="*/ 2042255 w 2088927"/>
              <a:gd name="connsiteY116" fmla="*/ 1281377 h 1967177"/>
              <a:gd name="connsiteX117" fmla="*/ 2046160 w 2088927"/>
              <a:gd name="connsiteY117" fmla="*/ 1293855 h 1967177"/>
              <a:gd name="connsiteX118" fmla="*/ 2021872 w 2088927"/>
              <a:gd name="connsiteY118" fmla="*/ 1334622 h 1967177"/>
              <a:gd name="connsiteX119" fmla="*/ 2014252 w 2088927"/>
              <a:gd name="connsiteY119" fmla="*/ 1338813 h 1967177"/>
              <a:gd name="connsiteX120" fmla="*/ 499586 w 2088927"/>
              <a:gd name="connsiteY120" fmla="*/ 1312429 h 1967177"/>
              <a:gd name="connsiteX121" fmla="*/ 496633 w 2088927"/>
              <a:gd name="connsiteY121" fmla="*/ 1312429 h 1967177"/>
              <a:gd name="connsiteX122" fmla="*/ 487394 w 2088927"/>
              <a:gd name="connsiteY122" fmla="*/ 1303190 h 1967177"/>
              <a:gd name="connsiteX123" fmla="*/ 496633 w 2088927"/>
              <a:gd name="connsiteY123" fmla="*/ 1293951 h 1967177"/>
              <a:gd name="connsiteX124" fmla="*/ 499681 w 2088927"/>
              <a:gd name="connsiteY124" fmla="*/ 1293951 h 1967177"/>
              <a:gd name="connsiteX125" fmla="*/ 511207 w 2088927"/>
              <a:gd name="connsiteY125" fmla="*/ 1293855 h 1967177"/>
              <a:gd name="connsiteX126" fmla="*/ 542639 w 2088927"/>
              <a:gd name="connsiteY126" fmla="*/ 1292808 h 1967177"/>
              <a:gd name="connsiteX127" fmla="*/ 552355 w 2088927"/>
              <a:gd name="connsiteY127" fmla="*/ 1301571 h 1967177"/>
              <a:gd name="connsiteX128" fmla="*/ 543592 w 2088927"/>
              <a:gd name="connsiteY128" fmla="*/ 1311286 h 1967177"/>
              <a:gd name="connsiteX129" fmla="*/ 511492 w 2088927"/>
              <a:gd name="connsiteY129" fmla="*/ 1312334 h 1967177"/>
              <a:gd name="connsiteX130" fmla="*/ 499586 w 2088927"/>
              <a:gd name="connsiteY130" fmla="*/ 1312429 h 1967177"/>
              <a:gd name="connsiteX131" fmla="*/ 450152 w 2088927"/>
              <a:gd name="connsiteY131" fmla="*/ 1310810 h 1967177"/>
              <a:gd name="connsiteX132" fmla="*/ 449485 w 2088927"/>
              <a:gd name="connsiteY132" fmla="*/ 1310810 h 1967177"/>
              <a:gd name="connsiteX133" fmla="*/ 402527 w 2088927"/>
              <a:gd name="connsiteY133" fmla="*/ 1306047 h 1967177"/>
              <a:gd name="connsiteX134" fmla="*/ 394621 w 2088927"/>
              <a:gd name="connsiteY134" fmla="*/ 1295570 h 1967177"/>
              <a:gd name="connsiteX135" fmla="*/ 405098 w 2088927"/>
              <a:gd name="connsiteY135" fmla="*/ 1287664 h 1967177"/>
              <a:gd name="connsiteX136" fmla="*/ 450723 w 2088927"/>
              <a:gd name="connsiteY136" fmla="*/ 1292331 h 1967177"/>
              <a:gd name="connsiteX137" fmla="*/ 459296 w 2088927"/>
              <a:gd name="connsiteY137" fmla="*/ 1302237 h 1967177"/>
              <a:gd name="connsiteX138" fmla="*/ 450152 w 2088927"/>
              <a:gd name="connsiteY138" fmla="*/ 1310810 h 1967177"/>
              <a:gd name="connsiteX139" fmla="*/ 589502 w 2088927"/>
              <a:gd name="connsiteY139" fmla="*/ 1307857 h 1967177"/>
              <a:gd name="connsiteX140" fmla="*/ 580263 w 2088927"/>
              <a:gd name="connsiteY140" fmla="*/ 1299475 h 1967177"/>
              <a:gd name="connsiteX141" fmla="*/ 588550 w 2088927"/>
              <a:gd name="connsiteY141" fmla="*/ 1289379 h 1967177"/>
              <a:gd name="connsiteX142" fmla="*/ 634365 w 2088927"/>
              <a:gd name="connsiteY142" fmla="*/ 1283854 h 1967177"/>
              <a:gd name="connsiteX143" fmla="*/ 644842 w 2088927"/>
              <a:gd name="connsiteY143" fmla="*/ 1291760 h 1967177"/>
              <a:gd name="connsiteX144" fmla="*/ 636937 w 2088927"/>
              <a:gd name="connsiteY144" fmla="*/ 1302237 h 1967177"/>
              <a:gd name="connsiteX145" fmla="*/ 590264 w 2088927"/>
              <a:gd name="connsiteY145" fmla="*/ 1307857 h 1967177"/>
              <a:gd name="connsiteX146" fmla="*/ 589502 w 2088927"/>
              <a:gd name="connsiteY146" fmla="*/ 1307857 h 1967177"/>
              <a:gd name="connsiteX147" fmla="*/ 358045 w 2088927"/>
              <a:gd name="connsiteY147" fmla="*/ 1297951 h 1967177"/>
              <a:gd name="connsiteX148" fmla="*/ 356045 w 2088927"/>
              <a:gd name="connsiteY148" fmla="*/ 1297760 h 1967177"/>
              <a:gd name="connsiteX149" fmla="*/ 310324 w 2088927"/>
              <a:gd name="connsiteY149" fmla="*/ 1285568 h 1967177"/>
              <a:gd name="connsiteX150" fmla="*/ 304324 w 2088927"/>
              <a:gd name="connsiteY150" fmla="*/ 1273948 h 1967177"/>
              <a:gd name="connsiteX151" fmla="*/ 315944 w 2088927"/>
              <a:gd name="connsiteY151" fmla="*/ 1267947 h 1967177"/>
              <a:gd name="connsiteX152" fmla="*/ 360045 w 2088927"/>
              <a:gd name="connsiteY152" fmla="*/ 1279758 h 1967177"/>
              <a:gd name="connsiteX153" fmla="*/ 367094 w 2088927"/>
              <a:gd name="connsiteY153" fmla="*/ 1290807 h 1967177"/>
              <a:gd name="connsiteX154" fmla="*/ 358045 w 2088927"/>
              <a:gd name="connsiteY154" fmla="*/ 1297951 h 1967177"/>
              <a:gd name="connsiteX155" fmla="*/ 681704 w 2088927"/>
              <a:gd name="connsiteY155" fmla="*/ 1294713 h 1967177"/>
              <a:gd name="connsiteX156" fmla="*/ 672560 w 2088927"/>
              <a:gd name="connsiteY156" fmla="*/ 1287188 h 1967177"/>
              <a:gd name="connsiteX157" fmla="*/ 679990 w 2088927"/>
              <a:gd name="connsiteY157" fmla="*/ 1276329 h 1967177"/>
              <a:gd name="connsiteX158" fmla="*/ 725138 w 2088927"/>
              <a:gd name="connsiteY158" fmla="*/ 1266804 h 1967177"/>
              <a:gd name="connsiteX159" fmla="*/ 736282 w 2088927"/>
              <a:gd name="connsiteY159" fmla="*/ 1273758 h 1967177"/>
              <a:gd name="connsiteX160" fmla="*/ 729329 w 2088927"/>
              <a:gd name="connsiteY160" fmla="*/ 1284902 h 1967177"/>
              <a:gd name="connsiteX161" fmla="*/ 683419 w 2088927"/>
              <a:gd name="connsiteY161" fmla="*/ 1294617 h 1967177"/>
              <a:gd name="connsiteX162" fmla="*/ 681704 w 2088927"/>
              <a:gd name="connsiteY162" fmla="*/ 1294713 h 1967177"/>
              <a:gd name="connsiteX163" fmla="*/ 772287 w 2088927"/>
              <a:gd name="connsiteY163" fmla="*/ 1273567 h 1967177"/>
              <a:gd name="connsiteX164" fmla="*/ 763333 w 2088927"/>
              <a:gd name="connsiteY164" fmla="*/ 1266804 h 1967177"/>
              <a:gd name="connsiteX165" fmla="*/ 769715 w 2088927"/>
              <a:gd name="connsiteY165" fmla="*/ 1255374 h 1967177"/>
              <a:gd name="connsiteX166" fmla="*/ 813816 w 2088927"/>
              <a:gd name="connsiteY166" fmla="*/ 1241849 h 1967177"/>
              <a:gd name="connsiteX167" fmla="*/ 825532 w 2088927"/>
              <a:gd name="connsiteY167" fmla="*/ 1247659 h 1967177"/>
              <a:gd name="connsiteX168" fmla="*/ 819626 w 2088927"/>
              <a:gd name="connsiteY168" fmla="*/ 1259375 h 1967177"/>
              <a:gd name="connsiteX169" fmla="*/ 774763 w 2088927"/>
              <a:gd name="connsiteY169" fmla="*/ 1273186 h 1967177"/>
              <a:gd name="connsiteX170" fmla="*/ 772287 w 2088927"/>
              <a:gd name="connsiteY170" fmla="*/ 1273567 h 1967177"/>
              <a:gd name="connsiteX171" fmla="*/ 269557 w 2088927"/>
              <a:gd name="connsiteY171" fmla="*/ 1269567 h 1967177"/>
              <a:gd name="connsiteX172" fmla="*/ 265843 w 2088927"/>
              <a:gd name="connsiteY172" fmla="*/ 1268805 h 1967177"/>
              <a:gd name="connsiteX173" fmla="*/ 223456 w 2088927"/>
              <a:gd name="connsiteY173" fmla="*/ 1246992 h 1967177"/>
              <a:gd name="connsiteX174" fmla="*/ 220313 w 2088927"/>
              <a:gd name="connsiteY174" fmla="*/ 1234324 h 1967177"/>
              <a:gd name="connsiteX175" fmla="*/ 233077 w 2088927"/>
              <a:gd name="connsiteY175" fmla="*/ 1231181 h 1967177"/>
              <a:gd name="connsiteX176" fmla="*/ 273367 w 2088927"/>
              <a:gd name="connsiteY176" fmla="*/ 1251945 h 1967177"/>
              <a:gd name="connsiteX177" fmla="*/ 278130 w 2088927"/>
              <a:gd name="connsiteY177" fmla="*/ 1264137 h 1967177"/>
              <a:gd name="connsiteX178" fmla="*/ 269557 w 2088927"/>
              <a:gd name="connsiteY178" fmla="*/ 1269567 h 1967177"/>
              <a:gd name="connsiteX179" fmla="*/ 2057210 w 2088927"/>
              <a:gd name="connsiteY179" fmla="*/ 1256517 h 1967177"/>
              <a:gd name="connsiteX180" fmla="*/ 2053876 w 2088927"/>
              <a:gd name="connsiteY180" fmla="*/ 1255946 h 1967177"/>
              <a:gd name="connsiteX181" fmla="*/ 2048542 w 2088927"/>
              <a:gd name="connsiteY181" fmla="*/ 1243944 h 1967177"/>
              <a:gd name="connsiteX182" fmla="*/ 2061401 w 2088927"/>
              <a:gd name="connsiteY182" fmla="*/ 1203368 h 1967177"/>
              <a:gd name="connsiteX183" fmla="*/ 2062068 w 2088927"/>
              <a:gd name="connsiteY183" fmla="*/ 1200796 h 1967177"/>
              <a:gd name="connsiteX184" fmla="*/ 2073212 w 2088927"/>
              <a:gd name="connsiteY184" fmla="*/ 1193938 h 1967177"/>
              <a:gd name="connsiteX185" fmla="*/ 2080069 w 2088927"/>
              <a:gd name="connsiteY185" fmla="*/ 1205082 h 1967177"/>
              <a:gd name="connsiteX186" fmla="*/ 2079402 w 2088927"/>
              <a:gd name="connsiteY186" fmla="*/ 1207845 h 1967177"/>
              <a:gd name="connsiteX187" fmla="*/ 2065877 w 2088927"/>
              <a:gd name="connsiteY187" fmla="*/ 1250612 h 1967177"/>
              <a:gd name="connsiteX188" fmla="*/ 2057210 w 2088927"/>
              <a:gd name="connsiteY188" fmla="*/ 1256517 h 1967177"/>
              <a:gd name="connsiteX189" fmla="*/ 860584 w 2088927"/>
              <a:gd name="connsiteY189" fmla="*/ 1244039 h 1967177"/>
              <a:gd name="connsiteX190" fmla="*/ 851916 w 2088927"/>
              <a:gd name="connsiteY190" fmla="*/ 1238134 h 1967177"/>
              <a:gd name="connsiteX191" fmla="*/ 857155 w 2088927"/>
              <a:gd name="connsiteY191" fmla="*/ 1226133 h 1967177"/>
              <a:gd name="connsiteX192" fmla="*/ 899541 w 2088927"/>
              <a:gd name="connsiteY192" fmla="*/ 1208321 h 1967177"/>
              <a:gd name="connsiteX193" fmla="*/ 911828 w 2088927"/>
              <a:gd name="connsiteY193" fmla="*/ 1212988 h 1967177"/>
              <a:gd name="connsiteX194" fmla="*/ 907161 w 2088927"/>
              <a:gd name="connsiteY194" fmla="*/ 1225275 h 1967177"/>
              <a:gd name="connsiteX195" fmla="*/ 863822 w 2088927"/>
              <a:gd name="connsiteY195" fmla="*/ 1243468 h 1967177"/>
              <a:gd name="connsiteX196" fmla="*/ 860584 w 2088927"/>
              <a:gd name="connsiteY196" fmla="*/ 1244039 h 1967177"/>
              <a:gd name="connsiteX197" fmla="*/ 190310 w 2088927"/>
              <a:gd name="connsiteY197" fmla="*/ 1221560 h 1967177"/>
              <a:gd name="connsiteX198" fmla="*/ 184404 w 2088927"/>
              <a:gd name="connsiteY198" fmla="*/ 1219465 h 1967177"/>
              <a:gd name="connsiteX199" fmla="*/ 149923 w 2088927"/>
              <a:gd name="connsiteY199" fmla="*/ 1186127 h 1967177"/>
              <a:gd name="connsiteX200" fmla="*/ 150781 w 2088927"/>
              <a:gd name="connsiteY200" fmla="*/ 1173078 h 1967177"/>
              <a:gd name="connsiteX201" fmla="*/ 163830 w 2088927"/>
              <a:gd name="connsiteY201" fmla="*/ 1173935 h 1967177"/>
              <a:gd name="connsiteX202" fmla="*/ 196120 w 2088927"/>
              <a:gd name="connsiteY202" fmla="*/ 1205177 h 1967177"/>
              <a:gd name="connsiteX203" fmla="*/ 197358 w 2088927"/>
              <a:gd name="connsiteY203" fmla="*/ 1218227 h 1967177"/>
              <a:gd name="connsiteX204" fmla="*/ 190310 w 2088927"/>
              <a:gd name="connsiteY204" fmla="*/ 1221560 h 1967177"/>
              <a:gd name="connsiteX205" fmla="*/ 945261 w 2088927"/>
              <a:gd name="connsiteY205" fmla="*/ 1205749 h 1967177"/>
              <a:gd name="connsiteX206" fmla="*/ 937070 w 2088927"/>
              <a:gd name="connsiteY206" fmla="*/ 1200796 h 1967177"/>
              <a:gd name="connsiteX207" fmla="*/ 940975 w 2088927"/>
              <a:gd name="connsiteY207" fmla="*/ 1188318 h 1967177"/>
              <a:gd name="connsiteX208" fmla="*/ 981075 w 2088927"/>
              <a:gd name="connsiteY208" fmla="*/ 1165839 h 1967177"/>
              <a:gd name="connsiteX209" fmla="*/ 993743 w 2088927"/>
              <a:gd name="connsiteY209" fmla="*/ 1168983 h 1967177"/>
              <a:gd name="connsiteX210" fmla="*/ 990600 w 2088927"/>
              <a:gd name="connsiteY210" fmla="*/ 1181651 h 1967177"/>
              <a:gd name="connsiteX211" fmla="*/ 949547 w 2088927"/>
              <a:gd name="connsiteY211" fmla="*/ 1204606 h 1967177"/>
              <a:gd name="connsiteX212" fmla="*/ 945261 w 2088927"/>
              <a:gd name="connsiteY212" fmla="*/ 1205749 h 1967177"/>
              <a:gd name="connsiteX213" fmla="*/ 2078546 w 2088927"/>
              <a:gd name="connsiteY213" fmla="*/ 1166316 h 1967177"/>
              <a:gd name="connsiteX214" fmla="*/ 2077688 w 2088927"/>
              <a:gd name="connsiteY214" fmla="*/ 1166316 h 1967177"/>
              <a:gd name="connsiteX215" fmla="*/ 2069306 w 2088927"/>
              <a:gd name="connsiteY215" fmla="*/ 1156314 h 1967177"/>
              <a:gd name="connsiteX216" fmla="*/ 2070450 w 2088927"/>
              <a:gd name="connsiteY216" fmla="*/ 1129739 h 1967177"/>
              <a:gd name="connsiteX217" fmla="*/ 2069877 w 2088927"/>
              <a:gd name="connsiteY217" fmla="*/ 1111261 h 1967177"/>
              <a:gd name="connsiteX218" fmla="*/ 2078546 w 2088927"/>
              <a:gd name="connsiteY218" fmla="*/ 1101450 h 1967177"/>
              <a:gd name="connsiteX219" fmla="*/ 2088356 w 2088927"/>
              <a:gd name="connsiteY219" fmla="*/ 1110118 h 1967177"/>
              <a:gd name="connsiteX220" fmla="*/ 2088927 w 2088927"/>
              <a:gd name="connsiteY220" fmla="*/ 1129739 h 1967177"/>
              <a:gd name="connsiteX221" fmla="*/ 2087690 w 2088927"/>
              <a:gd name="connsiteY221" fmla="*/ 1157934 h 1967177"/>
              <a:gd name="connsiteX222" fmla="*/ 2078546 w 2088927"/>
              <a:gd name="connsiteY222" fmla="*/ 1166316 h 1967177"/>
              <a:gd name="connsiteX223" fmla="*/ 1024985 w 2088927"/>
              <a:gd name="connsiteY223" fmla="*/ 1157743 h 1967177"/>
              <a:gd name="connsiteX224" fmla="*/ 1017365 w 2088927"/>
              <a:gd name="connsiteY224" fmla="*/ 1153743 h 1967177"/>
              <a:gd name="connsiteX225" fmla="*/ 1019651 w 2088927"/>
              <a:gd name="connsiteY225" fmla="*/ 1140884 h 1967177"/>
              <a:gd name="connsiteX226" fmla="*/ 1056418 w 2088927"/>
              <a:gd name="connsiteY226" fmla="*/ 1113452 h 1967177"/>
              <a:gd name="connsiteX227" fmla="*/ 1069467 w 2088927"/>
              <a:gd name="connsiteY227" fmla="*/ 1114881 h 1967177"/>
              <a:gd name="connsiteX228" fmla="*/ 1068038 w 2088927"/>
              <a:gd name="connsiteY228" fmla="*/ 1127930 h 1967177"/>
              <a:gd name="connsiteX229" fmla="*/ 1030224 w 2088927"/>
              <a:gd name="connsiteY229" fmla="*/ 1156219 h 1967177"/>
              <a:gd name="connsiteX230" fmla="*/ 1024985 w 2088927"/>
              <a:gd name="connsiteY230" fmla="*/ 1157743 h 1967177"/>
              <a:gd name="connsiteX231" fmla="*/ 129254 w 2088927"/>
              <a:gd name="connsiteY231" fmla="*/ 1151933 h 1967177"/>
              <a:gd name="connsiteX232" fmla="*/ 121444 w 2088927"/>
              <a:gd name="connsiteY232" fmla="*/ 1147647 h 1967177"/>
              <a:gd name="connsiteX233" fmla="*/ 97631 w 2088927"/>
              <a:gd name="connsiteY233" fmla="*/ 1106784 h 1967177"/>
              <a:gd name="connsiteX234" fmla="*/ 101537 w 2088927"/>
              <a:gd name="connsiteY234" fmla="*/ 1094306 h 1967177"/>
              <a:gd name="connsiteX235" fmla="*/ 114014 w 2088927"/>
              <a:gd name="connsiteY235" fmla="*/ 1098212 h 1967177"/>
              <a:gd name="connsiteX236" fmla="*/ 136970 w 2088927"/>
              <a:gd name="connsiteY236" fmla="*/ 1137645 h 1967177"/>
              <a:gd name="connsiteX237" fmla="*/ 134207 w 2088927"/>
              <a:gd name="connsiteY237" fmla="*/ 1150409 h 1967177"/>
              <a:gd name="connsiteX238" fmla="*/ 129254 w 2088927"/>
              <a:gd name="connsiteY238" fmla="*/ 1151933 h 1967177"/>
              <a:gd name="connsiteX239" fmla="*/ 1097280 w 2088927"/>
              <a:gd name="connsiteY239" fmla="*/ 1099355 h 1967177"/>
              <a:gd name="connsiteX240" fmla="*/ 1090518 w 2088927"/>
              <a:gd name="connsiteY240" fmla="*/ 1096402 h 1967177"/>
              <a:gd name="connsiteX241" fmla="*/ 1090898 w 2088927"/>
              <a:gd name="connsiteY241" fmla="*/ 1083258 h 1967177"/>
              <a:gd name="connsiteX242" fmla="*/ 1122902 w 2088927"/>
              <a:gd name="connsiteY242" fmla="*/ 1050587 h 1967177"/>
              <a:gd name="connsiteX243" fmla="*/ 1135951 w 2088927"/>
              <a:gd name="connsiteY243" fmla="*/ 1049920 h 1967177"/>
              <a:gd name="connsiteX244" fmla="*/ 1136618 w 2088927"/>
              <a:gd name="connsiteY244" fmla="*/ 1062969 h 1967177"/>
              <a:gd name="connsiteX245" fmla="*/ 1103567 w 2088927"/>
              <a:gd name="connsiteY245" fmla="*/ 1096688 h 1967177"/>
              <a:gd name="connsiteX246" fmla="*/ 1097280 w 2088927"/>
              <a:gd name="connsiteY246" fmla="*/ 1099355 h 1967177"/>
              <a:gd name="connsiteX247" fmla="*/ 2072640 w 2088927"/>
              <a:gd name="connsiteY247" fmla="*/ 1073828 h 1967177"/>
              <a:gd name="connsiteX248" fmla="*/ 2063591 w 2088927"/>
              <a:gd name="connsiteY248" fmla="*/ 1066589 h 1967177"/>
              <a:gd name="connsiteX249" fmla="*/ 2050161 w 2088927"/>
              <a:gd name="connsiteY249" fmla="*/ 1023821 h 1967177"/>
              <a:gd name="connsiteX250" fmla="*/ 2055209 w 2088927"/>
              <a:gd name="connsiteY250" fmla="*/ 1011725 h 1967177"/>
              <a:gd name="connsiteX251" fmla="*/ 2067306 w 2088927"/>
              <a:gd name="connsiteY251" fmla="*/ 1016773 h 1967177"/>
              <a:gd name="connsiteX252" fmla="*/ 2081784 w 2088927"/>
              <a:gd name="connsiteY252" fmla="*/ 1062588 h 1967177"/>
              <a:gd name="connsiteX253" fmla="*/ 2074735 w 2088927"/>
              <a:gd name="connsiteY253" fmla="*/ 1073637 h 1967177"/>
              <a:gd name="connsiteX254" fmla="*/ 2072640 w 2088927"/>
              <a:gd name="connsiteY254" fmla="*/ 1073828 h 1967177"/>
              <a:gd name="connsiteX255" fmla="*/ 85725 w 2088927"/>
              <a:gd name="connsiteY255" fmla="*/ 1069827 h 1967177"/>
              <a:gd name="connsiteX256" fmla="*/ 77248 w 2088927"/>
              <a:gd name="connsiteY256" fmla="*/ 1064303 h 1967177"/>
              <a:gd name="connsiteX257" fmla="*/ 59817 w 2088927"/>
              <a:gd name="connsiteY257" fmla="*/ 1020583 h 1967177"/>
              <a:gd name="connsiteX258" fmla="*/ 65341 w 2088927"/>
              <a:gd name="connsiteY258" fmla="*/ 1008677 h 1967177"/>
              <a:gd name="connsiteX259" fmla="*/ 77248 w 2088927"/>
              <a:gd name="connsiteY259" fmla="*/ 1014201 h 1967177"/>
              <a:gd name="connsiteX260" fmla="*/ 94297 w 2088927"/>
              <a:gd name="connsiteY260" fmla="*/ 1056873 h 1967177"/>
              <a:gd name="connsiteX261" fmla="*/ 89535 w 2088927"/>
              <a:gd name="connsiteY261" fmla="*/ 1069065 h 1967177"/>
              <a:gd name="connsiteX262" fmla="*/ 85725 w 2088927"/>
              <a:gd name="connsiteY262" fmla="*/ 1069827 h 1967177"/>
              <a:gd name="connsiteX263" fmla="*/ 1159288 w 2088927"/>
              <a:gd name="connsiteY263" fmla="*/ 1030394 h 1967177"/>
              <a:gd name="connsiteX264" fmla="*/ 1153763 w 2088927"/>
              <a:gd name="connsiteY264" fmla="*/ 1028489 h 1967177"/>
              <a:gd name="connsiteX265" fmla="*/ 1151953 w 2088927"/>
              <a:gd name="connsiteY265" fmla="*/ 1015535 h 1967177"/>
              <a:gd name="connsiteX266" fmla="*/ 1177671 w 2088927"/>
              <a:gd name="connsiteY266" fmla="*/ 977911 h 1967177"/>
              <a:gd name="connsiteX267" fmla="*/ 1190435 w 2088927"/>
              <a:gd name="connsiteY267" fmla="*/ 974863 h 1967177"/>
              <a:gd name="connsiteX268" fmla="*/ 1193483 w 2088927"/>
              <a:gd name="connsiteY268" fmla="*/ 987626 h 1967177"/>
              <a:gd name="connsiteX269" fmla="*/ 1166812 w 2088927"/>
              <a:gd name="connsiteY269" fmla="*/ 1026679 h 1967177"/>
              <a:gd name="connsiteX270" fmla="*/ 1159288 w 2088927"/>
              <a:gd name="connsiteY270" fmla="*/ 1030394 h 1967177"/>
              <a:gd name="connsiteX271" fmla="*/ 2036921 w 2088927"/>
              <a:gd name="connsiteY271" fmla="*/ 988484 h 1967177"/>
              <a:gd name="connsiteX272" fmla="*/ 2029206 w 2088927"/>
              <a:gd name="connsiteY272" fmla="*/ 984293 h 1967177"/>
              <a:gd name="connsiteX273" fmla="*/ 2009013 w 2088927"/>
              <a:gd name="connsiteY273" fmla="*/ 958289 h 1967177"/>
              <a:gd name="connsiteX274" fmla="*/ 2000917 w 2088927"/>
              <a:gd name="connsiteY274" fmla="*/ 950003 h 1967177"/>
              <a:gd name="connsiteX275" fmla="*/ 2000726 w 2088927"/>
              <a:gd name="connsiteY275" fmla="*/ 936858 h 1967177"/>
              <a:gd name="connsiteX276" fmla="*/ 2013871 w 2088927"/>
              <a:gd name="connsiteY276" fmla="*/ 936668 h 1967177"/>
              <a:gd name="connsiteX277" fmla="*/ 2022729 w 2088927"/>
              <a:gd name="connsiteY277" fmla="*/ 945812 h 1967177"/>
              <a:gd name="connsiteX278" fmla="*/ 2044637 w 2088927"/>
              <a:gd name="connsiteY278" fmla="*/ 974006 h 1967177"/>
              <a:gd name="connsiteX279" fmla="*/ 2042065 w 2088927"/>
              <a:gd name="connsiteY279" fmla="*/ 986864 h 1967177"/>
              <a:gd name="connsiteX280" fmla="*/ 2036921 w 2088927"/>
              <a:gd name="connsiteY280" fmla="*/ 988484 h 1967177"/>
              <a:gd name="connsiteX281" fmla="*/ 53721 w 2088927"/>
              <a:gd name="connsiteY281" fmla="*/ 982483 h 1967177"/>
              <a:gd name="connsiteX282" fmla="*/ 44863 w 2088927"/>
              <a:gd name="connsiteY282" fmla="*/ 975911 h 1967177"/>
              <a:gd name="connsiteX283" fmla="*/ 32290 w 2088927"/>
              <a:gd name="connsiteY283" fmla="*/ 930667 h 1967177"/>
              <a:gd name="connsiteX284" fmla="*/ 38957 w 2088927"/>
              <a:gd name="connsiteY284" fmla="*/ 919427 h 1967177"/>
              <a:gd name="connsiteX285" fmla="*/ 50197 w 2088927"/>
              <a:gd name="connsiteY285" fmla="*/ 926095 h 1967177"/>
              <a:gd name="connsiteX286" fmla="*/ 62579 w 2088927"/>
              <a:gd name="connsiteY286" fmla="*/ 970481 h 1967177"/>
              <a:gd name="connsiteX287" fmla="*/ 56388 w 2088927"/>
              <a:gd name="connsiteY287" fmla="*/ 982007 h 1967177"/>
              <a:gd name="connsiteX288" fmla="*/ 53721 w 2088927"/>
              <a:gd name="connsiteY288" fmla="*/ 982483 h 1967177"/>
              <a:gd name="connsiteX289" fmla="*/ 1668590 w 2088927"/>
              <a:gd name="connsiteY289" fmla="*/ 968386 h 1967177"/>
              <a:gd name="connsiteX290" fmla="*/ 1659350 w 2088927"/>
              <a:gd name="connsiteY290" fmla="*/ 959433 h 1967177"/>
              <a:gd name="connsiteX291" fmla="*/ 1668304 w 2088927"/>
              <a:gd name="connsiteY291" fmla="*/ 949812 h 1967177"/>
              <a:gd name="connsiteX292" fmla="*/ 1709643 w 2088927"/>
              <a:gd name="connsiteY292" fmla="*/ 939906 h 1967177"/>
              <a:gd name="connsiteX293" fmla="*/ 1721930 w 2088927"/>
              <a:gd name="connsiteY293" fmla="*/ 944383 h 1967177"/>
              <a:gd name="connsiteX294" fmla="*/ 1717452 w 2088927"/>
              <a:gd name="connsiteY294" fmla="*/ 956670 h 1967177"/>
              <a:gd name="connsiteX295" fmla="*/ 1668875 w 2088927"/>
              <a:gd name="connsiteY295" fmla="*/ 968291 h 1967177"/>
              <a:gd name="connsiteX296" fmla="*/ 1668590 w 2088927"/>
              <a:gd name="connsiteY296" fmla="*/ 968386 h 1967177"/>
              <a:gd name="connsiteX297" fmla="*/ 1622775 w 2088927"/>
              <a:gd name="connsiteY297" fmla="*/ 961718 h 1967177"/>
              <a:gd name="connsiteX298" fmla="*/ 1620012 w 2088927"/>
              <a:gd name="connsiteY298" fmla="*/ 961338 h 1967177"/>
              <a:gd name="connsiteX299" fmla="*/ 1575911 w 2088927"/>
              <a:gd name="connsiteY299" fmla="*/ 940478 h 1967177"/>
              <a:gd name="connsiteX300" fmla="*/ 1573149 w 2088927"/>
              <a:gd name="connsiteY300" fmla="*/ 927714 h 1967177"/>
              <a:gd name="connsiteX301" fmla="*/ 1585912 w 2088927"/>
              <a:gd name="connsiteY301" fmla="*/ 924952 h 1967177"/>
              <a:gd name="connsiteX302" fmla="*/ 1625632 w 2088927"/>
              <a:gd name="connsiteY302" fmla="*/ 943812 h 1967177"/>
              <a:gd name="connsiteX303" fmla="*/ 1631727 w 2088927"/>
              <a:gd name="connsiteY303" fmla="*/ 955432 h 1967177"/>
              <a:gd name="connsiteX304" fmla="*/ 1622775 w 2088927"/>
              <a:gd name="connsiteY304" fmla="*/ 961718 h 1967177"/>
              <a:gd name="connsiteX305" fmla="*/ 1208151 w 2088927"/>
              <a:gd name="connsiteY305" fmla="*/ 951431 h 1967177"/>
              <a:gd name="connsiteX306" fmla="*/ 1204055 w 2088927"/>
              <a:gd name="connsiteY306" fmla="*/ 950479 h 1967177"/>
              <a:gd name="connsiteX307" fmla="*/ 1199864 w 2088927"/>
              <a:gd name="connsiteY307" fmla="*/ 938096 h 1967177"/>
              <a:gd name="connsiteX308" fmla="*/ 1218152 w 2088927"/>
              <a:gd name="connsiteY308" fmla="*/ 896377 h 1967177"/>
              <a:gd name="connsiteX309" fmla="*/ 1230154 w 2088927"/>
              <a:gd name="connsiteY309" fmla="*/ 891043 h 1967177"/>
              <a:gd name="connsiteX310" fmla="*/ 1235488 w 2088927"/>
              <a:gd name="connsiteY310" fmla="*/ 903045 h 1967177"/>
              <a:gd name="connsiteX311" fmla="*/ 1216533 w 2088927"/>
              <a:gd name="connsiteY311" fmla="*/ 946383 h 1967177"/>
              <a:gd name="connsiteX312" fmla="*/ 1208151 w 2088927"/>
              <a:gd name="connsiteY312" fmla="*/ 951431 h 1967177"/>
              <a:gd name="connsiteX313" fmla="*/ 1752410 w 2088927"/>
              <a:gd name="connsiteY313" fmla="*/ 932191 h 1967177"/>
              <a:gd name="connsiteX314" fmla="*/ 1744980 w 2088927"/>
              <a:gd name="connsiteY314" fmla="*/ 928476 h 1967177"/>
              <a:gd name="connsiteX315" fmla="*/ 1746885 w 2088927"/>
              <a:gd name="connsiteY315" fmla="*/ 915522 h 1967177"/>
              <a:gd name="connsiteX316" fmla="*/ 1765935 w 2088927"/>
              <a:gd name="connsiteY316" fmla="*/ 902187 h 1967177"/>
              <a:gd name="connsiteX317" fmla="*/ 1788319 w 2088927"/>
              <a:gd name="connsiteY317" fmla="*/ 890376 h 1967177"/>
              <a:gd name="connsiteX318" fmla="*/ 1800511 w 2088927"/>
              <a:gd name="connsiteY318" fmla="*/ 895139 h 1967177"/>
              <a:gd name="connsiteX319" fmla="*/ 1795748 w 2088927"/>
              <a:gd name="connsiteY319" fmla="*/ 907331 h 1967177"/>
              <a:gd name="connsiteX320" fmla="*/ 1775841 w 2088927"/>
              <a:gd name="connsiteY320" fmla="*/ 917808 h 1967177"/>
              <a:gd name="connsiteX321" fmla="*/ 1757934 w 2088927"/>
              <a:gd name="connsiteY321" fmla="*/ 930286 h 1967177"/>
              <a:gd name="connsiteX322" fmla="*/ 1752410 w 2088927"/>
              <a:gd name="connsiteY322" fmla="*/ 932191 h 1967177"/>
              <a:gd name="connsiteX323" fmla="*/ 1970532 w 2088927"/>
              <a:gd name="connsiteY323" fmla="*/ 924476 h 1967177"/>
              <a:gd name="connsiteX324" fmla="*/ 1965769 w 2088927"/>
              <a:gd name="connsiteY324" fmla="*/ 923142 h 1967177"/>
              <a:gd name="connsiteX325" fmla="*/ 1925479 w 2088927"/>
              <a:gd name="connsiteY325" fmla="*/ 904473 h 1967177"/>
              <a:gd name="connsiteX326" fmla="*/ 1919669 w 2088927"/>
              <a:gd name="connsiteY326" fmla="*/ 892758 h 1967177"/>
              <a:gd name="connsiteX327" fmla="*/ 1931384 w 2088927"/>
              <a:gd name="connsiteY327" fmla="*/ 886947 h 1967177"/>
              <a:gd name="connsiteX328" fmla="*/ 1975294 w 2088927"/>
              <a:gd name="connsiteY328" fmla="*/ 907235 h 1967177"/>
              <a:gd name="connsiteX329" fmla="*/ 1978438 w 2088927"/>
              <a:gd name="connsiteY329" fmla="*/ 919904 h 1967177"/>
              <a:gd name="connsiteX330" fmla="*/ 1970532 w 2088927"/>
              <a:gd name="connsiteY330" fmla="*/ 924476 h 1967177"/>
              <a:gd name="connsiteX331" fmla="*/ 1544955 w 2088927"/>
              <a:gd name="connsiteY331" fmla="*/ 912474 h 1967177"/>
              <a:gd name="connsiteX332" fmla="*/ 1538287 w 2088927"/>
              <a:gd name="connsiteY332" fmla="*/ 909617 h 1967177"/>
              <a:gd name="connsiteX333" fmla="*/ 1508760 w 2088927"/>
              <a:gd name="connsiteY333" fmla="*/ 871041 h 1967177"/>
              <a:gd name="connsiteX334" fmla="*/ 1511999 w 2088927"/>
              <a:gd name="connsiteY334" fmla="*/ 858372 h 1967177"/>
              <a:gd name="connsiteX335" fmla="*/ 1524667 w 2088927"/>
              <a:gd name="connsiteY335" fmla="*/ 861611 h 1967177"/>
              <a:gd name="connsiteX336" fmla="*/ 1551527 w 2088927"/>
              <a:gd name="connsiteY336" fmla="*/ 896758 h 1967177"/>
              <a:gd name="connsiteX337" fmla="*/ 1551337 w 2088927"/>
              <a:gd name="connsiteY337" fmla="*/ 909807 h 1967177"/>
              <a:gd name="connsiteX338" fmla="*/ 1544955 w 2088927"/>
              <a:gd name="connsiteY338" fmla="*/ 912474 h 1967177"/>
              <a:gd name="connsiteX339" fmla="*/ 1836610 w 2088927"/>
              <a:gd name="connsiteY339" fmla="*/ 895615 h 1967177"/>
              <a:gd name="connsiteX340" fmla="*/ 1827467 w 2088927"/>
              <a:gd name="connsiteY340" fmla="*/ 887614 h 1967177"/>
              <a:gd name="connsiteX341" fmla="*/ 1835372 w 2088927"/>
              <a:gd name="connsiteY341" fmla="*/ 877137 h 1967177"/>
              <a:gd name="connsiteX342" fmla="*/ 1884045 w 2088927"/>
              <a:gd name="connsiteY342" fmla="*/ 876470 h 1967177"/>
              <a:gd name="connsiteX343" fmla="*/ 1892332 w 2088927"/>
              <a:gd name="connsiteY343" fmla="*/ 886662 h 1967177"/>
              <a:gd name="connsiteX344" fmla="*/ 1882140 w 2088927"/>
              <a:gd name="connsiteY344" fmla="*/ 894948 h 1967177"/>
              <a:gd name="connsiteX345" fmla="*/ 1837944 w 2088927"/>
              <a:gd name="connsiteY345" fmla="*/ 895520 h 1967177"/>
              <a:gd name="connsiteX346" fmla="*/ 1836610 w 2088927"/>
              <a:gd name="connsiteY346" fmla="*/ 895615 h 1967177"/>
              <a:gd name="connsiteX347" fmla="*/ 30861 w 2088927"/>
              <a:gd name="connsiteY347" fmla="*/ 892281 h 1967177"/>
              <a:gd name="connsiteX348" fmla="*/ 21812 w 2088927"/>
              <a:gd name="connsiteY348" fmla="*/ 884852 h 1967177"/>
              <a:gd name="connsiteX349" fmla="*/ 13240 w 2088927"/>
              <a:gd name="connsiteY349" fmla="*/ 838655 h 1967177"/>
              <a:gd name="connsiteX350" fmla="*/ 20860 w 2088927"/>
              <a:gd name="connsiteY350" fmla="*/ 827988 h 1967177"/>
              <a:gd name="connsiteX351" fmla="*/ 31528 w 2088927"/>
              <a:gd name="connsiteY351" fmla="*/ 835608 h 1967177"/>
              <a:gd name="connsiteX352" fmla="*/ 39910 w 2088927"/>
              <a:gd name="connsiteY352" fmla="*/ 880946 h 1967177"/>
              <a:gd name="connsiteX353" fmla="*/ 32671 w 2088927"/>
              <a:gd name="connsiteY353" fmla="*/ 891900 h 1967177"/>
              <a:gd name="connsiteX354" fmla="*/ 30861 w 2088927"/>
              <a:gd name="connsiteY354" fmla="*/ 892281 h 1967177"/>
              <a:gd name="connsiteX355" fmla="*/ 1241298 w 2088927"/>
              <a:gd name="connsiteY355" fmla="*/ 864849 h 1967177"/>
              <a:gd name="connsiteX356" fmla="*/ 1238821 w 2088927"/>
              <a:gd name="connsiteY356" fmla="*/ 864468 h 1967177"/>
              <a:gd name="connsiteX357" fmla="*/ 1232440 w 2088927"/>
              <a:gd name="connsiteY357" fmla="*/ 853038 h 1967177"/>
              <a:gd name="connsiteX358" fmla="*/ 1242727 w 2088927"/>
              <a:gd name="connsiteY358" fmla="*/ 808652 h 1967177"/>
              <a:gd name="connsiteX359" fmla="*/ 1253490 w 2088927"/>
              <a:gd name="connsiteY359" fmla="*/ 801222 h 1967177"/>
              <a:gd name="connsiteX360" fmla="*/ 1260919 w 2088927"/>
              <a:gd name="connsiteY360" fmla="*/ 812081 h 1967177"/>
              <a:gd name="connsiteX361" fmla="*/ 1250251 w 2088927"/>
              <a:gd name="connsiteY361" fmla="*/ 858087 h 1967177"/>
              <a:gd name="connsiteX362" fmla="*/ 1241298 w 2088927"/>
              <a:gd name="connsiteY362" fmla="*/ 864849 h 1967177"/>
              <a:gd name="connsiteX363" fmla="*/ 1497901 w 2088927"/>
              <a:gd name="connsiteY363" fmla="*/ 833131 h 1967177"/>
              <a:gd name="connsiteX364" fmla="*/ 1489139 w 2088927"/>
              <a:gd name="connsiteY364" fmla="*/ 826845 h 1967177"/>
              <a:gd name="connsiteX365" fmla="*/ 1477328 w 2088927"/>
              <a:gd name="connsiteY365" fmla="*/ 780553 h 1967177"/>
              <a:gd name="connsiteX366" fmla="*/ 1484757 w 2088927"/>
              <a:gd name="connsiteY366" fmla="*/ 769790 h 1967177"/>
              <a:gd name="connsiteX367" fmla="*/ 1495520 w 2088927"/>
              <a:gd name="connsiteY367" fmla="*/ 777219 h 1967177"/>
              <a:gd name="connsiteX368" fmla="*/ 1506665 w 2088927"/>
              <a:gd name="connsiteY368" fmla="*/ 820939 h 1967177"/>
              <a:gd name="connsiteX369" fmla="*/ 1500854 w 2088927"/>
              <a:gd name="connsiteY369" fmla="*/ 832655 h 1967177"/>
              <a:gd name="connsiteX370" fmla="*/ 1497901 w 2088927"/>
              <a:gd name="connsiteY370" fmla="*/ 833131 h 1967177"/>
              <a:gd name="connsiteX371" fmla="*/ 15907 w 2088927"/>
              <a:gd name="connsiteY371" fmla="*/ 800460 h 1967177"/>
              <a:gd name="connsiteX372" fmla="*/ 6763 w 2088927"/>
              <a:gd name="connsiteY372" fmla="*/ 792269 h 1967177"/>
              <a:gd name="connsiteX373" fmla="*/ 2286 w 2088927"/>
              <a:gd name="connsiteY373" fmla="*/ 745501 h 1967177"/>
              <a:gd name="connsiteX374" fmla="*/ 10858 w 2088927"/>
              <a:gd name="connsiteY374" fmla="*/ 735595 h 1967177"/>
              <a:gd name="connsiteX375" fmla="*/ 20764 w 2088927"/>
              <a:gd name="connsiteY375" fmla="*/ 744167 h 1967177"/>
              <a:gd name="connsiteX376" fmla="*/ 25146 w 2088927"/>
              <a:gd name="connsiteY376" fmla="*/ 790078 h 1967177"/>
              <a:gd name="connsiteX377" fmla="*/ 17050 w 2088927"/>
              <a:gd name="connsiteY377" fmla="*/ 800365 h 1967177"/>
              <a:gd name="connsiteX378" fmla="*/ 15907 w 2088927"/>
              <a:gd name="connsiteY378" fmla="*/ 800460 h 1967177"/>
              <a:gd name="connsiteX379" fmla="*/ 1258348 w 2088927"/>
              <a:gd name="connsiteY379" fmla="*/ 773695 h 1967177"/>
              <a:gd name="connsiteX380" fmla="*/ 1257395 w 2088927"/>
              <a:gd name="connsiteY380" fmla="*/ 773695 h 1967177"/>
              <a:gd name="connsiteX381" fmla="*/ 1249108 w 2088927"/>
              <a:gd name="connsiteY381" fmla="*/ 763599 h 1967177"/>
              <a:gd name="connsiteX382" fmla="*/ 1251871 w 2088927"/>
              <a:gd name="connsiteY382" fmla="*/ 717974 h 1967177"/>
              <a:gd name="connsiteX383" fmla="*/ 1261301 w 2088927"/>
              <a:gd name="connsiteY383" fmla="*/ 708925 h 1967177"/>
              <a:gd name="connsiteX384" fmla="*/ 1270350 w 2088927"/>
              <a:gd name="connsiteY384" fmla="*/ 718355 h 1967177"/>
              <a:gd name="connsiteX385" fmla="*/ 1267492 w 2088927"/>
              <a:gd name="connsiteY385" fmla="*/ 765408 h 1967177"/>
              <a:gd name="connsiteX386" fmla="*/ 1258348 w 2088927"/>
              <a:gd name="connsiteY386" fmla="*/ 773695 h 1967177"/>
              <a:gd name="connsiteX387" fmla="*/ 1480661 w 2088927"/>
              <a:gd name="connsiteY387" fmla="*/ 741977 h 1967177"/>
              <a:gd name="connsiteX388" fmla="*/ 1471422 w 2088927"/>
              <a:gd name="connsiteY388" fmla="*/ 733404 h 1967177"/>
              <a:gd name="connsiteX389" fmla="*/ 1469612 w 2088927"/>
              <a:gd name="connsiteY389" fmla="*/ 686351 h 1967177"/>
              <a:gd name="connsiteX390" fmla="*/ 1478756 w 2088927"/>
              <a:gd name="connsiteY390" fmla="*/ 677016 h 1967177"/>
              <a:gd name="connsiteX391" fmla="*/ 1478851 w 2088927"/>
              <a:gd name="connsiteY391" fmla="*/ 677016 h 1967177"/>
              <a:gd name="connsiteX392" fmla="*/ 1488091 w 2088927"/>
              <a:gd name="connsiteY392" fmla="*/ 686160 h 1967177"/>
              <a:gd name="connsiteX393" fmla="*/ 1489901 w 2088927"/>
              <a:gd name="connsiteY393" fmla="*/ 732071 h 1967177"/>
              <a:gd name="connsiteX394" fmla="*/ 1481328 w 2088927"/>
              <a:gd name="connsiteY394" fmla="*/ 741977 h 1967177"/>
              <a:gd name="connsiteX395" fmla="*/ 1480661 w 2088927"/>
              <a:gd name="connsiteY395" fmla="*/ 741977 h 1967177"/>
              <a:gd name="connsiteX396" fmla="*/ 968026 w 2088927"/>
              <a:gd name="connsiteY396" fmla="*/ 714354 h 1967177"/>
              <a:gd name="connsiteX397" fmla="*/ 944023 w 2088927"/>
              <a:gd name="connsiteY397" fmla="*/ 711497 h 1967177"/>
              <a:gd name="connsiteX398" fmla="*/ 937070 w 2088927"/>
              <a:gd name="connsiteY398" fmla="*/ 700352 h 1967177"/>
              <a:gd name="connsiteX399" fmla="*/ 948214 w 2088927"/>
              <a:gd name="connsiteY399" fmla="*/ 693399 h 1967177"/>
              <a:gd name="connsiteX400" fmla="*/ 989457 w 2088927"/>
              <a:gd name="connsiteY400" fmla="*/ 692828 h 1967177"/>
              <a:gd name="connsiteX401" fmla="*/ 994505 w 2088927"/>
              <a:gd name="connsiteY401" fmla="*/ 710639 h 1967177"/>
              <a:gd name="connsiteX402" fmla="*/ 994315 w 2088927"/>
              <a:gd name="connsiteY402" fmla="*/ 710735 h 1967177"/>
              <a:gd name="connsiteX403" fmla="*/ 968026 w 2088927"/>
              <a:gd name="connsiteY403" fmla="*/ 714354 h 1967177"/>
              <a:gd name="connsiteX404" fmla="*/ 9335 w 2088927"/>
              <a:gd name="connsiteY404" fmla="*/ 707687 h 1967177"/>
              <a:gd name="connsiteX405" fmla="*/ 95 w 2088927"/>
              <a:gd name="connsiteY405" fmla="*/ 698543 h 1967177"/>
              <a:gd name="connsiteX406" fmla="*/ 0 w 2088927"/>
              <a:gd name="connsiteY406" fmla="*/ 688542 h 1967177"/>
              <a:gd name="connsiteX407" fmla="*/ 1238 w 2088927"/>
              <a:gd name="connsiteY407" fmla="*/ 651204 h 1967177"/>
              <a:gd name="connsiteX408" fmla="*/ 11144 w 2088927"/>
              <a:gd name="connsiteY408" fmla="*/ 642631 h 1967177"/>
              <a:gd name="connsiteX409" fmla="*/ 19717 w 2088927"/>
              <a:gd name="connsiteY409" fmla="*/ 652537 h 1967177"/>
              <a:gd name="connsiteX410" fmla="*/ 18479 w 2088927"/>
              <a:gd name="connsiteY410" fmla="*/ 688542 h 1967177"/>
              <a:gd name="connsiteX411" fmla="*/ 18574 w 2088927"/>
              <a:gd name="connsiteY411" fmla="*/ 698257 h 1967177"/>
              <a:gd name="connsiteX412" fmla="*/ 9430 w 2088927"/>
              <a:gd name="connsiteY412" fmla="*/ 707687 h 1967177"/>
              <a:gd name="connsiteX413" fmla="*/ 9335 w 2088927"/>
              <a:gd name="connsiteY413" fmla="*/ 707687 h 1967177"/>
              <a:gd name="connsiteX414" fmla="*/ 903732 w 2088927"/>
              <a:gd name="connsiteY414" fmla="*/ 693113 h 1967177"/>
              <a:gd name="connsiteX415" fmla="*/ 898779 w 2088927"/>
              <a:gd name="connsiteY415" fmla="*/ 691685 h 1967177"/>
              <a:gd name="connsiteX416" fmla="*/ 860965 w 2088927"/>
              <a:gd name="connsiteY416" fmla="*/ 661967 h 1967177"/>
              <a:gd name="connsiteX417" fmla="*/ 860488 w 2088927"/>
              <a:gd name="connsiteY417" fmla="*/ 648917 h 1967177"/>
              <a:gd name="connsiteX418" fmla="*/ 873538 w 2088927"/>
              <a:gd name="connsiteY418" fmla="*/ 648441 h 1967177"/>
              <a:gd name="connsiteX419" fmla="*/ 908685 w 2088927"/>
              <a:gd name="connsiteY419" fmla="*/ 676159 h 1967177"/>
              <a:gd name="connsiteX420" fmla="*/ 911542 w 2088927"/>
              <a:gd name="connsiteY420" fmla="*/ 688922 h 1967177"/>
              <a:gd name="connsiteX421" fmla="*/ 903732 w 2088927"/>
              <a:gd name="connsiteY421" fmla="*/ 693113 h 1967177"/>
              <a:gd name="connsiteX422" fmla="*/ 1032034 w 2088927"/>
              <a:gd name="connsiteY422" fmla="*/ 688160 h 1967177"/>
              <a:gd name="connsiteX423" fmla="*/ 1025176 w 2088927"/>
              <a:gd name="connsiteY423" fmla="*/ 685113 h 1967177"/>
              <a:gd name="connsiteX424" fmla="*/ 1025747 w 2088927"/>
              <a:gd name="connsiteY424" fmla="*/ 672063 h 1967177"/>
              <a:gd name="connsiteX425" fmla="*/ 1043273 w 2088927"/>
              <a:gd name="connsiteY425" fmla="*/ 651966 h 1967177"/>
              <a:gd name="connsiteX426" fmla="*/ 1052036 w 2088927"/>
              <a:gd name="connsiteY426" fmla="*/ 637773 h 1967177"/>
              <a:gd name="connsiteX427" fmla="*/ 1064609 w 2088927"/>
              <a:gd name="connsiteY427" fmla="*/ 634059 h 1967177"/>
              <a:gd name="connsiteX428" fmla="*/ 1068324 w 2088927"/>
              <a:gd name="connsiteY428" fmla="*/ 646631 h 1967177"/>
              <a:gd name="connsiteX429" fmla="*/ 1058418 w 2088927"/>
              <a:gd name="connsiteY429" fmla="*/ 662634 h 1967177"/>
              <a:gd name="connsiteX430" fmla="*/ 1038225 w 2088927"/>
              <a:gd name="connsiteY430" fmla="*/ 685779 h 1967177"/>
              <a:gd name="connsiteX431" fmla="*/ 1032034 w 2088927"/>
              <a:gd name="connsiteY431" fmla="*/ 688160 h 1967177"/>
              <a:gd name="connsiteX432" fmla="*/ 1260539 w 2088927"/>
              <a:gd name="connsiteY432" fmla="*/ 680826 h 1967177"/>
              <a:gd name="connsiteX433" fmla="*/ 1251300 w 2088927"/>
              <a:gd name="connsiteY433" fmla="*/ 672063 h 1967177"/>
              <a:gd name="connsiteX434" fmla="*/ 1247489 w 2088927"/>
              <a:gd name="connsiteY434" fmla="*/ 626343 h 1967177"/>
              <a:gd name="connsiteX435" fmla="*/ 1255585 w 2088927"/>
              <a:gd name="connsiteY435" fmla="*/ 616056 h 1967177"/>
              <a:gd name="connsiteX436" fmla="*/ 1265873 w 2088927"/>
              <a:gd name="connsiteY436" fmla="*/ 624152 h 1967177"/>
              <a:gd name="connsiteX437" fmla="*/ 1269777 w 2088927"/>
              <a:gd name="connsiteY437" fmla="*/ 671111 h 1967177"/>
              <a:gd name="connsiteX438" fmla="*/ 1261015 w 2088927"/>
              <a:gd name="connsiteY438" fmla="*/ 680826 h 1967177"/>
              <a:gd name="connsiteX439" fmla="*/ 1260539 w 2088927"/>
              <a:gd name="connsiteY439" fmla="*/ 680826 h 1967177"/>
              <a:gd name="connsiteX440" fmla="*/ 1479233 w 2088927"/>
              <a:gd name="connsiteY440" fmla="*/ 649013 h 1967177"/>
              <a:gd name="connsiteX441" fmla="*/ 1479042 w 2088927"/>
              <a:gd name="connsiteY441" fmla="*/ 649013 h 1967177"/>
              <a:gd name="connsiteX442" fmla="*/ 1469993 w 2088927"/>
              <a:gd name="connsiteY442" fmla="*/ 639583 h 1967177"/>
              <a:gd name="connsiteX443" fmla="*/ 1470375 w 2088927"/>
              <a:gd name="connsiteY443" fmla="*/ 623391 h 1967177"/>
              <a:gd name="connsiteX444" fmla="*/ 1470851 w 2088927"/>
              <a:gd name="connsiteY444" fmla="*/ 599578 h 1967177"/>
              <a:gd name="connsiteX445" fmla="*/ 1470946 w 2088927"/>
              <a:gd name="connsiteY445" fmla="*/ 593101 h 1967177"/>
              <a:gd name="connsiteX446" fmla="*/ 1480185 w 2088927"/>
              <a:gd name="connsiteY446" fmla="*/ 583957 h 1967177"/>
              <a:gd name="connsiteX447" fmla="*/ 1480280 w 2088927"/>
              <a:gd name="connsiteY447" fmla="*/ 583957 h 1967177"/>
              <a:gd name="connsiteX448" fmla="*/ 1489425 w 2088927"/>
              <a:gd name="connsiteY448" fmla="*/ 593387 h 1967177"/>
              <a:gd name="connsiteX449" fmla="*/ 1489329 w 2088927"/>
              <a:gd name="connsiteY449" fmla="*/ 599864 h 1967177"/>
              <a:gd name="connsiteX450" fmla="*/ 1488852 w 2088927"/>
              <a:gd name="connsiteY450" fmla="*/ 623771 h 1967177"/>
              <a:gd name="connsiteX451" fmla="*/ 1488472 w 2088927"/>
              <a:gd name="connsiteY451" fmla="*/ 639964 h 1967177"/>
              <a:gd name="connsiteX452" fmla="*/ 1479233 w 2088927"/>
              <a:gd name="connsiteY452" fmla="*/ 649013 h 1967177"/>
              <a:gd name="connsiteX453" fmla="*/ 834771 w 2088927"/>
              <a:gd name="connsiteY453" fmla="*/ 631010 h 1967177"/>
              <a:gd name="connsiteX454" fmla="*/ 827913 w 2088927"/>
              <a:gd name="connsiteY454" fmla="*/ 627963 h 1967177"/>
              <a:gd name="connsiteX455" fmla="*/ 821912 w 2088927"/>
              <a:gd name="connsiteY455" fmla="*/ 621200 h 1967177"/>
              <a:gd name="connsiteX456" fmla="*/ 797052 w 2088927"/>
              <a:gd name="connsiteY456" fmla="*/ 593196 h 1967177"/>
              <a:gd name="connsiteX457" fmla="*/ 797719 w 2088927"/>
              <a:gd name="connsiteY457" fmla="*/ 580147 h 1967177"/>
              <a:gd name="connsiteX458" fmla="*/ 810768 w 2088927"/>
              <a:gd name="connsiteY458" fmla="*/ 580814 h 1967177"/>
              <a:gd name="connsiteX459" fmla="*/ 835723 w 2088927"/>
              <a:gd name="connsiteY459" fmla="*/ 609008 h 1967177"/>
              <a:gd name="connsiteX460" fmla="*/ 841629 w 2088927"/>
              <a:gd name="connsiteY460" fmla="*/ 615675 h 1967177"/>
              <a:gd name="connsiteX461" fmla="*/ 840962 w 2088927"/>
              <a:gd name="connsiteY461" fmla="*/ 628725 h 1967177"/>
              <a:gd name="connsiteX462" fmla="*/ 834771 w 2088927"/>
              <a:gd name="connsiteY462" fmla="*/ 631010 h 1967177"/>
              <a:gd name="connsiteX463" fmla="*/ 16859 w 2088927"/>
              <a:gd name="connsiteY463" fmla="*/ 615104 h 1967177"/>
              <a:gd name="connsiteX464" fmla="*/ 15049 w 2088927"/>
              <a:gd name="connsiteY464" fmla="*/ 614913 h 1967177"/>
              <a:gd name="connsiteX465" fmla="*/ 7715 w 2088927"/>
              <a:gd name="connsiteY465" fmla="*/ 604055 h 1967177"/>
              <a:gd name="connsiteX466" fmla="*/ 19145 w 2088927"/>
              <a:gd name="connsiteY466" fmla="*/ 557954 h 1967177"/>
              <a:gd name="connsiteX467" fmla="*/ 30671 w 2088927"/>
              <a:gd name="connsiteY467" fmla="*/ 551763 h 1967177"/>
              <a:gd name="connsiteX468" fmla="*/ 36862 w 2088927"/>
              <a:gd name="connsiteY468" fmla="*/ 563288 h 1967177"/>
              <a:gd name="connsiteX469" fmla="*/ 25908 w 2088927"/>
              <a:gd name="connsiteY469" fmla="*/ 607484 h 1967177"/>
              <a:gd name="connsiteX470" fmla="*/ 16859 w 2088927"/>
              <a:gd name="connsiteY470" fmla="*/ 615104 h 1967177"/>
              <a:gd name="connsiteX471" fmla="*/ 1077087 w 2088927"/>
              <a:gd name="connsiteY471" fmla="*/ 608341 h 1967177"/>
              <a:gd name="connsiteX472" fmla="*/ 1074706 w 2088927"/>
              <a:gd name="connsiteY472" fmla="*/ 608055 h 1967177"/>
              <a:gd name="connsiteX473" fmla="*/ 1068133 w 2088927"/>
              <a:gd name="connsiteY473" fmla="*/ 596721 h 1967177"/>
              <a:gd name="connsiteX474" fmla="*/ 1076611 w 2088927"/>
              <a:gd name="connsiteY474" fmla="*/ 552239 h 1967177"/>
              <a:gd name="connsiteX475" fmla="*/ 1086993 w 2088927"/>
              <a:gd name="connsiteY475" fmla="*/ 544238 h 1967177"/>
              <a:gd name="connsiteX476" fmla="*/ 1094994 w 2088927"/>
              <a:gd name="connsiteY476" fmla="*/ 554620 h 1967177"/>
              <a:gd name="connsiteX477" fmla="*/ 1086040 w 2088927"/>
              <a:gd name="connsiteY477" fmla="*/ 601483 h 1967177"/>
              <a:gd name="connsiteX478" fmla="*/ 1077087 w 2088927"/>
              <a:gd name="connsiteY478" fmla="*/ 608341 h 1967177"/>
              <a:gd name="connsiteX479" fmla="*/ 1249966 w 2088927"/>
              <a:gd name="connsiteY479" fmla="*/ 588434 h 1967177"/>
              <a:gd name="connsiteX480" fmla="*/ 1240822 w 2088927"/>
              <a:gd name="connsiteY480" fmla="*/ 580814 h 1967177"/>
              <a:gd name="connsiteX481" fmla="*/ 1231583 w 2088927"/>
              <a:gd name="connsiteY481" fmla="*/ 535760 h 1967177"/>
              <a:gd name="connsiteX482" fmla="*/ 1238536 w 2088927"/>
              <a:gd name="connsiteY482" fmla="*/ 524616 h 1967177"/>
              <a:gd name="connsiteX483" fmla="*/ 1249680 w 2088927"/>
              <a:gd name="connsiteY483" fmla="*/ 531570 h 1967177"/>
              <a:gd name="connsiteX484" fmla="*/ 1259110 w 2088927"/>
              <a:gd name="connsiteY484" fmla="*/ 577575 h 1967177"/>
              <a:gd name="connsiteX485" fmla="*/ 1251585 w 2088927"/>
              <a:gd name="connsiteY485" fmla="*/ 588338 h 1967177"/>
              <a:gd name="connsiteX486" fmla="*/ 1249966 w 2088927"/>
              <a:gd name="connsiteY486" fmla="*/ 588434 h 1967177"/>
              <a:gd name="connsiteX487" fmla="*/ 772478 w 2088927"/>
              <a:gd name="connsiteY487" fmla="*/ 561954 h 1967177"/>
              <a:gd name="connsiteX488" fmla="*/ 765715 w 2088927"/>
              <a:gd name="connsiteY488" fmla="*/ 559001 h 1967177"/>
              <a:gd name="connsiteX489" fmla="*/ 733520 w 2088927"/>
              <a:gd name="connsiteY489" fmla="*/ 525759 h 1967177"/>
              <a:gd name="connsiteX490" fmla="*/ 733520 w 2088927"/>
              <a:gd name="connsiteY490" fmla="*/ 512615 h 1967177"/>
              <a:gd name="connsiteX491" fmla="*/ 746665 w 2088927"/>
              <a:gd name="connsiteY491" fmla="*/ 512615 h 1967177"/>
              <a:gd name="connsiteX492" fmla="*/ 779240 w 2088927"/>
              <a:gd name="connsiteY492" fmla="*/ 546238 h 1967177"/>
              <a:gd name="connsiteX493" fmla="*/ 778859 w 2088927"/>
              <a:gd name="connsiteY493" fmla="*/ 559287 h 1967177"/>
              <a:gd name="connsiteX494" fmla="*/ 772478 w 2088927"/>
              <a:gd name="connsiteY494" fmla="*/ 561954 h 1967177"/>
              <a:gd name="connsiteX495" fmla="*/ 1479709 w 2088927"/>
              <a:gd name="connsiteY495" fmla="*/ 555954 h 1967177"/>
              <a:gd name="connsiteX496" fmla="*/ 1470469 w 2088927"/>
              <a:gd name="connsiteY496" fmla="*/ 547000 h 1967177"/>
              <a:gd name="connsiteX497" fmla="*/ 1467040 w 2088927"/>
              <a:gd name="connsiteY497" fmla="*/ 501375 h 1967177"/>
              <a:gd name="connsiteX498" fmla="*/ 1475137 w 2088927"/>
              <a:gd name="connsiteY498" fmla="*/ 491088 h 1967177"/>
              <a:gd name="connsiteX499" fmla="*/ 1485424 w 2088927"/>
              <a:gd name="connsiteY499" fmla="*/ 499184 h 1967177"/>
              <a:gd name="connsiteX500" fmla="*/ 1488948 w 2088927"/>
              <a:gd name="connsiteY500" fmla="*/ 546333 h 1967177"/>
              <a:gd name="connsiteX501" fmla="*/ 1479994 w 2088927"/>
              <a:gd name="connsiteY501" fmla="*/ 555954 h 1967177"/>
              <a:gd name="connsiteX502" fmla="*/ 1479709 w 2088927"/>
              <a:gd name="connsiteY502" fmla="*/ 555954 h 1967177"/>
              <a:gd name="connsiteX503" fmla="*/ 44101 w 2088927"/>
              <a:gd name="connsiteY503" fmla="*/ 526331 h 1967177"/>
              <a:gd name="connsiteX504" fmla="*/ 40386 w 2088927"/>
              <a:gd name="connsiteY504" fmla="*/ 525569 h 1967177"/>
              <a:gd name="connsiteX505" fmla="*/ 35528 w 2088927"/>
              <a:gd name="connsiteY505" fmla="*/ 513377 h 1967177"/>
              <a:gd name="connsiteX506" fmla="*/ 56960 w 2088927"/>
              <a:gd name="connsiteY506" fmla="*/ 470895 h 1967177"/>
              <a:gd name="connsiteX507" fmla="*/ 69628 w 2088927"/>
              <a:gd name="connsiteY507" fmla="*/ 467562 h 1967177"/>
              <a:gd name="connsiteX508" fmla="*/ 72962 w 2088927"/>
              <a:gd name="connsiteY508" fmla="*/ 480230 h 1967177"/>
              <a:gd name="connsiteX509" fmla="*/ 52483 w 2088927"/>
              <a:gd name="connsiteY509" fmla="*/ 520711 h 1967177"/>
              <a:gd name="connsiteX510" fmla="*/ 44101 w 2088927"/>
              <a:gd name="connsiteY510" fmla="*/ 526331 h 1967177"/>
              <a:gd name="connsiteX511" fmla="*/ 1090708 w 2088927"/>
              <a:gd name="connsiteY511" fmla="*/ 516329 h 1967177"/>
              <a:gd name="connsiteX512" fmla="*/ 1089851 w 2088927"/>
              <a:gd name="connsiteY512" fmla="*/ 516329 h 1967177"/>
              <a:gd name="connsiteX513" fmla="*/ 1081469 w 2088927"/>
              <a:gd name="connsiteY513" fmla="*/ 506233 h 1967177"/>
              <a:gd name="connsiteX514" fmla="*/ 1086421 w 2088927"/>
              <a:gd name="connsiteY514" fmla="*/ 459560 h 1967177"/>
              <a:gd name="connsiteX515" fmla="*/ 1096804 w 2088927"/>
              <a:gd name="connsiteY515" fmla="*/ 451655 h 1967177"/>
              <a:gd name="connsiteX516" fmla="*/ 1104710 w 2088927"/>
              <a:gd name="connsiteY516" fmla="*/ 462132 h 1967177"/>
              <a:gd name="connsiteX517" fmla="*/ 1099852 w 2088927"/>
              <a:gd name="connsiteY517" fmla="*/ 507947 h 1967177"/>
              <a:gd name="connsiteX518" fmla="*/ 1090708 w 2088927"/>
              <a:gd name="connsiteY518" fmla="*/ 516329 h 1967177"/>
              <a:gd name="connsiteX519" fmla="*/ 1230916 w 2088927"/>
              <a:gd name="connsiteY519" fmla="*/ 497470 h 1967177"/>
              <a:gd name="connsiteX520" fmla="*/ 1221867 w 2088927"/>
              <a:gd name="connsiteY520" fmla="*/ 489945 h 1967177"/>
              <a:gd name="connsiteX521" fmla="*/ 1213961 w 2088927"/>
              <a:gd name="connsiteY521" fmla="*/ 443654 h 1967177"/>
              <a:gd name="connsiteX522" fmla="*/ 1221772 w 2088927"/>
              <a:gd name="connsiteY522" fmla="*/ 433176 h 1967177"/>
              <a:gd name="connsiteX523" fmla="*/ 1232250 w 2088927"/>
              <a:gd name="connsiteY523" fmla="*/ 440987 h 1967177"/>
              <a:gd name="connsiteX524" fmla="*/ 1239965 w 2088927"/>
              <a:gd name="connsiteY524" fmla="*/ 486421 h 1967177"/>
              <a:gd name="connsiteX525" fmla="*/ 1232630 w 2088927"/>
              <a:gd name="connsiteY525" fmla="*/ 497279 h 1967177"/>
              <a:gd name="connsiteX526" fmla="*/ 1230916 w 2088927"/>
              <a:gd name="connsiteY526" fmla="*/ 497470 h 1967177"/>
              <a:gd name="connsiteX527" fmla="*/ 706660 w 2088927"/>
              <a:gd name="connsiteY527" fmla="*/ 496327 h 1967177"/>
              <a:gd name="connsiteX528" fmla="*/ 700373 w 2088927"/>
              <a:gd name="connsiteY528" fmla="*/ 493850 h 1967177"/>
              <a:gd name="connsiteX529" fmla="*/ 665797 w 2088927"/>
              <a:gd name="connsiteY529" fmla="*/ 463371 h 1967177"/>
              <a:gd name="connsiteX530" fmla="*/ 664655 w 2088927"/>
              <a:gd name="connsiteY530" fmla="*/ 450321 h 1967177"/>
              <a:gd name="connsiteX531" fmla="*/ 677704 w 2088927"/>
              <a:gd name="connsiteY531" fmla="*/ 449178 h 1967177"/>
              <a:gd name="connsiteX532" fmla="*/ 712946 w 2088927"/>
              <a:gd name="connsiteY532" fmla="*/ 480230 h 1967177"/>
              <a:gd name="connsiteX533" fmla="*/ 713422 w 2088927"/>
              <a:gd name="connsiteY533" fmla="*/ 493279 h 1967177"/>
              <a:gd name="connsiteX534" fmla="*/ 706660 w 2088927"/>
              <a:gd name="connsiteY534" fmla="*/ 496327 h 1967177"/>
              <a:gd name="connsiteX535" fmla="*/ 1468279 w 2088927"/>
              <a:gd name="connsiteY535" fmla="*/ 463751 h 1967177"/>
              <a:gd name="connsiteX536" fmla="*/ 1459230 w 2088927"/>
              <a:gd name="connsiteY536" fmla="*/ 456608 h 1967177"/>
              <a:gd name="connsiteX537" fmla="*/ 1445514 w 2088927"/>
              <a:gd name="connsiteY537" fmla="*/ 413745 h 1967177"/>
              <a:gd name="connsiteX538" fmla="*/ 1450562 w 2088927"/>
              <a:gd name="connsiteY538" fmla="*/ 401649 h 1967177"/>
              <a:gd name="connsiteX539" fmla="*/ 1462659 w 2088927"/>
              <a:gd name="connsiteY539" fmla="*/ 406697 h 1967177"/>
              <a:gd name="connsiteX540" fmla="*/ 1477328 w 2088927"/>
              <a:gd name="connsiteY540" fmla="*/ 452321 h 1967177"/>
              <a:gd name="connsiteX541" fmla="*/ 1470469 w 2088927"/>
              <a:gd name="connsiteY541" fmla="*/ 463466 h 1967177"/>
              <a:gd name="connsiteX542" fmla="*/ 1468279 w 2088927"/>
              <a:gd name="connsiteY542" fmla="*/ 463751 h 1967177"/>
              <a:gd name="connsiteX543" fmla="*/ 91059 w 2088927"/>
              <a:gd name="connsiteY543" fmla="*/ 446321 h 1967177"/>
              <a:gd name="connsiteX544" fmla="*/ 85344 w 2088927"/>
              <a:gd name="connsiteY544" fmla="*/ 444321 h 1967177"/>
              <a:gd name="connsiteX545" fmla="*/ 83725 w 2088927"/>
              <a:gd name="connsiteY545" fmla="*/ 431271 h 1967177"/>
              <a:gd name="connsiteX546" fmla="*/ 115824 w 2088927"/>
              <a:gd name="connsiteY546" fmla="*/ 395838 h 1967177"/>
              <a:gd name="connsiteX547" fmla="*/ 128969 w 2088927"/>
              <a:gd name="connsiteY547" fmla="*/ 396219 h 1967177"/>
              <a:gd name="connsiteX548" fmla="*/ 128588 w 2088927"/>
              <a:gd name="connsiteY548" fmla="*/ 409364 h 1967177"/>
              <a:gd name="connsiteX549" fmla="*/ 98298 w 2088927"/>
              <a:gd name="connsiteY549" fmla="*/ 442796 h 1967177"/>
              <a:gd name="connsiteX550" fmla="*/ 91059 w 2088927"/>
              <a:gd name="connsiteY550" fmla="*/ 446321 h 1967177"/>
              <a:gd name="connsiteX551" fmla="*/ 635222 w 2088927"/>
              <a:gd name="connsiteY551" fmla="*/ 436700 h 1967177"/>
              <a:gd name="connsiteX552" fmla="*/ 629698 w 2088927"/>
              <a:gd name="connsiteY552" fmla="*/ 434891 h 1967177"/>
              <a:gd name="connsiteX553" fmla="*/ 591979 w 2088927"/>
              <a:gd name="connsiteY553" fmla="*/ 408792 h 1967177"/>
              <a:gd name="connsiteX554" fmla="*/ 589216 w 2088927"/>
              <a:gd name="connsiteY554" fmla="*/ 396029 h 1967177"/>
              <a:gd name="connsiteX555" fmla="*/ 601980 w 2088927"/>
              <a:gd name="connsiteY555" fmla="*/ 393267 h 1967177"/>
              <a:gd name="connsiteX556" fmla="*/ 640747 w 2088927"/>
              <a:gd name="connsiteY556" fmla="*/ 420127 h 1967177"/>
              <a:gd name="connsiteX557" fmla="*/ 642652 w 2088927"/>
              <a:gd name="connsiteY557" fmla="*/ 433081 h 1967177"/>
              <a:gd name="connsiteX558" fmla="*/ 635222 w 2088927"/>
              <a:gd name="connsiteY558" fmla="*/ 436700 h 1967177"/>
              <a:gd name="connsiteX559" fmla="*/ 1104519 w 2088927"/>
              <a:gd name="connsiteY559" fmla="*/ 424509 h 1967177"/>
              <a:gd name="connsiteX560" fmla="*/ 1102042 w 2088927"/>
              <a:gd name="connsiteY560" fmla="*/ 424127 h 1967177"/>
              <a:gd name="connsiteX561" fmla="*/ 1095565 w 2088927"/>
              <a:gd name="connsiteY561" fmla="*/ 412697 h 1967177"/>
              <a:gd name="connsiteX562" fmla="*/ 1113377 w 2088927"/>
              <a:gd name="connsiteY562" fmla="*/ 367549 h 1967177"/>
              <a:gd name="connsiteX563" fmla="*/ 1125950 w 2088927"/>
              <a:gd name="connsiteY563" fmla="*/ 363834 h 1967177"/>
              <a:gd name="connsiteX564" fmla="*/ 1129665 w 2088927"/>
              <a:gd name="connsiteY564" fmla="*/ 376407 h 1967177"/>
              <a:gd name="connsiteX565" fmla="*/ 1113473 w 2088927"/>
              <a:gd name="connsiteY565" fmla="*/ 417555 h 1967177"/>
              <a:gd name="connsiteX566" fmla="*/ 1104519 w 2088927"/>
              <a:gd name="connsiteY566" fmla="*/ 424509 h 1967177"/>
              <a:gd name="connsiteX567" fmla="*/ 1217485 w 2088927"/>
              <a:gd name="connsiteY567" fmla="*/ 405363 h 1967177"/>
              <a:gd name="connsiteX568" fmla="*/ 1208246 w 2088927"/>
              <a:gd name="connsiteY568" fmla="*/ 396981 h 1967177"/>
              <a:gd name="connsiteX569" fmla="*/ 1205103 w 2088927"/>
              <a:gd name="connsiteY569" fmla="*/ 350023 h 1967177"/>
              <a:gd name="connsiteX570" fmla="*/ 1214056 w 2088927"/>
              <a:gd name="connsiteY570" fmla="*/ 340403 h 1967177"/>
              <a:gd name="connsiteX571" fmla="*/ 1223677 w 2088927"/>
              <a:gd name="connsiteY571" fmla="*/ 349356 h 1967177"/>
              <a:gd name="connsiteX572" fmla="*/ 1226725 w 2088927"/>
              <a:gd name="connsiteY572" fmla="*/ 395171 h 1967177"/>
              <a:gd name="connsiteX573" fmla="*/ 1218343 w 2088927"/>
              <a:gd name="connsiteY573" fmla="*/ 405268 h 1967177"/>
              <a:gd name="connsiteX574" fmla="*/ 1217485 w 2088927"/>
              <a:gd name="connsiteY574" fmla="*/ 405363 h 1967177"/>
              <a:gd name="connsiteX575" fmla="*/ 556927 w 2088927"/>
              <a:gd name="connsiteY575" fmla="*/ 386599 h 1967177"/>
              <a:gd name="connsiteX576" fmla="*/ 552545 w 2088927"/>
              <a:gd name="connsiteY576" fmla="*/ 385456 h 1967177"/>
              <a:gd name="connsiteX577" fmla="*/ 527209 w 2088927"/>
              <a:gd name="connsiteY577" fmla="*/ 372597 h 1967177"/>
              <a:gd name="connsiteX578" fmla="*/ 511397 w 2088927"/>
              <a:gd name="connsiteY578" fmla="*/ 365549 h 1967177"/>
              <a:gd name="connsiteX579" fmla="*/ 506539 w 2088927"/>
              <a:gd name="connsiteY579" fmla="*/ 353357 h 1967177"/>
              <a:gd name="connsiteX580" fmla="*/ 518731 w 2088927"/>
              <a:gd name="connsiteY580" fmla="*/ 348499 h 1967177"/>
              <a:gd name="connsiteX581" fmla="*/ 535114 w 2088927"/>
              <a:gd name="connsiteY581" fmla="*/ 355929 h 1967177"/>
              <a:gd name="connsiteX582" fmla="*/ 561308 w 2088927"/>
              <a:gd name="connsiteY582" fmla="*/ 369168 h 1967177"/>
              <a:gd name="connsiteX583" fmla="*/ 565118 w 2088927"/>
              <a:gd name="connsiteY583" fmla="*/ 381741 h 1967177"/>
              <a:gd name="connsiteX584" fmla="*/ 556927 w 2088927"/>
              <a:gd name="connsiteY584" fmla="*/ 386599 h 1967177"/>
              <a:gd name="connsiteX585" fmla="*/ 158401 w 2088927"/>
              <a:gd name="connsiteY585" fmla="*/ 382694 h 1967177"/>
              <a:gd name="connsiteX586" fmla="*/ 150781 w 2088927"/>
              <a:gd name="connsiteY586" fmla="*/ 378693 h 1967177"/>
              <a:gd name="connsiteX587" fmla="*/ 153257 w 2088927"/>
              <a:gd name="connsiteY587" fmla="*/ 365834 h 1967177"/>
              <a:gd name="connsiteX588" fmla="*/ 194977 w 2088927"/>
              <a:gd name="connsiteY588" fmla="*/ 342117 h 1967177"/>
              <a:gd name="connsiteX589" fmla="*/ 207264 w 2088927"/>
              <a:gd name="connsiteY589" fmla="*/ 346594 h 1967177"/>
              <a:gd name="connsiteX590" fmla="*/ 202787 w 2088927"/>
              <a:gd name="connsiteY590" fmla="*/ 358881 h 1967177"/>
              <a:gd name="connsiteX591" fmla="*/ 163735 w 2088927"/>
              <a:gd name="connsiteY591" fmla="*/ 381075 h 1967177"/>
              <a:gd name="connsiteX592" fmla="*/ 158401 w 2088927"/>
              <a:gd name="connsiteY592" fmla="*/ 382694 h 1967177"/>
              <a:gd name="connsiteX593" fmla="*/ 1432179 w 2088927"/>
              <a:gd name="connsiteY593" fmla="*/ 378598 h 1967177"/>
              <a:gd name="connsiteX594" fmla="*/ 1424464 w 2088927"/>
              <a:gd name="connsiteY594" fmla="*/ 374502 h 1967177"/>
              <a:gd name="connsiteX595" fmla="*/ 1414939 w 2088927"/>
              <a:gd name="connsiteY595" fmla="*/ 361643 h 1967177"/>
              <a:gd name="connsiteX596" fmla="*/ 1395603 w 2088927"/>
              <a:gd name="connsiteY596" fmla="*/ 341070 h 1967177"/>
              <a:gd name="connsiteX597" fmla="*/ 1394936 w 2088927"/>
              <a:gd name="connsiteY597" fmla="*/ 328020 h 1967177"/>
              <a:gd name="connsiteX598" fmla="*/ 1407985 w 2088927"/>
              <a:gd name="connsiteY598" fmla="*/ 327354 h 1967177"/>
              <a:gd name="connsiteX599" fmla="*/ 1429321 w 2088927"/>
              <a:gd name="connsiteY599" fmla="*/ 350023 h 1967177"/>
              <a:gd name="connsiteX600" fmla="*/ 1439704 w 2088927"/>
              <a:gd name="connsiteY600" fmla="*/ 364120 h 1967177"/>
              <a:gd name="connsiteX601" fmla="*/ 1437227 w 2088927"/>
              <a:gd name="connsiteY601" fmla="*/ 376979 h 1967177"/>
              <a:gd name="connsiteX602" fmla="*/ 1432179 w 2088927"/>
              <a:gd name="connsiteY602" fmla="*/ 378598 h 1967177"/>
              <a:gd name="connsiteX603" fmla="*/ 471488 w 2088927"/>
              <a:gd name="connsiteY603" fmla="*/ 350213 h 1967177"/>
              <a:gd name="connsiteX604" fmla="*/ 468725 w 2088927"/>
              <a:gd name="connsiteY604" fmla="*/ 349833 h 1967177"/>
              <a:gd name="connsiteX605" fmla="*/ 424624 w 2088927"/>
              <a:gd name="connsiteY605" fmla="*/ 338402 h 1967177"/>
              <a:gd name="connsiteX606" fmla="*/ 417386 w 2088927"/>
              <a:gd name="connsiteY606" fmla="*/ 327449 h 1967177"/>
              <a:gd name="connsiteX607" fmla="*/ 428339 w 2088927"/>
              <a:gd name="connsiteY607" fmla="*/ 320210 h 1967177"/>
              <a:gd name="connsiteX608" fmla="*/ 474250 w 2088927"/>
              <a:gd name="connsiteY608" fmla="*/ 332116 h 1967177"/>
              <a:gd name="connsiteX609" fmla="*/ 480346 w 2088927"/>
              <a:gd name="connsiteY609" fmla="*/ 343737 h 1967177"/>
              <a:gd name="connsiteX610" fmla="*/ 471488 w 2088927"/>
              <a:gd name="connsiteY610" fmla="*/ 350213 h 1967177"/>
              <a:gd name="connsiteX611" fmla="*/ 1149382 w 2088927"/>
              <a:gd name="connsiteY611" fmla="*/ 344308 h 1967177"/>
              <a:gd name="connsiteX612" fmla="*/ 1142810 w 2088927"/>
              <a:gd name="connsiteY612" fmla="*/ 341546 h 1967177"/>
              <a:gd name="connsiteX613" fmla="*/ 1142810 w 2088927"/>
              <a:gd name="connsiteY613" fmla="*/ 328401 h 1967177"/>
              <a:gd name="connsiteX614" fmla="*/ 1181671 w 2088927"/>
              <a:gd name="connsiteY614" fmla="*/ 298874 h 1967177"/>
              <a:gd name="connsiteX615" fmla="*/ 1194340 w 2088927"/>
              <a:gd name="connsiteY615" fmla="*/ 302303 h 1967177"/>
              <a:gd name="connsiteX616" fmla="*/ 1190911 w 2088927"/>
              <a:gd name="connsiteY616" fmla="*/ 314971 h 1967177"/>
              <a:gd name="connsiteX617" fmla="*/ 1155954 w 2088927"/>
              <a:gd name="connsiteY617" fmla="*/ 341546 h 1967177"/>
              <a:gd name="connsiteX618" fmla="*/ 1149382 w 2088927"/>
              <a:gd name="connsiteY618" fmla="*/ 344308 h 1967177"/>
              <a:gd name="connsiteX619" fmla="*/ 242316 w 2088927"/>
              <a:gd name="connsiteY619" fmla="*/ 343451 h 1967177"/>
              <a:gd name="connsiteX620" fmla="*/ 233458 w 2088927"/>
              <a:gd name="connsiteY620" fmla="*/ 336783 h 1967177"/>
              <a:gd name="connsiteX621" fmla="*/ 239744 w 2088927"/>
              <a:gd name="connsiteY621" fmla="*/ 325258 h 1967177"/>
              <a:gd name="connsiteX622" fmla="*/ 286417 w 2088927"/>
              <a:gd name="connsiteY622" fmla="*/ 315162 h 1967177"/>
              <a:gd name="connsiteX623" fmla="*/ 296894 w 2088927"/>
              <a:gd name="connsiteY623" fmla="*/ 322972 h 1967177"/>
              <a:gd name="connsiteX624" fmla="*/ 289084 w 2088927"/>
              <a:gd name="connsiteY624" fmla="*/ 333450 h 1967177"/>
              <a:gd name="connsiteX625" fmla="*/ 244888 w 2088927"/>
              <a:gd name="connsiteY625" fmla="*/ 342975 h 1967177"/>
              <a:gd name="connsiteX626" fmla="*/ 242316 w 2088927"/>
              <a:gd name="connsiteY626" fmla="*/ 343451 h 1967177"/>
              <a:gd name="connsiteX627" fmla="*/ 380524 w 2088927"/>
              <a:gd name="connsiteY627" fmla="*/ 331640 h 1967177"/>
              <a:gd name="connsiteX628" fmla="*/ 379666 w 2088927"/>
              <a:gd name="connsiteY628" fmla="*/ 331640 h 1967177"/>
              <a:gd name="connsiteX629" fmla="*/ 334232 w 2088927"/>
              <a:gd name="connsiteY629" fmla="*/ 329830 h 1967177"/>
              <a:gd name="connsiteX630" fmla="*/ 334042 w 2088927"/>
              <a:gd name="connsiteY630" fmla="*/ 329830 h 1967177"/>
              <a:gd name="connsiteX631" fmla="*/ 324803 w 2088927"/>
              <a:gd name="connsiteY631" fmla="*/ 320781 h 1967177"/>
              <a:gd name="connsiteX632" fmla="*/ 333946 w 2088927"/>
              <a:gd name="connsiteY632" fmla="*/ 311351 h 1967177"/>
              <a:gd name="connsiteX633" fmla="*/ 381476 w 2088927"/>
              <a:gd name="connsiteY633" fmla="*/ 313256 h 1967177"/>
              <a:gd name="connsiteX634" fmla="*/ 389858 w 2088927"/>
              <a:gd name="connsiteY634" fmla="*/ 323353 h 1967177"/>
              <a:gd name="connsiteX635" fmla="*/ 380524 w 2088927"/>
              <a:gd name="connsiteY635" fmla="*/ 331640 h 1967177"/>
              <a:gd name="connsiteX636" fmla="*/ 1364075 w 2088927"/>
              <a:gd name="connsiteY636" fmla="*/ 316495 h 1967177"/>
              <a:gd name="connsiteX637" fmla="*/ 1359599 w 2088927"/>
              <a:gd name="connsiteY637" fmla="*/ 315352 h 1967177"/>
              <a:gd name="connsiteX638" fmla="*/ 1318641 w 2088927"/>
              <a:gd name="connsiteY638" fmla="*/ 298683 h 1967177"/>
              <a:gd name="connsiteX639" fmla="*/ 1312164 w 2088927"/>
              <a:gd name="connsiteY639" fmla="*/ 287349 h 1967177"/>
              <a:gd name="connsiteX640" fmla="*/ 1323499 w 2088927"/>
              <a:gd name="connsiteY640" fmla="*/ 280871 h 1967177"/>
              <a:gd name="connsiteX641" fmla="*/ 1368552 w 2088927"/>
              <a:gd name="connsiteY641" fmla="*/ 299159 h 1967177"/>
              <a:gd name="connsiteX642" fmla="*/ 1372171 w 2088927"/>
              <a:gd name="connsiteY642" fmla="*/ 311733 h 1967177"/>
              <a:gd name="connsiteX643" fmla="*/ 1364075 w 2088927"/>
              <a:gd name="connsiteY643" fmla="*/ 316495 h 1967177"/>
              <a:gd name="connsiteX644" fmla="*/ 1214247 w 2088927"/>
              <a:gd name="connsiteY644" fmla="*/ 312495 h 1967177"/>
              <a:gd name="connsiteX645" fmla="*/ 1213961 w 2088927"/>
              <a:gd name="connsiteY645" fmla="*/ 312495 h 1967177"/>
              <a:gd name="connsiteX646" fmla="*/ 1205008 w 2088927"/>
              <a:gd name="connsiteY646" fmla="*/ 302970 h 1967177"/>
              <a:gd name="connsiteX647" fmla="*/ 1208342 w 2088927"/>
              <a:gd name="connsiteY647" fmla="*/ 255821 h 1967177"/>
              <a:gd name="connsiteX648" fmla="*/ 1218534 w 2088927"/>
              <a:gd name="connsiteY648" fmla="*/ 247629 h 1967177"/>
              <a:gd name="connsiteX649" fmla="*/ 1226725 w 2088927"/>
              <a:gd name="connsiteY649" fmla="*/ 257821 h 1967177"/>
              <a:gd name="connsiteX650" fmla="*/ 1224629 w 2088927"/>
              <a:gd name="connsiteY650" fmla="*/ 281157 h 1967177"/>
              <a:gd name="connsiteX651" fmla="*/ 1226820 w 2088927"/>
              <a:gd name="connsiteY651" fmla="*/ 280300 h 1967177"/>
              <a:gd name="connsiteX652" fmla="*/ 1268540 w 2088927"/>
              <a:gd name="connsiteY652" fmla="*/ 274109 h 1967177"/>
              <a:gd name="connsiteX653" fmla="*/ 1273683 w 2088927"/>
              <a:gd name="connsiteY653" fmla="*/ 274013 h 1967177"/>
              <a:gd name="connsiteX654" fmla="*/ 1275398 w 2088927"/>
              <a:gd name="connsiteY654" fmla="*/ 274013 h 1967177"/>
              <a:gd name="connsiteX655" fmla="*/ 1284542 w 2088927"/>
              <a:gd name="connsiteY655" fmla="*/ 283443 h 1967177"/>
              <a:gd name="connsiteX656" fmla="*/ 1275302 w 2088927"/>
              <a:gd name="connsiteY656" fmla="*/ 292587 h 1967177"/>
              <a:gd name="connsiteX657" fmla="*/ 1275112 w 2088927"/>
              <a:gd name="connsiteY657" fmla="*/ 292587 h 1967177"/>
              <a:gd name="connsiteX658" fmla="*/ 1273778 w 2088927"/>
              <a:gd name="connsiteY658" fmla="*/ 292587 h 1967177"/>
              <a:gd name="connsiteX659" fmla="*/ 1269111 w 2088927"/>
              <a:gd name="connsiteY659" fmla="*/ 292683 h 1967177"/>
              <a:gd name="connsiteX660" fmla="*/ 1231677 w 2088927"/>
              <a:gd name="connsiteY660" fmla="*/ 298207 h 1967177"/>
              <a:gd name="connsiteX661" fmla="*/ 1223868 w 2088927"/>
              <a:gd name="connsiteY661" fmla="*/ 296778 h 1967177"/>
              <a:gd name="connsiteX662" fmla="*/ 1223581 w 2088927"/>
              <a:gd name="connsiteY662" fmla="*/ 303446 h 1967177"/>
              <a:gd name="connsiteX663" fmla="*/ 1214247 w 2088927"/>
              <a:gd name="connsiteY663" fmla="*/ 312495 h 1967177"/>
              <a:gd name="connsiteX664" fmla="*/ 1824895 w 2088927"/>
              <a:gd name="connsiteY664" fmla="*/ 255154 h 1967177"/>
              <a:gd name="connsiteX665" fmla="*/ 1777556 w 2088927"/>
              <a:gd name="connsiteY665" fmla="*/ 242867 h 1967177"/>
              <a:gd name="connsiteX666" fmla="*/ 1773746 w 2088927"/>
              <a:gd name="connsiteY666" fmla="*/ 230294 h 1967177"/>
              <a:gd name="connsiteX667" fmla="*/ 1786319 w 2088927"/>
              <a:gd name="connsiteY667" fmla="*/ 226484 h 1967177"/>
              <a:gd name="connsiteX668" fmla="*/ 1824895 w 2088927"/>
              <a:gd name="connsiteY668" fmla="*/ 236580 h 1967177"/>
              <a:gd name="connsiteX669" fmla="*/ 1826228 w 2088927"/>
              <a:gd name="connsiteY669" fmla="*/ 236580 h 1967177"/>
              <a:gd name="connsiteX670" fmla="*/ 1835658 w 2088927"/>
              <a:gd name="connsiteY670" fmla="*/ 245724 h 1967177"/>
              <a:gd name="connsiteX671" fmla="*/ 1826514 w 2088927"/>
              <a:gd name="connsiteY671" fmla="*/ 255154 h 1967177"/>
              <a:gd name="connsiteX672" fmla="*/ 1824895 w 2088927"/>
              <a:gd name="connsiteY672" fmla="*/ 255154 h 1967177"/>
              <a:gd name="connsiteX673" fmla="*/ 1871568 w 2088927"/>
              <a:gd name="connsiteY673" fmla="*/ 244867 h 1967177"/>
              <a:gd name="connsiteX674" fmla="*/ 1862995 w 2088927"/>
              <a:gd name="connsiteY674" fmla="*/ 239057 h 1967177"/>
              <a:gd name="connsiteX675" fmla="*/ 1868043 w 2088927"/>
              <a:gd name="connsiteY675" fmla="*/ 226960 h 1967177"/>
              <a:gd name="connsiteX676" fmla="*/ 1907667 w 2088927"/>
              <a:gd name="connsiteY676" fmla="*/ 206005 h 1967177"/>
              <a:gd name="connsiteX677" fmla="*/ 1920431 w 2088927"/>
              <a:gd name="connsiteY677" fmla="*/ 208862 h 1967177"/>
              <a:gd name="connsiteX678" fmla="*/ 1917573 w 2088927"/>
              <a:gd name="connsiteY678" fmla="*/ 221626 h 1967177"/>
              <a:gd name="connsiteX679" fmla="*/ 1875092 w 2088927"/>
              <a:gd name="connsiteY679" fmla="*/ 244105 h 1967177"/>
              <a:gd name="connsiteX680" fmla="*/ 1871568 w 2088927"/>
              <a:gd name="connsiteY680" fmla="*/ 244867 h 1967177"/>
              <a:gd name="connsiteX681" fmla="*/ 1224820 w 2088927"/>
              <a:gd name="connsiteY681" fmla="*/ 220197 h 1967177"/>
              <a:gd name="connsiteX682" fmla="*/ 1222915 w 2088927"/>
              <a:gd name="connsiteY682" fmla="*/ 220007 h 1967177"/>
              <a:gd name="connsiteX683" fmla="*/ 1215771 w 2088927"/>
              <a:gd name="connsiteY683" fmla="*/ 209053 h 1967177"/>
              <a:gd name="connsiteX684" fmla="*/ 1228153 w 2088927"/>
              <a:gd name="connsiteY684" fmla="*/ 163142 h 1967177"/>
              <a:gd name="connsiteX685" fmla="*/ 1239869 w 2088927"/>
              <a:gd name="connsiteY685" fmla="*/ 157332 h 1967177"/>
              <a:gd name="connsiteX686" fmla="*/ 1245680 w 2088927"/>
              <a:gd name="connsiteY686" fmla="*/ 169048 h 1967177"/>
              <a:gd name="connsiteX687" fmla="*/ 1233869 w 2088927"/>
              <a:gd name="connsiteY687" fmla="*/ 212863 h 1967177"/>
              <a:gd name="connsiteX688" fmla="*/ 1224820 w 2088927"/>
              <a:gd name="connsiteY688" fmla="*/ 220197 h 1967177"/>
              <a:gd name="connsiteX689" fmla="*/ 1745266 w 2088927"/>
              <a:gd name="connsiteY689" fmla="*/ 215816 h 1967177"/>
              <a:gd name="connsiteX690" fmla="*/ 1738884 w 2088927"/>
              <a:gd name="connsiteY690" fmla="*/ 213244 h 1967177"/>
              <a:gd name="connsiteX691" fmla="*/ 1706499 w 2088927"/>
              <a:gd name="connsiteY691" fmla="*/ 179049 h 1967177"/>
              <a:gd name="connsiteX692" fmla="*/ 1707166 w 2088927"/>
              <a:gd name="connsiteY692" fmla="*/ 166000 h 1967177"/>
              <a:gd name="connsiteX693" fmla="*/ 1720215 w 2088927"/>
              <a:gd name="connsiteY693" fmla="*/ 166667 h 1967177"/>
              <a:gd name="connsiteX694" fmla="*/ 1751743 w 2088927"/>
              <a:gd name="connsiteY694" fmla="*/ 200004 h 1967177"/>
              <a:gd name="connsiteX695" fmla="*/ 1752028 w 2088927"/>
              <a:gd name="connsiteY695" fmla="*/ 213053 h 1967177"/>
              <a:gd name="connsiteX696" fmla="*/ 1745266 w 2088927"/>
              <a:gd name="connsiteY696" fmla="*/ 215816 h 1967177"/>
              <a:gd name="connsiteX697" fmla="*/ 1681829 w 2088927"/>
              <a:gd name="connsiteY697" fmla="*/ 147807 h 1967177"/>
              <a:gd name="connsiteX698" fmla="*/ 1675162 w 2088927"/>
              <a:gd name="connsiteY698" fmla="*/ 144950 h 1967177"/>
              <a:gd name="connsiteX699" fmla="*/ 1642491 w 2088927"/>
              <a:gd name="connsiteY699" fmla="*/ 112946 h 1967177"/>
              <a:gd name="connsiteX700" fmla="*/ 1641825 w 2088927"/>
              <a:gd name="connsiteY700" fmla="*/ 99896 h 1967177"/>
              <a:gd name="connsiteX701" fmla="*/ 1654874 w 2088927"/>
              <a:gd name="connsiteY701" fmla="*/ 99230 h 1967177"/>
              <a:gd name="connsiteX702" fmla="*/ 1688592 w 2088927"/>
              <a:gd name="connsiteY702" fmla="*/ 132281 h 1967177"/>
              <a:gd name="connsiteX703" fmla="*/ 1688306 w 2088927"/>
              <a:gd name="connsiteY703" fmla="*/ 145426 h 1967177"/>
              <a:gd name="connsiteX704" fmla="*/ 1681829 w 2088927"/>
              <a:gd name="connsiteY704" fmla="*/ 147807 h 1967177"/>
              <a:gd name="connsiteX705" fmla="*/ 1254824 w 2088927"/>
              <a:gd name="connsiteY705" fmla="*/ 132472 h 1967177"/>
              <a:gd name="connsiteX706" fmla="*/ 1250633 w 2088927"/>
              <a:gd name="connsiteY706" fmla="*/ 131424 h 1967177"/>
              <a:gd name="connsiteX707" fmla="*/ 1246632 w 2088927"/>
              <a:gd name="connsiteY707" fmla="*/ 118946 h 1967177"/>
              <a:gd name="connsiteX708" fmla="*/ 1272254 w 2088927"/>
              <a:gd name="connsiteY708" fmla="*/ 78179 h 1967177"/>
              <a:gd name="connsiteX709" fmla="*/ 1285209 w 2088927"/>
              <a:gd name="connsiteY709" fmla="*/ 76465 h 1967177"/>
              <a:gd name="connsiteX710" fmla="*/ 1286923 w 2088927"/>
              <a:gd name="connsiteY710" fmla="*/ 89419 h 1967177"/>
              <a:gd name="connsiteX711" fmla="*/ 1263110 w 2088927"/>
              <a:gd name="connsiteY711" fmla="*/ 127233 h 1967177"/>
              <a:gd name="connsiteX712" fmla="*/ 1254824 w 2088927"/>
              <a:gd name="connsiteY712" fmla="*/ 132472 h 1967177"/>
              <a:gd name="connsiteX713" fmla="*/ 1612487 w 2088927"/>
              <a:gd name="connsiteY713" fmla="*/ 85990 h 1967177"/>
              <a:gd name="connsiteX714" fmla="*/ 1607058 w 2088927"/>
              <a:gd name="connsiteY714" fmla="*/ 84275 h 1967177"/>
              <a:gd name="connsiteX715" fmla="*/ 1568767 w 2088927"/>
              <a:gd name="connsiteY715" fmla="*/ 59891 h 1967177"/>
              <a:gd name="connsiteX716" fmla="*/ 1565148 w 2088927"/>
              <a:gd name="connsiteY716" fmla="*/ 47319 h 1967177"/>
              <a:gd name="connsiteX717" fmla="*/ 1577721 w 2088927"/>
              <a:gd name="connsiteY717" fmla="*/ 43699 h 1967177"/>
              <a:gd name="connsiteX718" fmla="*/ 1617821 w 2088927"/>
              <a:gd name="connsiteY718" fmla="*/ 69226 h 1967177"/>
              <a:gd name="connsiteX719" fmla="*/ 1619917 w 2088927"/>
              <a:gd name="connsiteY719" fmla="*/ 82180 h 1967177"/>
              <a:gd name="connsiteX720" fmla="*/ 1612487 w 2088927"/>
              <a:gd name="connsiteY720" fmla="*/ 85990 h 1967177"/>
              <a:gd name="connsiteX721" fmla="*/ 1311688 w 2088927"/>
              <a:gd name="connsiteY721" fmla="*/ 59796 h 1967177"/>
              <a:gd name="connsiteX722" fmla="*/ 1304544 w 2088927"/>
              <a:gd name="connsiteY722" fmla="*/ 56367 h 1967177"/>
              <a:gd name="connsiteX723" fmla="*/ 1305782 w 2088927"/>
              <a:gd name="connsiteY723" fmla="*/ 43318 h 1967177"/>
              <a:gd name="connsiteX724" fmla="*/ 1347026 w 2088927"/>
              <a:gd name="connsiteY724" fmla="*/ 17410 h 1967177"/>
              <a:gd name="connsiteX725" fmla="*/ 1359313 w 2088927"/>
              <a:gd name="connsiteY725" fmla="*/ 21982 h 1967177"/>
              <a:gd name="connsiteX726" fmla="*/ 1354741 w 2088927"/>
              <a:gd name="connsiteY726" fmla="*/ 34269 h 1967177"/>
              <a:gd name="connsiteX727" fmla="*/ 1317498 w 2088927"/>
              <a:gd name="connsiteY727" fmla="*/ 57701 h 1967177"/>
              <a:gd name="connsiteX728" fmla="*/ 1311688 w 2088927"/>
              <a:gd name="connsiteY728" fmla="*/ 59796 h 1967177"/>
              <a:gd name="connsiteX729" fmla="*/ 1531430 w 2088927"/>
              <a:gd name="connsiteY729" fmla="*/ 40937 h 1967177"/>
              <a:gd name="connsiteX730" fmla="*/ 1527905 w 2088927"/>
              <a:gd name="connsiteY730" fmla="*/ 40270 h 1967177"/>
              <a:gd name="connsiteX731" fmla="*/ 1513046 w 2088927"/>
              <a:gd name="connsiteY731" fmla="*/ 34555 h 1967177"/>
              <a:gd name="connsiteX732" fmla="*/ 1485043 w 2088927"/>
              <a:gd name="connsiteY732" fmla="*/ 25887 h 1967177"/>
              <a:gd name="connsiteX733" fmla="*/ 1478375 w 2088927"/>
              <a:gd name="connsiteY733" fmla="*/ 14648 h 1967177"/>
              <a:gd name="connsiteX734" fmla="*/ 1489615 w 2088927"/>
              <a:gd name="connsiteY734" fmla="*/ 7980 h 1967177"/>
              <a:gd name="connsiteX735" fmla="*/ 1519428 w 2088927"/>
              <a:gd name="connsiteY735" fmla="*/ 17219 h 1967177"/>
              <a:gd name="connsiteX736" fmla="*/ 1534954 w 2088927"/>
              <a:gd name="connsiteY736" fmla="*/ 23220 h 1967177"/>
              <a:gd name="connsiteX737" fmla="*/ 1540002 w 2088927"/>
              <a:gd name="connsiteY737" fmla="*/ 35317 h 1967177"/>
              <a:gd name="connsiteX738" fmla="*/ 1531430 w 2088927"/>
              <a:gd name="connsiteY738" fmla="*/ 40937 h 1967177"/>
              <a:gd name="connsiteX739" fmla="*/ 1395222 w 2088927"/>
              <a:gd name="connsiteY739" fmla="*/ 21410 h 1967177"/>
              <a:gd name="connsiteX740" fmla="*/ 1386078 w 2088927"/>
              <a:gd name="connsiteY740" fmla="*/ 13695 h 1967177"/>
              <a:gd name="connsiteX741" fmla="*/ 1393602 w 2088927"/>
              <a:gd name="connsiteY741" fmla="*/ 3027 h 1967177"/>
              <a:gd name="connsiteX742" fmla="*/ 1442085 w 2088927"/>
              <a:gd name="connsiteY742" fmla="*/ 360 h 1967177"/>
              <a:gd name="connsiteX743" fmla="*/ 1450752 w 2088927"/>
              <a:gd name="connsiteY743" fmla="*/ 10171 h 1967177"/>
              <a:gd name="connsiteX744" fmla="*/ 1440942 w 2088927"/>
              <a:gd name="connsiteY744" fmla="*/ 18839 h 1967177"/>
              <a:gd name="connsiteX745" fmla="*/ 1396746 w 2088927"/>
              <a:gd name="connsiteY745" fmla="*/ 21220 h 1967177"/>
              <a:gd name="connsiteX746" fmla="*/ 1395222 w 2088927"/>
              <a:gd name="connsiteY746" fmla="*/ 21410 h 19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</a:cxnLst>
            <a:rect l="l" t="t" r="r" b="b"/>
            <a:pathLst>
              <a:path w="2088927" h="1967177">
                <a:moveTo>
                  <a:pt x="1040035" y="1967177"/>
                </a:moveTo>
                <a:cubicBezTo>
                  <a:pt x="1035272" y="1967177"/>
                  <a:pt x="1031176" y="1963558"/>
                  <a:pt x="1030796" y="1958700"/>
                </a:cubicBezTo>
                <a:cubicBezTo>
                  <a:pt x="1029462" y="1942698"/>
                  <a:pt x="1028795" y="1926887"/>
                  <a:pt x="1028795" y="1911552"/>
                </a:cubicBezTo>
                <a:cubicBezTo>
                  <a:pt x="1028795" y="1906408"/>
                  <a:pt x="1032986" y="1902217"/>
                  <a:pt x="1038035" y="1902217"/>
                </a:cubicBezTo>
                <a:cubicBezTo>
                  <a:pt x="1043178" y="1902217"/>
                  <a:pt x="1047274" y="1906313"/>
                  <a:pt x="1047274" y="1911456"/>
                </a:cubicBezTo>
                <a:cubicBezTo>
                  <a:pt x="1047274" y="1926315"/>
                  <a:pt x="1047940" y="1941651"/>
                  <a:pt x="1049274" y="1957081"/>
                </a:cubicBezTo>
                <a:cubicBezTo>
                  <a:pt x="1049750" y="1962225"/>
                  <a:pt x="1045940" y="1966701"/>
                  <a:pt x="1040797" y="1967082"/>
                </a:cubicBezTo>
                <a:cubicBezTo>
                  <a:pt x="1040511" y="1967177"/>
                  <a:pt x="1040225" y="1967177"/>
                  <a:pt x="1040035" y="1967177"/>
                </a:cubicBezTo>
                <a:close/>
                <a:moveTo>
                  <a:pt x="1040225" y="1874309"/>
                </a:moveTo>
                <a:cubicBezTo>
                  <a:pt x="1039940" y="1874309"/>
                  <a:pt x="1039654" y="1874309"/>
                  <a:pt x="1039273" y="1874309"/>
                </a:cubicBezTo>
                <a:cubicBezTo>
                  <a:pt x="1034224" y="1873833"/>
                  <a:pt x="1030415" y="1869260"/>
                  <a:pt x="1030986" y="1864212"/>
                </a:cubicBezTo>
                <a:cubicBezTo>
                  <a:pt x="1032605" y="1848020"/>
                  <a:pt x="1035082" y="1832208"/>
                  <a:pt x="1038320" y="1817254"/>
                </a:cubicBezTo>
                <a:cubicBezTo>
                  <a:pt x="1039368" y="1812206"/>
                  <a:pt x="1044321" y="1809062"/>
                  <a:pt x="1049369" y="1810206"/>
                </a:cubicBezTo>
                <a:cubicBezTo>
                  <a:pt x="1054322" y="1811253"/>
                  <a:pt x="1057561" y="1816206"/>
                  <a:pt x="1056418" y="1821254"/>
                </a:cubicBezTo>
                <a:cubicBezTo>
                  <a:pt x="1053274" y="1835542"/>
                  <a:pt x="1050989" y="1850687"/>
                  <a:pt x="1049369" y="1866117"/>
                </a:cubicBezTo>
                <a:cubicBezTo>
                  <a:pt x="1048988" y="1870785"/>
                  <a:pt x="1044988" y="1874309"/>
                  <a:pt x="1040225" y="1874309"/>
                </a:cubicBezTo>
                <a:close/>
                <a:moveTo>
                  <a:pt x="1060323" y="1783726"/>
                </a:moveTo>
                <a:cubicBezTo>
                  <a:pt x="1059275" y="1783726"/>
                  <a:pt x="1058132" y="1783535"/>
                  <a:pt x="1057085" y="1783154"/>
                </a:cubicBezTo>
                <a:cubicBezTo>
                  <a:pt x="1052322" y="1781345"/>
                  <a:pt x="1049846" y="1776011"/>
                  <a:pt x="1051560" y="1771248"/>
                </a:cubicBezTo>
                <a:cubicBezTo>
                  <a:pt x="1057275" y="1755723"/>
                  <a:pt x="1064133" y="1741149"/>
                  <a:pt x="1071848" y="1727719"/>
                </a:cubicBezTo>
                <a:cubicBezTo>
                  <a:pt x="1074420" y="1723337"/>
                  <a:pt x="1080040" y="1721718"/>
                  <a:pt x="1084517" y="1724290"/>
                </a:cubicBezTo>
                <a:cubicBezTo>
                  <a:pt x="1088993" y="1726862"/>
                  <a:pt x="1090518" y="1732482"/>
                  <a:pt x="1087946" y="1736958"/>
                </a:cubicBezTo>
                <a:cubicBezTo>
                  <a:pt x="1080706" y="1749436"/>
                  <a:pt x="1074325" y="1763152"/>
                  <a:pt x="1068991" y="1777630"/>
                </a:cubicBezTo>
                <a:cubicBezTo>
                  <a:pt x="1067657" y="1781440"/>
                  <a:pt x="1064133" y="1783726"/>
                  <a:pt x="1060323" y="1783726"/>
                </a:cubicBezTo>
                <a:close/>
                <a:moveTo>
                  <a:pt x="1107091" y="1704002"/>
                </a:moveTo>
                <a:cubicBezTo>
                  <a:pt x="1104900" y="1704002"/>
                  <a:pt x="1102709" y="1703240"/>
                  <a:pt x="1100899" y="1701620"/>
                </a:cubicBezTo>
                <a:cubicBezTo>
                  <a:pt x="1097090" y="1698192"/>
                  <a:pt x="1096804" y="1692381"/>
                  <a:pt x="1100137" y="1688571"/>
                </a:cubicBezTo>
                <a:cubicBezTo>
                  <a:pt x="1111282" y="1676189"/>
                  <a:pt x="1123569" y="1665330"/>
                  <a:pt x="1136714" y="1656472"/>
                </a:cubicBezTo>
                <a:cubicBezTo>
                  <a:pt x="1141000" y="1653615"/>
                  <a:pt x="1146715" y="1654758"/>
                  <a:pt x="1149572" y="1658949"/>
                </a:cubicBezTo>
                <a:cubicBezTo>
                  <a:pt x="1152430" y="1663235"/>
                  <a:pt x="1151287" y="1668950"/>
                  <a:pt x="1147096" y="1671807"/>
                </a:cubicBezTo>
                <a:cubicBezTo>
                  <a:pt x="1135190" y="1679808"/>
                  <a:pt x="1124045" y="1689619"/>
                  <a:pt x="1113949" y="1700859"/>
                </a:cubicBezTo>
                <a:cubicBezTo>
                  <a:pt x="1112139" y="1702954"/>
                  <a:pt x="1109568" y="1704002"/>
                  <a:pt x="1107091" y="1704002"/>
                </a:cubicBezTo>
                <a:close/>
                <a:moveTo>
                  <a:pt x="1183291" y="1652376"/>
                </a:moveTo>
                <a:cubicBezTo>
                  <a:pt x="1179481" y="1652376"/>
                  <a:pt x="1175956" y="1650090"/>
                  <a:pt x="1174623" y="1646280"/>
                </a:cubicBezTo>
                <a:cubicBezTo>
                  <a:pt x="1172813" y="1641518"/>
                  <a:pt x="1175290" y="1636184"/>
                  <a:pt x="1180148" y="1634374"/>
                </a:cubicBezTo>
                <a:cubicBezTo>
                  <a:pt x="1194530" y="1629040"/>
                  <a:pt x="1209770" y="1625135"/>
                  <a:pt x="1226725" y="1622277"/>
                </a:cubicBezTo>
                <a:cubicBezTo>
                  <a:pt x="1231773" y="1621515"/>
                  <a:pt x="1236535" y="1624849"/>
                  <a:pt x="1237393" y="1629897"/>
                </a:cubicBezTo>
                <a:cubicBezTo>
                  <a:pt x="1238250" y="1634945"/>
                  <a:pt x="1234821" y="1639708"/>
                  <a:pt x="1229773" y="1640565"/>
                </a:cubicBezTo>
                <a:cubicBezTo>
                  <a:pt x="1213961" y="1643232"/>
                  <a:pt x="1199769" y="1646852"/>
                  <a:pt x="1186529" y="1651805"/>
                </a:cubicBezTo>
                <a:cubicBezTo>
                  <a:pt x="1185481" y="1652186"/>
                  <a:pt x="1184339" y="1652376"/>
                  <a:pt x="1183291" y="1652376"/>
                </a:cubicBezTo>
                <a:close/>
                <a:moveTo>
                  <a:pt x="1413986" y="1639041"/>
                </a:moveTo>
                <a:cubicBezTo>
                  <a:pt x="1413986" y="1639041"/>
                  <a:pt x="1413891" y="1639041"/>
                  <a:pt x="1413891" y="1639041"/>
                </a:cubicBezTo>
                <a:cubicBezTo>
                  <a:pt x="1398270" y="1638851"/>
                  <a:pt x="1382268" y="1638184"/>
                  <a:pt x="1367123" y="1637517"/>
                </a:cubicBezTo>
                <a:cubicBezTo>
                  <a:pt x="1361980" y="1637327"/>
                  <a:pt x="1358074" y="1632945"/>
                  <a:pt x="1358265" y="1627897"/>
                </a:cubicBezTo>
                <a:cubicBezTo>
                  <a:pt x="1358456" y="1622753"/>
                  <a:pt x="1363123" y="1618848"/>
                  <a:pt x="1367885" y="1619039"/>
                </a:cubicBezTo>
                <a:cubicBezTo>
                  <a:pt x="1382840" y="1619706"/>
                  <a:pt x="1398746" y="1620277"/>
                  <a:pt x="1414081" y="1620468"/>
                </a:cubicBezTo>
                <a:cubicBezTo>
                  <a:pt x="1419225" y="1620563"/>
                  <a:pt x="1423321" y="1624754"/>
                  <a:pt x="1423226" y="1629897"/>
                </a:cubicBezTo>
                <a:cubicBezTo>
                  <a:pt x="1423226" y="1635041"/>
                  <a:pt x="1419035" y="1639041"/>
                  <a:pt x="1413986" y="1639041"/>
                </a:cubicBezTo>
                <a:close/>
                <a:moveTo>
                  <a:pt x="1460468" y="1638184"/>
                </a:moveTo>
                <a:cubicBezTo>
                  <a:pt x="1455610" y="1638184"/>
                  <a:pt x="1451515" y="1634374"/>
                  <a:pt x="1451229" y="1629421"/>
                </a:cubicBezTo>
                <a:cubicBezTo>
                  <a:pt x="1450943" y="1624277"/>
                  <a:pt x="1454849" y="1619991"/>
                  <a:pt x="1459992" y="1619706"/>
                </a:cubicBezTo>
                <a:cubicBezTo>
                  <a:pt x="1475137" y="1618943"/>
                  <a:pt x="1490472" y="1617610"/>
                  <a:pt x="1505712" y="1615800"/>
                </a:cubicBezTo>
                <a:cubicBezTo>
                  <a:pt x="1510760" y="1615134"/>
                  <a:pt x="1515428" y="1618848"/>
                  <a:pt x="1515999" y="1623897"/>
                </a:cubicBezTo>
                <a:cubicBezTo>
                  <a:pt x="1516571" y="1628945"/>
                  <a:pt x="1512951" y="1633612"/>
                  <a:pt x="1507902" y="1634184"/>
                </a:cubicBezTo>
                <a:cubicBezTo>
                  <a:pt x="1492282" y="1635993"/>
                  <a:pt x="1476470" y="1637327"/>
                  <a:pt x="1460944" y="1638184"/>
                </a:cubicBezTo>
                <a:cubicBezTo>
                  <a:pt x="1460754" y="1638184"/>
                  <a:pt x="1460659" y="1638184"/>
                  <a:pt x="1460468" y="1638184"/>
                </a:cubicBezTo>
                <a:close/>
                <a:moveTo>
                  <a:pt x="1274445" y="1636089"/>
                </a:moveTo>
                <a:cubicBezTo>
                  <a:pt x="1269492" y="1636089"/>
                  <a:pt x="1265396" y="1632183"/>
                  <a:pt x="1265206" y="1627230"/>
                </a:cubicBezTo>
                <a:cubicBezTo>
                  <a:pt x="1265015" y="1622087"/>
                  <a:pt x="1268921" y="1617801"/>
                  <a:pt x="1274064" y="1617610"/>
                </a:cubicBezTo>
                <a:cubicBezTo>
                  <a:pt x="1289590" y="1616943"/>
                  <a:pt x="1305401" y="1616943"/>
                  <a:pt x="1321213" y="1617324"/>
                </a:cubicBezTo>
                <a:cubicBezTo>
                  <a:pt x="1326356" y="1617419"/>
                  <a:pt x="1330357" y="1621706"/>
                  <a:pt x="1330262" y="1626849"/>
                </a:cubicBezTo>
                <a:cubicBezTo>
                  <a:pt x="1330166" y="1631993"/>
                  <a:pt x="1325880" y="1635898"/>
                  <a:pt x="1320832" y="1635898"/>
                </a:cubicBezTo>
                <a:cubicBezTo>
                  <a:pt x="1305401" y="1635517"/>
                  <a:pt x="1290066" y="1635517"/>
                  <a:pt x="1274921" y="1636089"/>
                </a:cubicBezTo>
                <a:cubicBezTo>
                  <a:pt x="1274731" y="1636089"/>
                  <a:pt x="1274635" y="1636089"/>
                  <a:pt x="1274445" y="1636089"/>
                </a:cubicBezTo>
                <a:close/>
                <a:moveTo>
                  <a:pt x="1552765" y="1627326"/>
                </a:moveTo>
                <a:cubicBezTo>
                  <a:pt x="1548384" y="1627326"/>
                  <a:pt x="1544479" y="1624182"/>
                  <a:pt x="1543621" y="1619706"/>
                </a:cubicBezTo>
                <a:cubicBezTo>
                  <a:pt x="1542669" y="1614657"/>
                  <a:pt x="1546002" y="1609800"/>
                  <a:pt x="1551051" y="1608942"/>
                </a:cubicBezTo>
                <a:cubicBezTo>
                  <a:pt x="1566101" y="1606180"/>
                  <a:pt x="1581150" y="1602942"/>
                  <a:pt x="1595914" y="1599322"/>
                </a:cubicBezTo>
                <a:cubicBezTo>
                  <a:pt x="1600867" y="1598084"/>
                  <a:pt x="1605915" y="1601132"/>
                  <a:pt x="1607153" y="1606085"/>
                </a:cubicBezTo>
                <a:cubicBezTo>
                  <a:pt x="1608392" y="1611038"/>
                  <a:pt x="1605344" y="1616086"/>
                  <a:pt x="1600390" y="1617324"/>
                </a:cubicBezTo>
                <a:cubicBezTo>
                  <a:pt x="1585246" y="1621039"/>
                  <a:pt x="1569720" y="1624373"/>
                  <a:pt x="1554385" y="1627230"/>
                </a:cubicBezTo>
                <a:cubicBezTo>
                  <a:pt x="1553908" y="1627326"/>
                  <a:pt x="1553337" y="1627326"/>
                  <a:pt x="1552765" y="1627326"/>
                </a:cubicBezTo>
                <a:close/>
                <a:moveTo>
                  <a:pt x="1643062" y="1605037"/>
                </a:moveTo>
                <a:cubicBezTo>
                  <a:pt x="1639157" y="1605037"/>
                  <a:pt x="1635442" y="1602465"/>
                  <a:pt x="1634204" y="1598560"/>
                </a:cubicBezTo>
                <a:cubicBezTo>
                  <a:pt x="1632680" y="1593702"/>
                  <a:pt x="1635347" y="1588464"/>
                  <a:pt x="1640300" y="1586940"/>
                </a:cubicBezTo>
                <a:cubicBezTo>
                  <a:pt x="1654874" y="1582368"/>
                  <a:pt x="1669447" y="1577319"/>
                  <a:pt x="1683639" y="1571795"/>
                </a:cubicBezTo>
                <a:cubicBezTo>
                  <a:pt x="1688401" y="1569985"/>
                  <a:pt x="1693735" y="1572366"/>
                  <a:pt x="1695640" y="1577129"/>
                </a:cubicBezTo>
                <a:cubicBezTo>
                  <a:pt x="1697450" y="1581891"/>
                  <a:pt x="1695069" y="1587225"/>
                  <a:pt x="1690306" y="1589130"/>
                </a:cubicBezTo>
                <a:cubicBezTo>
                  <a:pt x="1675734" y="1594750"/>
                  <a:pt x="1660779" y="1599989"/>
                  <a:pt x="1645825" y="1604656"/>
                </a:cubicBezTo>
                <a:cubicBezTo>
                  <a:pt x="1644872" y="1604942"/>
                  <a:pt x="1644015" y="1605037"/>
                  <a:pt x="1643062" y="1605037"/>
                </a:cubicBezTo>
                <a:close/>
                <a:moveTo>
                  <a:pt x="1729835" y="1571795"/>
                </a:moveTo>
                <a:cubicBezTo>
                  <a:pt x="1726311" y="1571795"/>
                  <a:pt x="1722977" y="1569794"/>
                  <a:pt x="1721358" y="1566366"/>
                </a:cubicBezTo>
                <a:cubicBezTo>
                  <a:pt x="1719262" y="1561698"/>
                  <a:pt x="1721263" y="1556174"/>
                  <a:pt x="1725930" y="1554078"/>
                </a:cubicBezTo>
                <a:cubicBezTo>
                  <a:pt x="1739741" y="1547792"/>
                  <a:pt x="1753648" y="1540934"/>
                  <a:pt x="1767173" y="1533790"/>
                </a:cubicBezTo>
                <a:cubicBezTo>
                  <a:pt x="1771745" y="1531409"/>
                  <a:pt x="1777270" y="1533123"/>
                  <a:pt x="1779746" y="1537600"/>
                </a:cubicBezTo>
                <a:cubicBezTo>
                  <a:pt x="1782128" y="1542077"/>
                  <a:pt x="1780413" y="1547697"/>
                  <a:pt x="1775936" y="1550173"/>
                </a:cubicBezTo>
                <a:cubicBezTo>
                  <a:pt x="1762125" y="1557507"/>
                  <a:pt x="1747933" y="1564556"/>
                  <a:pt x="1733740" y="1571033"/>
                </a:cubicBezTo>
                <a:cubicBezTo>
                  <a:pt x="1732502" y="1571509"/>
                  <a:pt x="1731169" y="1571795"/>
                  <a:pt x="1729835" y="1571795"/>
                </a:cubicBezTo>
                <a:close/>
                <a:moveTo>
                  <a:pt x="1811941" y="1528075"/>
                </a:moveTo>
                <a:cubicBezTo>
                  <a:pt x="1808798" y="1528075"/>
                  <a:pt x="1805749" y="1526551"/>
                  <a:pt x="1804035" y="1523693"/>
                </a:cubicBezTo>
                <a:cubicBezTo>
                  <a:pt x="1801368" y="1519312"/>
                  <a:pt x="1802701" y="1513597"/>
                  <a:pt x="1807083" y="1510930"/>
                </a:cubicBezTo>
                <a:cubicBezTo>
                  <a:pt x="1820132" y="1502929"/>
                  <a:pt x="1832991" y="1494357"/>
                  <a:pt x="1845374" y="1485593"/>
                </a:cubicBezTo>
                <a:cubicBezTo>
                  <a:pt x="1849565" y="1482641"/>
                  <a:pt x="1855375" y="1483593"/>
                  <a:pt x="1858328" y="1487784"/>
                </a:cubicBezTo>
                <a:cubicBezTo>
                  <a:pt x="1861280" y="1491975"/>
                  <a:pt x="1860327" y="1497785"/>
                  <a:pt x="1856137" y="1500738"/>
                </a:cubicBezTo>
                <a:cubicBezTo>
                  <a:pt x="1843469" y="1509692"/>
                  <a:pt x="1830229" y="1518455"/>
                  <a:pt x="1816799" y="1526646"/>
                </a:cubicBezTo>
                <a:cubicBezTo>
                  <a:pt x="1815274" y="1527599"/>
                  <a:pt x="1813560" y="1528075"/>
                  <a:pt x="1811941" y="1528075"/>
                </a:cubicBezTo>
                <a:close/>
                <a:moveTo>
                  <a:pt x="1887855" y="1474354"/>
                </a:moveTo>
                <a:cubicBezTo>
                  <a:pt x="1885188" y="1474354"/>
                  <a:pt x="1882426" y="1473211"/>
                  <a:pt x="1880616" y="1470925"/>
                </a:cubicBezTo>
                <a:cubicBezTo>
                  <a:pt x="1877378" y="1466925"/>
                  <a:pt x="1878044" y="1461114"/>
                  <a:pt x="1882045" y="1457876"/>
                </a:cubicBezTo>
                <a:cubicBezTo>
                  <a:pt x="1893951" y="1448256"/>
                  <a:pt x="1905667" y="1438159"/>
                  <a:pt x="1916811" y="1427872"/>
                </a:cubicBezTo>
                <a:cubicBezTo>
                  <a:pt x="1920621" y="1424443"/>
                  <a:pt x="1926431" y="1424634"/>
                  <a:pt x="1929860" y="1428443"/>
                </a:cubicBezTo>
                <a:cubicBezTo>
                  <a:pt x="1933289" y="1432158"/>
                  <a:pt x="1933099" y="1438064"/>
                  <a:pt x="1929289" y="1441493"/>
                </a:cubicBezTo>
                <a:cubicBezTo>
                  <a:pt x="1917859" y="1451970"/>
                  <a:pt x="1905857" y="1462352"/>
                  <a:pt x="1893665" y="1472259"/>
                </a:cubicBezTo>
                <a:cubicBezTo>
                  <a:pt x="1891951" y="1473687"/>
                  <a:pt x="1889855" y="1474354"/>
                  <a:pt x="1887855" y="1474354"/>
                </a:cubicBezTo>
                <a:close/>
                <a:moveTo>
                  <a:pt x="1956150" y="1411394"/>
                </a:moveTo>
                <a:cubicBezTo>
                  <a:pt x="1953863" y="1411394"/>
                  <a:pt x="1951577" y="1410537"/>
                  <a:pt x="1949767" y="1408822"/>
                </a:cubicBezTo>
                <a:cubicBezTo>
                  <a:pt x="1946052" y="1405298"/>
                  <a:pt x="1945862" y="1399488"/>
                  <a:pt x="1949387" y="1395677"/>
                </a:cubicBezTo>
                <a:cubicBezTo>
                  <a:pt x="1960055" y="1384343"/>
                  <a:pt x="1970151" y="1372722"/>
                  <a:pt x="1979485" y="1361197"/>
                </a:cubicBezTo>
                <a:cubicBezTo>
                  <a:pt x="1982724" y="1357197"/>
                  <a:pt x="1988534" y="1356530"/>
                  <a:pt x="1992535" y="1359768"/>
                </a:cubicBezTo>
                <a:cubicBezTo>
                  <a:pt x="1996535" y="1363007"/>
                  <a:pt x="1997202" y="1368817"/>
                  <a:pt x="1993964" y="1372818"/>
                </a:cubicBezTo>
                <a:cubicBezTo>
                  <a:pt x="1984343" y="1384819"/>
                  <a:pt x="1973866" y="1396725"/>
                  <a:pt x="1962912" y="1408441"/>
                </a:cubicBezTo>
                <a:cubicBezTo>
                  <a:pt x="1961102" y="1410346"/>
                  <a:pt x="1958626" y="1411394"/>
                  <a:pt x="1956150" y="1411394"/>
                </a:cubicBezTo>
                <a:close/>
                <a:moveTo>
                  <a:pt x="2014252" y="1338813"/>
                </a:moveTo>
                <a:cubicBezTo>
                  <a:pt x="2012442" y="1338813"/>
                  <a:pt x="2010728" y="1338337"/>
                  <a:pt x="2009109" y="1337289"/>
                </a:cubicBezTo>
                <a:cubicBezTo>
                  <a:pt x="2004822" y="1334432"/>
                  <a:pt x="2003679" y="1328717"/>
                  <a:pt x="2006537" y="1324431"/>
                </a:cubicBezTo>
                <a:cubicBezTo>
                  <a:pt x="2015109" y="1311572"/>
                  <a:pt x="2022919" y="1298427"/>
                  <a:pt x="2029778" y="1285283"/>
                </a:cubicBezTo>
                <a:cubicBezTo>
                  <a:pt x="2032159" y="1280806"/>
                  <a:pt x="2037778" y="1278996"/>
                  <a:pt x="2042255" y="1281377"/>
                </a:cubicBezTo>
                <a:cubicBezTo>
                  <a:pt x="2046827" y="1283759"/>
                  <a:pt x="2048542" y="1289379"/>
                  <a:pt x="2046160" y="1293855"/>
                </a:cubicBezTo>
                <a:cubicBezTo>
                  <a:pt x="2039017" y="1307571"/>
                  <a:pt x="2030825" y="1321287"/>
                  <a:pt x="2021872" y="1334622"/>
                </a:cubicBezTo>
                <a:cubicBezTo>
                  <a:pt x="2020157" y="1337385"/>
                  <a:pt x="2017205" y="1338813"/>
                  <a:pt x="2014252" y="1338813"/>
                </a:cubicBezTo>
                <a:close/>
                <a:moveTo>
                  <a:pt x="499586" y="1312429"/>
                </a:moveTo>
                <a:lnTo>
                  <a:pt x="496633" y="1312429"/>
                </a:lnTo>
                <a:cubicBezTo>
                  <a:pt x="491490" y="1312429"/>
                  <a:pt x="487394" y="1308238"/>
                  <a:pt x="487394" y="1303190"/>
                </a:cubicBezTo>
                <a:cubicBezTo>
                  <a:pt x="487394" y="1298142"/>
                  <a:pt x="491585" y="1293951"/>
                  <a:pt x="496633" y="1293951"/>
                </a:cubicBezTo>
                <a:lnTo>
                  <a:pt x="499681" y="1293951"/>
                </a:lnTo>
                <a:cubicBezTo>
                  <a:pt x="503491" y="1293951"/>
                  <a:pt x="507397" y="1293951"/>
                  <a:pt x="511207" y="1293855"/>
                </a:cubicBezTo>
                <a:cubicBezTo>
                  <a:pt x="521494" y="1293665"/>
                  <a:pt x="532066" y="1293379"/>
                  <a:pt x="542639" y="1292808"/>
                </a:cubicBezTo>
                <a:cubicBezTo>
                  <a:pt x="547783" y="1292617"/>
                  <a:pt x="552069" y="1296522"/>
                  <a:pt x="552355" y="1301571"/>
                </a:cubicBezTo>
                <a:cubicBezTo>
                  <a:pt x="552640" y="1306714"/>
                  <a:pt x="548640" y="1311000"/>
                  <a:pt x="543592" y="1311286"/>
                </a:cubicBezTo>
                <a:cubicBezTo>
                  <a:pt x="532733" y="1311858"/>
                  <a:pt x="522065" y="1312143"/>
                  <a:pt x="511492" y="1312334"/>
                </a:cubicBezTo>
                <a:cubicBezTo>
                  <a:pt x="507587" y="1312429"/>
                  <a:pt x="503587" y="1312429"/>
                  <a:pt x="499586" y="1312429"/>
                </a:cubicBezTo>
                <a:close/>
                <a:moveTo>
                  <a:pt x="450152" y="1310810"/>
                </a:moveTo>
                <a:cubicBezTo>
                  <a:pt x="449961" y="1310810"/>
                  <a:pt x="449771" y="1310810"/>
                  <a:pt x="449485" y="1310810"/>
                </a:cubicBezTo>
                <a:cubicBezTo>
                  <a:pt x="433578" y="1309762"/>
                  <a:pt x="417766" y="1308143"/>
                  <a:pt x="402527" y="1306047"/>
                </a:cubicBezTo>
                <a:cubicBezTo>
                  <a:pt x="397478" y="1305381"/>
                  <a:pt x="393954" y="1300713"/>
                  <a:pt x="394621" y="1295570"/>
                </a:cubicBezTo>
                <a:cubicBezTo>
                  <a:pt x="395288" y="1290522"/>
                  <a:pt x="400050" y="1286902"/>
                  <a:pt x="405098" y="1287664"/>
                </a:cubicBezTo>
                <a:cubicBezTo>
                  <a:pt x="419862" y="1289664"/>
                  <a:pt x="435197" y="1291284"/>
                  <a:pt x="450723" y="1292331"/>
                </a:cubicBezTo>
                <a:cubicBezTo>
                  <a:pt x="455866" y="1292712"/>
                  <a:pt x="459677" y="1297094"/>
                  <a:pt x="459296" y="1302237"/>
                </a:cubicBezTo>
                <a:cubicBezTo>
                  <a:pt x="459010" y="1307095"/>
                  <a:pt x="454914" y="1310810"/>
                  <a:pt x="450152" y="1310810"/>
                </a:cubicBezTo>
                <a:close/>
                <a:moveTo>
                  <a:pt x="589502" y="1307857"/>
                </a:moveTo>
                <a:cubicBezTo>
                  <a:pt x="584835" y="1307857"/>
                  <a:pt x="580739" y="1304238"/>
                  <a:pt x="580263" y="1299475"/>
                </a:cubicBezTo>
                <a:cubicBezTo>
                  <a:pt x="579787" y="1294427"/>
                  <a:pt x="583502" y="1289855"/>
                  <a:pt x="588550" y="1289379"/>
                </a:cubicBezTo>
                <a:cubicBezTo>
                  <a:pt x="603695" y="1287950"/>
                  <a:pt x="619125" y="1286045"/>
                  <a:pt x="634365" y="1283854"/>
                </a:cubicBezTo>
                <a:cubicBezTo>
                  <a:pt x="639318" y="1283092"/>
                  <a:pt x="644080" y="1286616"/>
                  <a:pt x="644842" y="1291760"/>
                </a:cubicBezTo>
                <a:cubicBezTo>
                  <a:pt x="645605" y="1296808"/>
                  <a:pt x="642080" y="1301571"/>
                  <a:pt x="636937" y="1302237"/>
                </a:cubicBezTo>
                <a:cubicBezTo>
                  <a:pt x="621411" y="1304428"/>
                  <a:pt x="605695" y="1306333"/>
                  <a:pt x="590264" y="1307857"/>
                </a:cubicBezTo>
                <a:cubicBezTo>
                  <a:pt x="590169" y="1307857"/>
                  <a:pt x="589883" y="1307857"/>
                  <a:pt x="589502" y="1307857"/>
                </a:cubicBezTo>
                <a:close/>
                <a:moveTo>
                  <a:pt x="358045" y="1297951"/>
                </a:moveTo>
                <a:cubicBezTo>
                  <a:pt x="357378" y="1297951"/>
                  <a:pt x="356711" y="1297856"/>
                  <a:pt x="356045" y="1297760"/>
                </a:cubicBezTo>
                <a:cubicBezTo>
                  <a:pt x="340233" y="1294331"/>
                  <a:pt x="324898" y="1290141"/>
                  <a:pt x="310324" y="1285568"/>
                </a:cubicBezTo>
                <a:cubicBezTo>
                  <a:pt x="305467" y="1284045"/>
                  <a:pt x="302705" y="1278806"/>
                  <a:pt x="304324" y="1273948"/>
                </a:cubicBezTo>
                <a:cubicBezTo>
                  <a:pt x="305848" y="1269090"/>
                  <a:pt x="311087" y="1266328"/>
                  <a:pt x="315944" y="1267947"/>
                </a:cubicBezTo>
                <a:cubicBezTo>
                  <a:pt x="329946" y="1272424"/>
                  <a:pt x="344805" y="1276329"/>
                  <a:pt x="360045" y="1279758"/>
                </a:cubicBezTo>
                <a:cubicBezTo>
                  <a:pt x="364998" y="1280806"/>
                  <a:pt x="368237" y="1285759"/>
                  <a:pt x="367094" y="1290807"/>
                </a:cubicBezTo>
                <a:cubicBezTo>
                  <a:pt x="366141" y="1294998"/>
                  <a:pt x="362331" y="1297951"/>
                  <a:pt x="358045" y="1297951"/>
                </a:cubicBezTo>
                <a:close/>
                <a:moveTo>
                  <a:pt x="681704" y="1294713"/>
                </a:moveTo>
                <a:cubicBezTo>
                  <a:pt x="677323" y="1294713"/>
                  <a:pt x="673417" y="1291569"/>
                  <a:pt x="672560" y="1287188"/>
                </a:cubicBezTo>
                <a:cubicBezTo>
                  <a:pt x="671608" y="1282139"/>
                  <a:pt x="674941" y="1277282"/>
                  <a:pt x="679990" y="1276329"/>
                </a:cubicBezTo>
                <a:cubicBezTo>
                  <a:pt x="695135" y="1273472"/>
                  <a:pt x="710279" y="1270233"/>
                  <a:pt x="725138" y="1266804"/>
                </a:cubicBezTo>
                <a:cubicBezTo>
                  <a:pt x="730091" y="1265661"/>
                  <a:pt x="735139" y="1268709"/>
                  <a:pt x="736282" y="1273758"/>
                </a:cubicBezTo>
                <a:cubicBezTo>
                  <a:pt x="737425" y="1278710"/>
                  <a:pt x="734378" y="1283759"/>
                  <a:pt x="729329" y="1284902"/>
                </a:cubicBezTo>
                <a:cubicBezTo>
                  <a:pt x="714280" y="1288426"/>
                  <a:pt x="698754" y="1291664"/>
                  <a:pt x="683419" y="1294617"/>
                </a:cubicBezTo>
                <a:cubicBezTo>
                  <a:pt x="682847" y="1294713"/>
                  <a:pt x="682276" y="1294713"/>
                  <a:pt x="681704" y="1294713"/>
                </a:cubicBezTo>
                <a:close/>
                <a:moveTo>
                  <a:pt x="772287" y="1273567"/>
                </a:moveTo>
                <a:cubicBezTo>
                  <a:pt x="768287" y="1273567"/>
                  <a:pt x="764572" y="1270900"/>
                  <a:pt x="763333" y="1266804"/>
                </a:cubicBezTo>
                <a:cubicBezTo>
                  <a:pt x="761905" y="1261851"/>
                  <a:pt x="764762" y="1256803"/>
                  <a:pt x="769715" y="1255374"/>
                </a:cubicBezTo>
                <a:cubicBezTo>
                  <a:pt x="784479" y="1251183"/>
                  <a:pt x="799338" y="1246611"/>
                  <a:pt x="813816" y="1241849"/>
                </a:cubicBezTo>
                <a:cubicBezTo>
                  <a:pt x="818674" y="1240230"/>
                  <a:pt x="823913" y="1242897"/>
                  <a:pt x="825532" y="1247659"/>
                </a:cubicBezTo>
                <a:cubicBezTo>
                  <a:pt x="827151" y="1252517"/>
                  <a:pt x="824484" y="1257756"/>
                  <a:pt x="819626" y="1259375"/>
                </a:cubicBezTo>
                <a:cubicBezTo>
                  <a:pt x="804863" y="1264328"/>
                  <a:pt x="789813" y="1268900"/>
                  <a:pt x="774763" y="1273186"/>
                </a:cubicBezTo>
                <a:cubicBezTo>
                  <a:pt x="774002" y="1273377"/>
                  <a:pt x="773144" y="1273567"/>
                  <a:pt x="772287" y="1273567"/>
                </a:cubicBezTo>
                <a:close/>
                <a:moveTo>
                  <a:pt x="269557" y="1269567"/>
                </a:moveTo>
                <a:cubicBezTo>
                  <a:pt x="268319" y="1269567"/>
                  <a:pt x="267081" y="1269281"/>
                  <a:pt x="265843" y="1268805"/>
                </a:cubicBezTo>
                <a:cubicBezTo>
                  <a:pt x="250984" y="1262232"/>
                  <a:pt x="236696" y="1254898"/>
                  <a:pt x="223456" y="1246992"/>
                </a:cubicBezTo>
                <a:cubicBezTo>
                  <a:pt x="219075" y="1244325"/>
                  <a:pt x="217646" y="1238706"/>
                  <a:pt x="220313" y="1234324"/>
                </a:cubicBezTo>
                <a:cubicBezTo>
                  <a:pt x="222980" y="1229943"/>
                  <a:pt x="228600" y="1228514"/>
                  <a:pt x="233077" y="1231181"/>
                </a:cubicBezTo>
                <a:cubicBezTo>
                  <a:pt x="245650" y="1238706"/>
                  <a:pt x="259175" y="1245659"/>
                  <a:pt x="273367" y="1251945"/>
                </a:cubicBezTo>
                <a:cubicBezTo>
                  <a:pt x="278035" y="1254041"/>
                  <a:pt x="280130" y="1259470"/>
                  <a:pt x="278130" y="1264137"/>
                </a:cubicBezTo>
                <a:cubicBezTo>
                  <a:pt x="276511" y="1267566"/>
                  <a:pt x="273177" y="1269567"/>
                  <a:pt x="269557" y="1269567"/>
                </a:cubicBezTo>
                <a:close/>
                <a:moveTo>
                  <a:pt x="2057210" y="1256517"/>
                </a:moveTo>
                <a:cubicBezTo>
                  <a:pt x="2056067" y="1256517"/>
                  <a:pt x="2055019" y="1256327"/>
                  <a:pt x="2053876" y="1255946"/>
                </a:cubicBezTo>
                <a:cubicBezTo>
                  <a:pt x="2049113" y="1254136"/>
                  <a:pt x="2046732" y="1248707"/>
                  <a:pt x="2048542" y="1243944"/>
                </a:cubicBezTo>
                <a:cubicBezTo>
                  <a:pt x="2053685" y="1230514"/>
                  <a:pt x="2058067" y="1216893"/>
                  <a:pt x="2061401" y="1203368"/>
                </a:cubicBezTo>
                <a:lnTo>
                  <a:pt x="2062068" y="1200796"/>
                </a:lnTo>
                <a:cubicBezTo>
                  <a:pt x="2063210" y="1195843"/>
                  <a:pt x="2068258" y="1192700"/>
                  <a:pt x="2073212" y="1193938"/>
                </a:cubicBezTo>
                <a:cubicBezTo>
                  <a:pt x="2078165" y="1195081"/>
                  <a:pt x="2081308" y="1200129"/>
                  <a:pt x="2080069" y="1205082"/>
                </a:cubicBezTo>
                <a:lnTo>
                  <a:pt x="2079402" y="1207845"/>
                </a:lnTo>
                <a:cubicBezTo>
                  <a:pt x="2075878" y="1222132"/>
                  <a:pt x="2071306" y="1236515"/>
                  <a:pt x="2065877" y="1250612"/>
                </a:cubicBezTo>
                <a:cubicBezTo>
                  <a:pt x="2064449" y="1254231"/>
                  <a:pt x="2060925" y="1256517"/>
                  <a:pt x="2057210" y="1256517"/>
                </a:cubicBezTo>
                <a:close/>
                <a:moveTo>
                  <a:pt x="860584" y="1244039"/>
                </a:moveTo>
                <a:cubicBezTo>
                  <a:pt x="856869" y="1244039"/>
                  <a:pt x="853345" y="1241849"/>
                  <a:pt x="851916" y="1238134"/>
                </a:cubicBezTo>
                <a:cubicBezTo>
                  <a:pt x="850011" y="1233372"/>
                  <a:pt x="852392" y="1228038"/>
                  <a:pt x="857155" y="1226133"/>
                </a:cubicBezTo>
                <a:cubicBezTo>
                  <a:pt x="871538" y="1220513"/>
                  <a:pt x="885825" y="1214512"/>
                  <a:pt x="899541" y="1208321"/>
                </a:cubicBezTo>
                <a:cubicBezTo>
                  <a:pt x="904208" y="1206225"/>
                  <a:pt x="909733" y="1208321"/>
                  <a:pt x="911828" y="1212988"/>
                </a:cubicBezTo>
                <a:cubicBezTo>
                  <a:pt x="913924" y="1217655"/>
                  <a:pt x="911828" y="1223180"/>
                  <a:pt x="907161" y="1225275"/>
                </a:cubicBezTo>
                <a:cubicBezTo>
                  <a:pt x="893064" y="1231657"/>
                  <a:pt x="878491" y="1237753"/>
                  <a:pt x="863822" y="1243468"/>
                </a:cubicBezTo>
                <a:cubicBezTo>
                  <a:pt x="862774" y="1243849"/>
                  <a:pt x="861631" y="1244039"/>
                  <a:pt x="860584" y="1244039"/>
                </a:cubicBezTo>
                <a:close/>
                <a:moveTo>
                  <a:pt x="190310" y="1221560"/>
                </a:moveTo>
                <a:cubicBezTo>
                  <a:pt x="188214" y="1221560"/>
                  <a:pt x="186119" y="1220894"/>
                  <a:pt x="184404" y="1219465"/>
                </a:cubicBezTo>
                <a:cubicBezTo>
                  <a:pt x="171926" y="1209178"/>
                  <a:pt x="160306" y="1197939"/>
                  <a:pt x="149923" y="1186127"/>
                </a:cubicBezTo>
                <a:cubicBezTo>
                  <a:pt x="146590" y="1182318"/>
                  <a:pt x="146971" y="1176412"/>
                  <a:pt x="150781" y="1173078"/>
                </a:cubicBezTo>
                <a:cubicBezTo>
                  <a:pt x="154591" y="1169649"/>
                  <a:pt x="160496" y="1170030"/>
                  <a:pt x="163830" y="1173935"/>
                </a:cubicBezTo>
                <a:cubicBezTo>
                  <a:pt x="173546" y="1184985"/>
                  <a:pt x="184404" y="1195557"/>
                  <a:pt x="196120" y="1205177"/>
                </a:cubicBezTo>
                <a:cubicBezTo>
                  <a:pt x="200120" y="1208416"/>
                  <a:pt x="200692" y="1214226"/>
                  <a:pt x="197358" y="1218227"/>
                </a:cubicBezTo>
                <a:cubicBezTo>
                  <a:pt x="195644" y="1220418"/>
                  <a:pt x="192977" y="1221560"/>
                  <a:pt x="190310" y="1221560"/>
                </a:cubicBezTo>
                <a:close/>
                <a:moveTo>
                  <a:pt x="945261" y="1205749"/>
                </a:moveTo>
                <a:cubicBezTo>
                  <a:pt x="941927" y="1205749"/>
                  <a:pt x="938689" y="1203939"/>
                  <a:pt x="937070" y="1200796"/>
                </a:cubicBezTo>
                <a:cubicBezTo>
                  <a:pt x="934688" y="1196224"/>
                  <a:pt x="936498" y="1190700"/>
                  <a:pt x="940975" y="1188318"/>
                </a:cubicBezTo>
                <a:cubicBezTo>
                  <a:pt x="954691" y="1181175"/>
                  <a:pt x="968121" y="1173650"/>
                  <a:pt x="981075" y="1165839"/>
                </a:cubicBezTo>
                <a:cubicBezTo>
                  <a:pt x="985456" y="1163172"/>
                  <a:pt x="991172" y="1164601"/>
                  <a:pt x="993743" y="1168983"/>
                </a:cubicBezTo>
                <a:cubicBezTo>
                  <a:pt x="996410" y="1173364"/>
                  <a:pt x="994981" y="1179079"/>
                  <a:pt x="990600" y="1181651"/>
                </a:cubicBezTo>
                <a:cubicBezTo>
                  <a:pt x="977360" y="1189556"/>
                  <a:pt x="963549" y="1197367"/>
                  <a:pt x="949547" y="1204606"/>
                </a:cubicBezTo>
                <a:cubicBezTo>
                  <a:pt x="948214" y="1205368"/>
                  <a:pt x="946690" y="1205749"/>
                  <a:pt x="945261" y="1205749"/>
                </a:cubicBezTo>
                <a:close/>
                <a:moveTo>
                  <a:pt x="2078546" y="1166316"/>
                </a:moveTo>
                <a:cubicBezTo>
                  <a:pt x="2078260" y="1166316"/>
                  <a:pt x="2077974" y="1166316"/>
                  <a:pt x="2077688" y="1166316"/>
                </a:cubicBezTo>
                <a:cubicBezTo>
                  <a:pt x="2072545" y="1165839"/>
                  <a:pt x="2068830" y="1161363"/>
                  <a:pt x="2069306" y="1156314"/>
                </a:cubicBezTo>
                <a:cubicBezTo>
                  <a:pt x="2070068" y="1147551"/>
                  <a:pt x="2070450" y="1138598"/>
                  <a:pt x="2070450" y="1129739"/>
                </a:cubicBezTo>
                <a:cubicBezTo>
                  <a:pt x="2070450" y="1123548"/>
                  <a:pt x="2070259" y="1117452"/>
                  <a:pt x="2069877" y="1111261"/>
                </a:cubicBezTo>
                <a:cubicBezTo>
                  <a:pt x="2069592" y="1106118"/>
                  <a:pt x="2073402" y="1101736"/>
                  <a:pt x="2078546" y="1101450"/>
                </a:cubicBezTo>
                <a:cubicBezTo>
                  <a:pt x="2083594" y="1101260"/>
                  <a:pt x="2088071" y="1104975"/>
                  <a:pt x="2088356" y="1110118"/>
                </a:cubicBezTo>
                <a:cubicBezTo>
                  <a:pt x="2088737" y="1116690"/>
                  <a:pt x="2088927" y="1123167"/>
                  <a:pt x="2088927" y="1129739"/>
                </a:cubicBezTo>
                <a:cubicBezTo>
                  <a:pt x="2088927" y="1139074"/>
                  <a:pt x="2088547" y="1148599"/>
                  <a:pt x="2087690" y="1157934"/>
                </a:cubicBezTo>
                <a:cubicBezTo>
                  <a:pt x="2087308" y="1162696"/>
                  <a:pt x="2083308" y="1166316"/>
                  <a:pt x="2078546" y="1166316"/>
                </a:cubicBezTo>
                <a:close/>
                <a:moveTo>
                  <a:pt x="1024985" y="1157743"/>
                </a:moveTo>
                <a:cubicBezTo>
                  <a:pt x="1022033" y="1157743"/>
                  <a:pt x="1019175" y="1156314"/>
                  <a:pt x="1017365" y="1153743"/>
                </a:cubicBezTo>
                <a:cubicBezTo>
                  <a:pt x="1014413" y="1149552"/>
                  <a:pt x="1015460" y="1143741"/>
                  <a:pt x="1019651" y="1140884"/>
                </a:cubicBezTo>
                <a:cubicBezTo>
                  <a:pt x="1032319" y="1132121"/>
                  <a:pt x="1044702" y="1122881"/>
                  <a:pt x="1056418" y="1113452"/>
                </a:cubicBezTo>
                <a:cubicBezTo>
                  <a:pt x="1060418" y="1110213"/>
                  <a:pt x="1066228" y="1110880"/>
                  <a:pt x="1069467" y="1114881"/>
                </a:cubicBezTo>
                <a:cubicBezTo>
                  <a:pt x="1072706" y="1118881"/>
                  <a:pt x="1072039" y="1124691"/>
                  <a:pt x="1068038" y="1127930"/>
                </a:cubicBezTo>
                <a:cubicBezTo>
                  <a:pt x="1056037" y="1137645"/>
                  <a:pt x="1043273" y="1147170"/>
                  <a:pt x="1030224" y="1156219"/>
                </a:cubicBezTo>
                <a:cubicBezTo>
                  <a:pt x="1028700" y="1157172"/>
                  <a:pt x="1026795" y="1157743"/>
                  <a:pt x="1024985" y="1157743"/>
                </a:cubicBezTo>
                <a:close/>
                <a:moveTo>
                  <a:pt x="129254" y="1151933"/>
                </a:moveTo>
                <a:cubicBezTo>
                  <a:pt x="126206" y="1151933"/>
                  <a:pt x="123254" y="1150409"/>
                  <a:pt x="121444" y="1147647"/>
                </a:cubicBezTo>
                <a:cubicBezTo>
                  <a:pt x="113252" y="1134883"/>
                  <a:pt x="105156" y="1121167"/>
                  <a:pt x="97631" y="1106784"/>
                </a:cubicBezTo>
                <a:cubicBezTo>
                  <a:pt x="95250" y="1102212"/>
                  <a:pt x="96964" y="1096688"/>
                  <a:pt x="101537" y="1094306"/>
                </a:cubicBezTo>
                <a:cubicBezTo>
                  <a:pt x="106108" y="1091925"/>
                  <a:pt x="111633" y="1093640"/>
                  <a:pt x="114014" y="1098212"/>
                </a:cubicBezTo>
                <a:cubicBezTo>
                  <a:pt x="121348" y="1112118"/>
                  <a:pt x="129064" y="1125358"/>
                  <a:pt x="136970" y="1137645"/>
                </a:cubicBezTo>
                <a:cubicBezTo>
                  <a:pt x="139732" y="1141931"/>
                  <a:pt x="138494" y="1147647"/>
                  <a:pt x="134207" y="1150409"/>
                </a:cubicBezTo>
                <a:cubicBezTo>
                  <a:pt x="132683" y="1151456"/>
                  <a:pt x="130969" y="1151933"/>
                  <a:pt x="129254" y="1151933"/>
                </a:cubicBezTo>
                <a:close/>
                <a:moveTo>
                  <a:pt x="1097280" y="1099355"/>
                </a:moveTo>
                <a:cubicBezTo>
                  <a:pt x="1094803" y="1099355"/>
                  <a:pt x="1092327" y="1098402"/>
                  <a:pt x="1090518" y="1096402"/>
                </a:cubicBezTo>
                <a:cubicBezTo>
                  <a:pt x="1086993" y="1092687"/>
                  <a:pt x="1087183" y="1086782"/>
                  <a:pt x="1090898" y="1083258"/>
                </a:cubicBezTo>
                <a:cubicBezTo>
                  <a:pt x="1102042" y="1072780"/>
                  <a:pt x="1112806" y="1061731"/>
                  <a:pt x="1122902" y="1050587"/>
                </a:cubicBezTo>
                <a:cubicBezTo>
                  <a:pt x="1126331" y="1046777"/>
                  <a:pt x="1132237" y="1046491"/>
                  <a:pt x="1135951" y="1049920"/>
                </a:cubicBezTo>
                <a:cubicBezTo>
                  <a:pt x="1139762" y="1053349"/>
                  <a:pt x="1140047" y="1059159"/>
                  <a:pt x="1136618" y="1062969"/>
                </a:cubicBezTo>
                <a:cubicBezTo>
                  <a:pt x="1126236" y="1074495"/>
                  <a:pt x="1115092" y="1085829"/>
                  <a:pt x="1103567" y="1096688"/>
                </a:cubicBezTo>
                <a:cubicBezTo>
                  <a:pt x="1101852" y="1098497"/>
                  <a:pt x="1099566" y="1099355"/>
                  <a:pt x="1097280" y="1099355"/>
                </a:cubicBezTo>
                <a:close/>
                <a:moveTo>
                  <a:pt x="2072640" y="1073828"/>
                </a:moveTo>
                <a:cubicBezTo>
                  <a:pt x="2068354" y="1073828"/>
                  <a:pt x="2064544" y="1070875"/>
                  <a:pt x="2063591" y="1066589"/>
                </a:cubicBezTo>
                <a:cubicBezTo>
                  <a:pt x="2060258" y="1051730"/>
                  <a:pt x="2055781" y="1037347"/>
                  <a:pt x="2050161" y="1023821"/>
                </a:cubicBezTo>
                <a:cubicBezTo>
                  <a:pt x="2048161" y="1019059"/>
                  <a:pt x="2050447" y="1013725"/>
                  <a:pt x="2055209" y="1011725"/>
                </a:cubicBezTo>
                <a:cubicBezTo>
                  <a:pt x="2059972" y="1009725"/>
                  <a:pt x="2065401" y="1012010"/>
                  <a:pt x="2067306" y="1016773"/>
                </a:cubicBezTo>
                <a:cubicBezTo>
                  <a:pt x="2073307" y="1031346"/>
                  <a:pt x="2078165" y="1046777"/>
                  <a:pt x="2081784" y="1062588"/>
                </a:cubicBezTo>
                <a:cubicBezTo>
                  <a:pt x="2082927" y="1067541"/>
                  <a:pt x="2079784" y="1072494"/>
                  <a:pt x="2074735" y="1073637"/>
                </a:cubicBezTo>
                <a:cubicBezTo>
                  <a:pt x="2073974" y="1073733"/>
                  <a:pt x="2073307" y="1073828"/>
                  <a:pt x="2072640" y="1073828"/>
                </a:cubicBezTo>
                <a:close/>
                <a:moveTo>
                  <a:pt x="85725" y="1069827"/>
                </a:moveTo>
                <a:cubicBezTo>
                  <a:pt x="82105" y="1069827"/>
                  <a:pt x="78772" y="1067732"/>
                  <a:pt x="77248" y="1064303"/>
                </a:cubicBezTo>
                <a:cubicBezTo>
                  <a:pt x="71152" y="1050396"/>
                  <a:pt x="65246" y="1035633"/>
                  <a:pt x="59817" y="1020583"/>
                </a:cubicBezTo>
                <a:cubicBezTo>
                  <a:pt x="58103" y="1015725"/>
                  <a:pt x="60579" y="1010487"/>
                  <a:pt x="65341" y="1008677"/>
                </a:cubicBezTo>
                <a:cubicBezTo>
                  <a:pt x="70104" y="1006962"/>
                  <a:pt x="75438" y="1009439"/>
                  <a:pt x="77248" y="1014201"/>
                </a:cubicBezTo>
                <a:cubicBezTo>
                  <a:pt x="82582" y="1028965"/>
                  <a:pt x="88297" y="1043252"/>
                  <a:pt x="94297" y="1056873"/>
                </a:cubicBezTo>
                <a:cubicBezTo>
                  <a:pt x="96298" y="1061541"/>
                  <a:pt x="94202" y="1067065"/>
                  <a:pt x="89535" y="1069065"/>
                </a:cubicBezTo>
                <a:cubicBezTo>
                  <a:pt x="88202" y="1069637"/>
                  <a:pt x="86963" y="1069827"/>
                  <a:pt x="85725" y="1069827"/>
                </a:cubicBezTo>
                <a:close/>
                <a:moveTo>
                  <a:pt x="1159288" y="1030394"/>
                </a:moveTo>
                <a:cubicBezTo>
                  <a:pt x="1157383" y="1030394"/>
                  <a:pt x="1155383" y="1029822"/>
                  <a:pt x="1153763" y="1028489"/>
                </a:cubicBezTo>
                <a:cubicBezTo>
                  <a:pt x="1149667" y="1025441"/>
                  <a:pt x="1148906" y="1019630"/>
                  <a:pt x="1151953" y="1015535"/>
                </a:cubicBezTo>
                <a:cubicBezTo>
                  <a:pt x="1161098" y="1003343"/>
                  <a:pt x="1169765" y="990675"/>
                  <a:pt x="1177671" y="977911"/>
                </a:cubicBezTo>
                <a:cubicBezTo>
                  <a:pt x="1180338" y="973530"/>
                  <a:pt x="1186053" y="972196"/>
                  <a:pt x="1190435" y="974863"/>
                </a:cubicBezTo>
                <a:cubicBezTo>
                  <a:pt x="1194816" y="977530"/>
                  <a:pt x="1196149" y="983245"/>
                  <a:pt x="1193483" y="987626"/>
                </a:cubicBezTo>
                <a:cubicBezTo>
                  <a:pt x="1185291" y="1000866"/>
                  <a:pt x="1176243" y="1014011"/>
                  <a:pt x="1166812" y="1026679"/>
                </a:cubicBezTo>
                <a:cubicBezTo>
                  <a:pt x="1164908" y="1029060"/>
                  <a:pt x="1162145" y="1030394"/>
                  <a:pt x="1159288" y="1030394"/>
                </a:cubicBezTo>
                <a:close/>
                <a:moveTo>
                  <a:pt x="2036921" y="988484"/>
                </a:moveTo>
                <a:cubicBezTo>
                  <a:pt x="2033873" y="988484"/>
                  <a:pt x="2031016" y="987055"/>
                  <a:pt x="2029206" y="984293"/>
                </a:cubicBezTo>
                <a:cubicBezTo>
                  <a:pt x="2023110" y="975054"/>
                  <a:pt x="2016347" y="966386"/>
                  <a:pt x="2009013" y="958289"/>
                </a:cubicBezTo>
                <a:cubicBezTo>
                  <a:pt x="2006441" y="955432"/>
                  <a:pt x="2003679" y="952670"/>
                  <a:pt x="2000917" y="950003"/>
                </a:cubicBezTo>
                <a:cubicBezTo>
                  <a:pt x="1997202" y="946479"/>
                  <a:pt x="1997107" y="940573"/>
                  <a:pt x="2000726" y="936858"/>
                </a:cubicBezTo>
                <a:cubicBezTo>
                  <a:pt x="2004251" y="933143"/>
                  <a:pt x="2010156" y="933048"/>
                  <a:pt x="2013871" y="936668"/>
                </a:cubicBezTo>
                <a:cubicBezTo>
                  <a:pt x="2016919" y="939621"/>
                  <a:pt x="2019871" y="942668"/>
                  <a:pt x="2022729" y="945812"/>
                </a:cubicBezTo>
                <a:cubicBezTo>
                  <a:pt x="2030635" y="954575"/>
                  <a:pt x="2038064" y="964005"/>
                  <a:pt x="2044637" y="974006"/>
                </a:cubicBezTo>
                <a:cubicBezTo>
                  <a:pt x="2047494" y="978292"/>
                  <a:pt x="2046256" y="984007"/>
                  <a:pt x="2042065" y="986864"/>
                </a:cubicBezTo>
                <a:cubicBezTo>
                  <a:pt x="2040541" y="988008"/>
                  <a:pt x="2038731" y="988484"/>
                  <a:pt x="2036921" y="988484"/>
                </a:cubicBezTo>
                <a:close/>
                <a:moveTo>
                  <a:pt x="53721" y="982483"/>
                </a:moveTo>
                <a:cubicBezTo>
                  <a:pt x="49721" y="982483"/>
                  <a:pt x="46101" y="979911"/>
                  <a:pt x="44863" y="975911"/>
                </a:cubicBezTo>
                <a:cubicBezTo>
                  <a:pt x="40386" y="961242"/>
                  <a:pt x="36195" y="946002"/>
                  <a:pt x="32290" y="930667"/>
                </a:cubicBezTo>
                <a:cubicBezTo>
                  <a:pt x="31052" y="925714"/>
                  <a:pt x="34004" y="920666"/>
                  <a:pt x="38957" y="919427"/>
                </a:cubicBezTo>
                <a:cubicBezTo>
                  <a:pt x="43910" y="918189"/>
                  <a:pt x="48958" y="921142"/>
                  <a:pt x="50197" y="926095"/>
                </a:cubicBezTo>
                <a:cubicBezTo>
                  <a:pt x="54007" y="941145"/>
                  <a:pt x="58198" y="956099"/>
                  <a:pt x="62579" y="970481"/>
                </a:cubicBezTo>
                <a:cubicBezTo>
                  <a:pt x="64103" y="975339"/>
                  <a:pt x="61341" y="980578"/>
                  <a:pt x="56388" y="982007"/>
                </a:cubicBezTo>
                <a:cubicBezTo>
                  <a:pt x="55531" y="982388"/>
                  <a:pt x="54673" y="982483"/>
                  <a:pt x="53721" y="982483"/>
                </a:cubicBezTo>
                <a:close/>
                <a:moveTo>
                  <a:pt x="1668590" y="968386"/>
                </a:moveTo>
                <a:cubicBezTo>
                  <a:pt x="1663637" y="968386"/>
                  <a:pt x="1659541" y="964481"/>
                  <a:pt x="1659350" y="959433"/>
                </a:cubicBezTo>
                <a:cubicBezTo>
                  <a:pt x="1659160" y="954289"/>
                  <a:pt x="1663160" y="950003"/>
                  <a:pt x="1668304" y="949812"/>
                </a:cubicBezTo>
                <a:cubicBezTo>
                  <a:pt x="1682877" y="949336"/>
                  <a:pt x="1696783" y="946002"/>
                  <a:pt x="1709643" y="939906"/>
                </a:cubicBezTo>
                <a:cubicBezTo>
                  <a:pt x="1714310" y="937716"/>
                  <a:pt x="1719834" y="939716"/>
                  <a:pt x="1721930" y="944383"/>
                </a:cubicBezTo>
                <a:cubicBezTo>
                  <a:pt x="1724120" y="949050"/>
                  <a:pt x="1722120" y="954575"/>
                  <a:pt x="1717452" y="956670"/>
                </a:cubicBezTo>
                <a:cubicBezTo>
                  <a:pt x="1702308" y="963814"/>
                  <a:pt x="1686020" y="967719"/>
                  <a:pt x="1668875" y="968291"/>
                </a:cubicBezTo>
                <a:cubicBezTo>
                  <a:pt x="1668780" y="968386"/>
                  <a:pt x="1668685" y="968386"/>
                  <a:pt x="1668590" y="968386"/>
                </a:cubicBezTo>
                <a:close/>
                <a:moveTo>
                  <a:pt x="1622775" y="961718"/>
                </a:moveTo>
                <a:cubicBezTo>
                  <a:pt x="1621822" y="961718"/>
                  <a:pt x="1620869" y="961623"/>
                  <a:pt x="1620012" y="961338"/>
                </a:cubicBezTo>
                <a:cubicBezTo>
                  <a:pt x="1604962" y="956575"/>
                  <a:pt x="1590103" y="949526"/>
                  <a:pt x="1575911" y="940478"/>
                </a:cubicBezTo>
                <a:cubicBezTo>
                  <a:pt x="1571625" y="937716"/>
                  <a:pt x="1570387" y="932001"/>
                  <a:pt x="1573149" y="927714"/>
                </a:cubicBezTo>
                <a:cubicBezTo>
                  <a:pt x="1575911" y="923428"/>
                  <a:pt x="1581626" y="922190"/>
                  <a:pt x="1585912" y="924952"/>
                </a:cubicBezTo>
                <a:cubicBezTo>
                  <a:pt x="1598771" y="933143"/>
                  <a:pt x="1612106" y="939525"/>
                  <a:pt x="1625632" y="943812"/>
                </a:cubicBezTo>
                <a:cubicBezTo>
                  <a:pt x="1630490" y="945335"/>
                  <a:pt x="1633252" y="950574"/>
                  <a:pt x="1631727" y="955432"/>
                </a:cubicBezTo>
                <a:cubicBezTo>
                  <a:pt x="1630394" y="959242"/>
                  <a:pt x="1626680" y="961718"/>
                  <a:pt x="1622775" y="961718"/>
                </a:cubicBezTo>
                <a:close/>
                <a:moveTo>
                  <a:pt x="1208151" y="951431"/>
                </a:moveTo>
                <a:cubicBezTo>
                  <a:pt x="1206817" y="951431"/>
                  <a:pt x="1205389" y="951146"/>
                  <a:pt x="1204055" y="950479"/>
                </a:cubicBezTo>
                <a:cubicBezTo>
                  <a:pt x="1199484" y="948193"/>
                  <a:pt x="1197578" y="942668"/>
                  <a:pt x="1199864" y="938096"/>
                </a:cubicBezTo>
                <a:cubicBezTo>
                  <a:pt x="1206532" y="924571"/>
                  <a:pt x="1212723" y="910569"/>
                  <a:pt x="1218152" y="896377"/>
                </a:cubicBezTo>
                <a:cubicBezTo>
                  <a:pt x="1219962" y="891614"/>
                  <a:pt x="1225391" y="889233"/>
                  <a:pt x="1230154" y="891043"/>
                </a:cubicBezTo>
                <a:cubicBezTo>
                  <a:pt x="1234916" y="892853"/>
                  <a:pt x="1237298" y="898187"/>
                  <a:pt x="1235488" y="903045"/>
                </a:cubicBezTo>
                <a:cubicBezTo>
                  <a:pt x="1229868" y="917713"/>
                  <a:pt x="1223486" y="932286"/>
                  <a:pt x="1216533" y="946383"/>
                </a:cubicBezTo>
                <a:cubicBezTo>
                  <a:pt x="1214819" y="949526"/>
                  <a:pt x="1211485" y="951431"/>
                  <a:pt x="1208151" y="951431"/>
                </a:cubicBezTo>
                <a:close/>
                <a:moveTo>
                  <a:pt x="1752410" y="932191"/>
                </a:moveTo>
                <a:cubicBezTo>
                  <a:pt x="1749552" y="932191"/>
                  <a:pt x="1746790" y="930858"/>
                  <a:pt x="1744980" y="928476"/>
                </a:cubicBezTo>
                <a:cubicBezTo>
                  <a:pt x="1741932" y="924380"/>
                  <a:pt x="1742789" y="918570"/>
                  <a:pt x="1746885" y="915522"/>
                </a:cubicBezTo>
                <a:cubicBezTo>
                  <a:pt x="1752505" y="911331"/>
                  <a:pt x="1759077" y="906474"/>
                  <a:pt x="1765935" y="902187"/>
                </a:cubicBezTo>
                <a:cubicBezTo>
                  <a:pt x="1773079" y="897710"/>
                  <a:pt x="1780603" y="893710"/>
                  <a:pt x="1788319" y="890376"/>
                </a:cubicBezTo>
                <a:cubicBezTo>
                  <a:pt x="1792986" y="888376"/>
                  <a:pt x="1798510" y="890471"/>
                  <a:pt x="1800511" y="895139"/>
                </a:cubicBezTo>
                <a:cubicBezTo>
                  <a:pt x="1802511" y="899806"/>
                  <a:pt x="1800415" y="905330"/>
                  <a:pt x="1795748" y="907331"/>
                </a:cubicBezTo>
                <a:cubicBezTo>
                  <a:pt x="1788890" y="910379"/>
                  <a:pt x="1782128" y="913903"/>
                  <a:pt x="1775841" y="917808"/>
                </a:cubicBezTo>
                <a:cubicBezTo>
                  <a:pt x="1769555" y="921809"/>
                  <a:pt x="1763268" y="926381"/>
                  <a:pt x="1757934" y="930286"/>
                </a:cubicBezTo>
                <a:cubicBezTo>
                  <a:pt x="1756219" y="931620"/>
                  <a:pt x="1754315" y="932191"/>
                  <a:pt x="1752410" y="932191"/>
                </a:cubicBezTo>
                <a:close/>
                <a:moveTo>
                  <a:pt x="1970532" y="924476"/>
                </a:moveTo>
                <a:cubicBezTo>
                  <a:pt x="1968913" y="924476"/>
                  <a:pt x="1967294" y="924095"/>
                  <a:pt x="1965769" y="923142"/>
                </a:cubicBezTo>
                <a:cubicBezTo>
                  <a:pt x="1953101" y="915522"/>
                  <a:pt x="1939481" y="909236"/>
                  <a:pt x="1925479" y="904473"/>
                </a:cubicBezTo>
                <a:cubicBezTo>
                  <a:pt x="1920621" y="902854"/>
                  <a:pt x="1918050" y="897615"/>
                  <a:pt x="1919669" y="892758"/>
                </a:cubicBezTo>
                <a:cubicBezTo>
                  <a:pt x="1921288" y="887900"/>
                  <a:pt x="1926526" y="885233"/>
                  <a:pt x="1931384" y="886947"/>
                </a:cubicBezTo>
                <a:cubicBezTo>
                  <a:pt x="1946719" y="892091"/>
                  <a:pt x="1961484" y="898949"/>
                  <a:pt x="1975294" y="907235"/>
                </a:cubicBezTo>
                <a:cubicBezTo>
                  <a:pt x="1979676" y="909902"/>
                  <a:pt x="1981105" y="915522"/>
                  <a:pt x="1978438" y="919904"/>
                </a:cubicBezTo>
                <a:cubicBezTo>
                  <a:pt x="1976723" y="922856"/>
                  <a:pt x="1973675" y="924476"/>
                  <a:pt x="1970532" y="924476"/>
                </a:cubicBezTo>
                <a:close/>
                <a:moveTo>
                  <a:pt x="1544955" y="912474"/>
                </a:moveTo>
                <a:cubicBezTo>
                  <a:pt x="1542574" y="912474"/>
                  <a:pt x="1540097" y="911522"/>
                  <a:pt x="1538287" y="909617"/>
                </a:cubicBezTo>
                <a:cubicBezTo>
                  <a:pt x="1526858" y="897806"/>
                  <a:pt x="1516951" y="884756"/>
                  <a:pt x="1508760" y="871041"/>
                </a:cubicBezTo>
                <a:cubicBezTo>
                  <a:pt x="1506188" y="866659"/>
                  <a:pt x="1507617" y="860944"/>
                  <a:pt x="1511999" y="858372"/>
                </a:cubicBezTo>
                <a:cubicBezTo>
                  <a:pt x="1516380" y="855801"/>
                  <a:pt x="1522095" y="857229"/>
                  <a:pt x="1524667" y="861611"/>
                </a:cubicBezTo>
                <a:cubicBezTo>
                  <a:pt x="1532001" y="874088"/>
                  <a:pt x="1541050" y="885995"/>
                  <a:pt x="1551527" y="896758"/>
                </a:cubicBezTo>
                <a:cubicBezTo>
                  <a:pt x="1555051" y="900473"/>
                  <a:pt x="1554956" y="906283"/>
                  <a:pt x="1551337" y="909807"/>
                </a:cubicBezTo>
                <a:cubicBezTo>
                  <a:pt x="1549622" y="911522"/>
                  <a:pt x="1547336" y="912474"/>
                  <a:pt x="1544955" y="912474"/>
                </a:cubicBezTo>
                <a:close/>
                <a:moveTo>
                  <a:pt x="1836610" y="895615"/>
                </a:moveTo>
                <a:cubicBezTo>
                  <a:pt x="1832039" y="895615"/>
                  <a:pt x="1828038" y="892281"/>
                  <a:pt x="1827467" y="887614"/>
                </a:cubicBezTo>
                <a:cubicBezTo>
                  <a:pt x="1826800" y="882566"/>
                  <a:pt x="1830324" y="877899"/>
                  <a:pt x="1835372" y="877137"/>
                </a:cubicBezTo>
                <a:cubicBezTo>
                  <a:pt x="1851184" y="874946"/>
                  <a:pt x="1867662" y="874755"/>
                  <a:pt x="1884045" y="876470"/>
                </a:cubicBezTo>
                <a:cubicBezTo>
                  <a:pt x="1889093" y="877041"/>
                  <a:pt x="1892808" y="881518"/>
                  <a:pt x="1892332" y="886662"/>
                </a:cubicBezTo>
                <a:cubicBezTo>
                  <a:pt x="1891760" y="891710"/>
                  <a:pt x="1887188" y="895425"/>
                  <a:pt x="1882140" y="894948"/>
                </a:cubicBezTo>
                <a:cubicBezTo>
                  <a:pt x="1867281" y="893424"/>
                  <a:pt x="1852327" y="893615"/>
                  <a:pt x="1837944" y="895520"/>
                </a:cubicBezTo>
                <a:cubicBezTo>
                  <a:pt x="1837468" y="895615"/>
                  <a:pt x="1837087" y="895615"/>
                  <a:pt x="1836610" y="895615"/>
                </a:cubicBezTo>
                <a:close/>
                <a:moveTo>
                  <a:pt x="30861" y="892281"/>
                </a:moveTo>
                <a:cubicBezTo>
                  <a:pt x="26575" y="892281"/>
                  <a:pt x="22670" y="889233"/>
                  <a:pt x="21812" y="884852"/>
                </a:cubicBezTo>
                <a:cubicBezTo>
                  <a:pt x="18669" y="869612"/>
                  <a:pt x="15812" y="854086"/>
                  <a:pt x="13240" y="838655"/>
                </a:cubicBezTo>
                <a:cubicBezTo>
                  <a:pt x="12382" y="833607"/>
                  <a:pt x="15812" y="828845"/>
                  <a:pt x="20860" y="827988"/>
                </a:cubicBezTo>
                <a:cubicBezTo>
                  <a:pt x="26003" y="827130"/>
                  <a:pt x="30671" y="830559"/>
                  <a:pt x="31528" y="835608"/>
                </a:cubicBezTo>
                <a:cubicBezTo>
                  <a:pt x="34004" y="850752"/>
                  <a:pt x="36862" y="865992"/>
                  <a:pt x="39910" y="880946"/>
                </a:cubicBezTo>
                <a:cubicBezTo>
                  <a:pt x="40957" y="885995"/>
                  <a:pt x="37719" y="890852"/>
                  <a:pt x="32671" y="891900"/>
                </a:cubicBezTo>
                <a:cubicBezTo>
                  <a:pt x="32099" y="892281"/>
                  <a:pt x="31432" y="892281"/>
                  <a:pt x="30861" y="892281"/>
                </a:cubicBezTo>
                <a:close/>
                <a:moveTo>
                  <a:pt x="1241298" y="864849"/>
                </a:moveTo>
                <a:cubicBezTo>
                  <a:pt x="1240441" y="864849"/>
                  <a:pt x="1239583" y="864754"/>
                  <a:pt x="1238821" y="864468"/>
                </a:cubicBezTo>
                <a:cubicBezTo>
                  <a:pt x="1233869" y="863135"/>
                  <a:pt x="1231011" y="857991"/>
                  <a:pt x="1232440" y="853038"/>
                </a:cubicBezTo>
                <a:cubicBezTo>
                  <a:pt x="1236535" y="838560"/>
                  <a:pt x="1239965" y="823606"/>
                  <a:pt x="1242727" y="808652"/>
                </a:cubicBezTo>
                <a:cubicBezTo>
                  <a:pt x="1243679" y="803604"/>
                  <a:pt x="1248442" y="800365"/>
                  <a:pt x="1253490" y="801222"/>
                </a:cubicBezTo>
                <a:cubicBezTo>
                  <a:pt x="1258538" y="802175"/>
                  <a:pt x="1261872" y="807033"/>
                  <a:pt x="1260919" y="812081"/>
                </a:cubicBezTo>
                <a:cubicBezTo>
                  <a:pt x="1258062" y="827606"/>
                  <a:pt x="1254442" y="843132"/>
                  <a:pt x="1250251" y="858087"/>
                </a:cubicBezTo>
                <a:cubicBezTo>
                  <a:pt x="1249108" y="862182"/>
                  <a:pt x="1245394" y="864849"/>
                  <a:pt x="1241298" y="864849"/>
                </a:cubicBezTo>
                <a:close/>
                <a:moveTo>
                  <a:pt x="1497901" y="833131"/>
                </a:moveTo>
                <a:cubicBezTo>
                  <a:pt x="1493996" y="833131"/>
                  <a:pt x="1490472" y="830655"/>
                  <a:pt x="1489139" y="826845"/>
                </a:cubicBezTo>
                <a:cubicBezTo>
                  <a:pt x="1484281" y="812462"/>
                  <a:pt x="1480280" y="796841"/>
                  <a:pt x="1477328" y="780553"/>
                </a:cubicBezTo>
                <a:cubicBezTo>
                  <a:pt x="1476375" y="775505"/>
                  <a:pt x="1479709" y="770742"/>
                  <a:pt x="1484757" y="769790"/>
                </a:cubicBezTo>
                <a:cubicBezTo>
                  <a:pt x="1489805" y="768837"/>
                  <a:pt x="1494663" y="772171"/>
                  <a:pt x="1495520" y="777219"/>
                </a:cubicBezTo>
                <a:cubicBezTo>
                  <a:pt x="1498377" y="792650"/>
                  <a:pt x="1502092" y="807413"/>
                  <a:pt x="1506665" y="820939"/>
                </a:cubicBezTo>
                <a:cubicBezTo>
                  <a:pt x="1508284" y="825797"/>
                  <a:pt x="1505712" y="831035"/>
                  <a:pt x="1500854" y="832655"/>
                </a:cubicBezTo>
                <a:cubicBezTo>
                  <a:pt x="1499902" y="832941"/>
                  <a:pt x="1498854" y="833131"/>
                  <a:pt x="1497901" y="833131"/>
                </a:cubicBezTo>
                <a:close/>
                <a:moveTo>
                  <a:pt x="15907" y="800460"/>
                </a:moveTo>
                <a:cubicBezTo>
                  <a:pt x="11239" y="800460"/>
                  <a:pt x="7239" y="797031"/>
                  <a:pt x="6763" y="792269"/>
                </a:cubicBezTo>
                <a:cubicBezTo>
                  <a:pt x="4858" y="776457"/>
                  <a:pt x="3334" y="760741"/>
                  <a:pt x="2286" y="745501"/>
                </a:cubicBezTo>
                <a:cubicBezTo>
                  <a:pt x="1905" y="740358"/>
                  <a:pt x="5715" y="735976"/>
                  <a:pt x="10858" y="735595"/>
                </a:cubicBezTo>
                <a:cubicBezTo>
                  <a:pt x="15907" y="735214"/>
                  <a:pt x="20383" y="739024"/>
                  <a:pt x="20764" y="744167"/>
                </a:cubicBezTo>
                <a:cubicBezTo>
                  <a:pt x="21812" y="759122"/>
                  <a:pt x="23336" y="774552"/>
                  <a:pt x="25146" y="790078"/>
                </a:cubicBezTo>
                <a:cubicBezTo>
                  <a:pt x="25717" y="795126"/>
                  <a:pt x="22098" y="799793"/>
                  <a:pt x="17050" y="800365"/>
                </a:cubicBezTo>
                <a:cubicBezTo>
                  <a:pt x="16573" y="800460"/>
                  <a:pt x="16192" y="800460"/>
                  <a:pt x="15907" y="800460"/>
                </a:cubicBezTo>
                <a:close/>
                <a:moveTo>
                  <a:pt x="1258348" y="773695"/>
                </a:moveTo>
                <a:cubicBezTo>
                  <a:pt x="1258062" y="773695"/>
                  <a:pt x="1257681" y="773695"/>
                  <a:pt x="1257395" y="773695"/>
                </a:cubicBezTo>
                <a:cubicBezTo>
                  <a:pt x="1252347" y="773219"/>
                  <a:pt x="1248632" y="768647"/>
                  <a:pt x="1249108" y="763599"/>
                </a:cubicBezTo>
                <a:cubicBezTo>
                  <a:pt x="1250633" y="748644"/>
                  <a:pt x="1251585" y="733309"/>
                  <a:pt x="1251871" y="717974"/>
                </a:cubicBezTo>
                <a:cubicBezTo>
                  <a:pt x="1251966" y="712830"/>
                  <a:pt x="1256252" y="709020"/>
                  <a:pt x="1261301" y="708925"/>
                </a:cubicBezTo>
                <a:cubicBezTo>
                  <a:pt x="1266444" y="709020"/>
                  <a:pt x="1270444" y="713306"/>
                  <a:pt x="1270350" y="718355"/>
                </a:cubicBezTo>
                <a:cubicBezTo>
                  <a:pt x="1269968" y="734262"/>
                  <a:pt x="1269016" y="750073"/>
                  <a:pt x="1267492" y="765408"/>
                </a:cubicBezTo>
                <a:cubicBezTo>
                  <a:pt x="1267111" y="770171"/>
                  <a:pt x="1263110" y="773695"/>
                  <a:pt x="1258348" y="773695"/>
                </a:cubicBezTo>
                <a:close/>
                <a:moveTo>
                  <a:pt x="1480661" y="741977"/>
                </a:moveTo>
                <a:cubicBezTo>
                  <a:pt x="1475899" y="741977"/>
                  <a:pt x="1471803" y="738262"/>
                  <a:pt x="1471422" y="733404"/>
                </a:cubicBezTo>
                <a:cubicBezTo>
                  <a:pt x="1470375" y="719021"/>
                  <a:pt x="1469708" y="703686"/>
                  <a:pt x="1469612" y="686351"/>
                </a:cubicBezTo>
                <a:cubicBezTo>
                  <a:pt x="1469612" y="681207"/>
                  <a:pt x="1473708" y="677016"/>
                  <a:pt x="1478756" y="677016"/>
                </a:cubicBezTo>
                <a:cubicBezTo>
                  <a:pt x="1478756" y="677016"/>
                  <a:pt x="1478851" y="677016"/>
                  <a:pt x="1478851" y="677016"/>
                </a:cubicBezTo>
                <a:cubicBezTo>
                  <a:pt x="1483900" y="677016"/>
                  <a:pt x="1488091" y="681112"/>
                  <a:pt x="1488091" y="686160"/>
                </a:cubicBezTo>
                <a:cubicBezTo>
                  <a:pt x="1488281" y="703115"/>
                  <a:pt x="1488852" y="718069"/>
                  <a:pt x="1489901" y="732071"/>
                </a:cubicBezTo>
                <a:cubicBezTo>
                  <a:pt x="1490281" y="737214"/>
                  <a:pt x="1486471" y="741596"/>
                  <a:pt x="1481328" y="741977"/>
                </a:cubicBezTo>
                <a:cubicBezTo>
                  <a:pt x="1481137" y="741977"/>
                  <a:pt x="1480852" y="741977"/>
                  <a:pt x="1480661" y="741977"/>
                </a:cubicBezTo>
                <a:close/>
                <a:moveTo>
                  <a:pt x="968026" y="714354"/>
                </a:moveTo>
                <a:cubicBezTo>
                  <a:pt x="960120" y="714354"/>
                  <a:pt x="952024" y="713402"/>
                  <a:pt x="944023" y="711497"/>
                </a:cubicBezTo>
                <a:cubicBezTo>
                  <a:pt x="939070" y="710354"/>
                  <a:pt x="935927" y="705305"/>
                  <a:pt x="937070" y="700352"/>
                </a:cubicBezTo>
                <a:cubicBezTo>
                  <a:pt x="938213" y="695400"/>
                  <a:pt x="943261" y="692256"/>
                  <a:pt x="948214" y="693399"/>
                </a:cubicBezTo>
                <a:cubicBezTo>
                  <a:pt x="962311" y="696638"/>
                  <a:pt x="976122" y="696542"/>
                  <a:pt x="989457" y="692828"/>
                </a:cubicBezTo>
                <a:lnTo>
                  <a:pt x="994505" y="710639"/>
                </a:lnTo>
                <a:lnTo>
                  <a:pt x="994315" y="710735"/>
                </a:lnTo>
                <a:cubicBezTo>
                  <a:pt x="985742" y="713211"/>
                  <a:pt x="976884" y="714354"/>
                  <a:pt x="968026" y="714354"/>
                </a:cubicBezTo>
                <a:close/>
                <a:moveTo>
                  <a:pt x="9335" y="707687"/>
                </a:moveTo>
                <a:cubicBezTo>
                  <a:pt x="4286" y="707687"/>
                  <a:pt x="190" y="703591"/>
                  <a:pt x="95" y="698543"/>
                </a:cubicBezTo>
                <a:cubicBezTo>
                  <a:pt x="0" y="695114"/>
                  <a:pt x="0" y="691875"/>
                  <a:pt x="0" y="688542"/>
                </a:cubicBezTo>
                <a:cubicBezTo>
                  <a:pt x="0" y="675111"/>
                  <a:pt x="476" y="662538"/>
                  <a:pt x="1238" y="651204"/>
                </a:cubicBezTo>
                <a:cubicBezTo>
                  <a:pt x="1619" y="646155"/>
                  <a:pt x="6096" y="642250"/>
                  <a:pt x="11144" y="642631"/>
                </a:cubicBezTo>
                <a:cubicBezTo>
                  <a:pt x="16288" y="643012"/>
                  <a:pt x="20098" y="647489"/>
                  <a:pt x="19717" y="652537"/>
                </a:cubicBezTo>
                <a:cubicBezTo>
                  <a:pt x="18860" y="663396"/>
                  <a:pt x="18479" y="675492"/>
                  <a:pt x="18479" y="688542"/>
                </a:cubicBezTo>
                <a:cubicBezTo>
                  <a:pt x="18479" y="691685"/>
                  <a:pt x="18479" y="694923"/>
                  <a:pt x="18574" y="698257"/>
                </a:cubicBezTo>
                <a:cubicBezTo>
                  <a:pt x="18669" y="703401"/>
                  <a:pt x="14573" y="707592"/>
                  <a:pt x="9430" y="707687"/>
                </a:cubicBezTo>
                <a:cubicBezTo>
                  <a:pt x="9430" y="707687"/>
                  <a:pt x="9335" y="707687"/>
                  <a:pt x="9335" y="707687"/>
                </a:cubicBezTo>
                <a:close/>
                <a:moveTo>
                  <a:pt x="903732" y="693113"/>
                </a:moveTo>
                <a:cubicBezTo>
                  <a:pt x="902017" y="693113"/>
                  <a:pt x="900303" y="692637"/>
                  <a:pt x="898779" y="691685"/>
                </a:cubicBezTo>
                <a:cubicBezTo>
                  <a:pt x="886492" y="683874"/>
                  <a:pt x="874109" y="674063"/>
                  <a:pt x="860965" y="661967"/>
                </a:cubicBezTo>
                <a:cubicBezTo>
                  <a:pt x="857250" y="658538"/>
                  <a:pt x="856964" y="652632"/>
                  <a:pt x="860488" y="648917"/>
                </a:cubicBezTo>
                <a:cubicBezTo>
                  <a:pt x="864013" y="645108"/>
                  <a:pt x="869823" y="644917"/>
                  <a:pt x="873538" y="648441"/>
                </a:cubicBezTo>
                <a:cubicBezTo>
                  <a:pt x="885825" y="659871"/>
                  <a:pt x="897350" y="668920"/>
                  <a:pt x="908685" y="676159"/>
                </a:cubicBezTo>
                <a:cubicBezTo>
                  <a:pt x="912971" y="678921"/>
                  <a:pt x="914305" y="684636"/>
                  <a:pt x="911542" y="688922"/>
                </a:cubicBezTo>
                <a:cubicBezTo>
                  <a:pt x="909733" y="691589"/>
                  <a:pt x="906780" y="693113"/>
                  <a:pt x="903732" y="693113"/>
                </a:cubicBezTo>
                <a:close/>
                <a:moveTo>
                  <a:pt x="1032034" y="688160"/>
                </a:moveTo>
                <a:cubicBezTo>
                  <a:pt x="1029557" y="688160"/>
                  <a:pt x="1026985" y="687113"/>
                  <a:pt x="1025176" y="685113"/>
                </a:cubicBezTo>
                <a:cubicBezTo>
                  <a:pt x="1021747" y="681302"/>
                  <a:pt x="1021937" y="675492"/>
                  <a:pt x="1025747" y="672063"/>
                </a:cubicBezTo>
                <a:cubicBezTo>
                  <a:pt x="1032129" y="666253"/>
                  <a:pt x="1038035" y="659490"/>
                  <a:pt x="1043273" y="651966"/>
                </a:cubicBezTo>
                <a:cubicBezTo>
                  <a:pt x="1046417" y="647393"/>
                  <a:pt x="1049369" y="642631"/>
                  <a:pt x="1052036" y="637773"/>
                </a:cubicBezTo>
                <a:cubicBezTo>
                  <a:pt x="1054513" y="633296"/>
                  <a:pt x="1060133" y="631582"/>
                  <a:pt x="1064609" y="634059"/>
                </a:cubicBezTo>
                <a:cubicBezTo>
                  <a:pt x="1069086" y="636535"/>
                  <a:pt x="1070801" y="642155"/>
                  <a:pt x="1068324" y="646631"/>
                </a:cubicBezTo>
                <a:cubicBezTo>
                  <a:pt x="1065276" y="652156"/>
                  <a:pt x="1062037" y="657490"/>
                  <a:pt x="1058418" y="662634"/>
                </a:cubicBezTo>
                <a:cubicBezTo>
                  <a:pt x="1052418" y="671206"/>
                  <a:pt x="1045655" y="679017"/>
                  <a:pt x="1038225" y="685779"/>
                </a:cubicBezTo>
                <a:cubicBezTo>
                  <a:pt x="1036510" y="687399"/>
                  <a:pt x="1034320" y="688160"/>
                  <a:pt x="1032034" y="688160"/>
                </a:cubicBezTo>
                <a:close/>
                <a:moveTo>
                  <a:pt x="1260539" y="680826"/>
                </a:moveTo>
                <a:cubicBezTo>
                  <a:pt x="1255681" y="680826"/>
                  <a:pt x="1251585" y="677016"/>
                  <a:pt x="1251300" y="672063"/>
                </a:cubicBezTo>
                <a:cubicBezTo>
                  <a:pt x="1250537" y="657109"/>
                  <a:pt x="1249299" y="641679"/>
                  <a:pt x="1247489" y="626343"/>
                </a:cubicBezTo>
                <a:cubicBezTo>
                  <a:pt x="1246918" y="621295"/>
                  <a:pt x="1250537" y="616628"/>
                  <a:pt x="1255585" y="616056"/>
                </a:cubicBezTo>
                <a:cubicBezTo>
                  <a:pt x="1260729" y="615485"/>
                  <a:pt x="1265301" y="619104"/>
                  <a:pt x="1265873" y="624152"/>
                </a:cubicBezTo>
                <a:cubicBezTo>
                  <a:pt x="1267682" y="639964"/>
                  <a:pt x="1269016" y="655776"/>
                  <a:pt x="1269777" y="671111"/>
                </a:cubicBezTo>
                <a:cubicBezTo>
                  <a:pt x="1270064" y="676254"/>
                  <a:pt x="1266063" y="680541"/>
                  <a:pt x="1261015" y="680826"/>
                </a:cubicBezTo>
                <a:cubicBezTo>
                  <a:pt x="1260825" y="680826"/>
                  <a:pt x="1260634" y="680826"/>
                  <a:pt x="1260539" y="680826"/>
                </a:cubicBezTo>
                <a:close/>
                <a:moveTo>
                  <a:pt x="1479233" y="649013"/>
                </a:moveTo>
                <a:cubicBezTo>
                  <a:pt x="1479137" y="649013"/>
                  <a:pt x="1479137" y="649013"/>
                  <a:pt x="1479042" y="649013"/>
                </a:cubicBezTo>
                <a:cubicBezTo>
                  <a:pt x="1473899" y="648917"/>
                  <a:pt x="1469898" y="644631"/>
                  <a:pt x="1469993" y="639583"/>
                </a:cubicBezTo>
                <a:lnTo>
                  <a:pt x="1470375" y="623391"/>
                </a:lnTo>
                <a:cubicBezTo>
                  <a:pt x="1470565" y="615389"/>
                  <a:pt x="1470755" y="607484"/>
                  <a:pt x="1470851" y="599578"/>
                </a:cubicBezTo>
                <a:lnTo>
                  <a:pt x="1470946" y="593101"/>
                </a:lnTo>
                <a:cubicBezTo>
                  <a:pt x="1471041" y="588053"/>
                  <a:pt x="1475137" y="583957"/>
                  <a:pt x="1480185" y="583957"/>
                </a:cubicBezTo>
                <a:cubicBezTo>
                  <a:pt x="1480280" y="583957"/>
                  <a:pt x="1480280" y="583957"/>
                  <a:pt x="1480280" y="583957"/>
                </a:cubicBezTo>
                <a:cubicBezTo>
                  <a:pt x="1485424" y="584052"/>
                  <a:pt x="1489519" y="588243"/>
                  <a:pt x="1489425" y="593387"/>
                </a:cubicBezTo>
                <a:lnTo>
                  <a:pt x="1489329" y="599864"/>
                </a:lnTo>
                <a:cubicBezTo>
                  <a:pt x="1489234" y="607770"/>
                  <a:pt x="1489043" y="615771"/>
                  <a:pt x="1488852" y="623771"/>
                </a:cubicBezTo>
                <a:lnTo>
                  <a:pt x="1488472" y="639964"/>
                </a:lnTo>
                <a:cubicBezTo>
                  <a:pt x="1488376" y="645012"/>
                  <a:pt x="1484281" y="649013"/>
                  <a:pt x="1479233" y="649013"/>
                </a:cubicBezTo>
                <a:close/>
                <a:moveTo>
                  <a:pt x="834771" y="631010"/>
                </a:moveTo>
                <a:cubicBezTo>
                  <a:pt x="832199" y="631010"/>
                  <a:pt x="829723" y="629963"/>
                  <a:pt x="827913" y="627963"/>
                </a:cubicBezTo>
                <a:lnTo>
                  <a:pt x="821912" y="621200"/>
                </a:lnTo>
                <a:cubicBezTo>
                  <a:pt x="813721" y="611865"/>
                  <a:pt x="805434" y="602531"/>
                  <a:pt x="797052" y="593196"/>
                </a:cubicBezTo>
                <a:cubicBezTo>
                  <a:pt x="793623" y="589386"/>
                  <a:pt x="793909" y="583576"/>
                  <a:pt x="797719" y="580147"/>
                </a:cubicBezTo>
                <a:cubicBezTo>
                  <a:pt x="801529" y="576718"/>
                  <a:pt x="807434" y="577004"/>
                  <a:pt x="810768" y="580814"/>
                </a:cubicBezTo>
                <a:cubicBezTo>
                  <a:pt x="819150" y="590148"/>
                  <a:pt x="827437" y="599578"/>
                  <a:pt x="835723" y="609008"/>
                </a:cubicBezTo>
                <a:lnTo>
                  <a:pt x="841629" y="615675"/>
                </a:lnTo>
                <a:cubicBezTo>
                  <a:pt x="845058" y="619485"/>
                  <a:pt x="844772" y="625296"/>
                  <a:pt x="840962" y="628725"/>
                </a:cubicBezTo>
                <a:cubicBezTo>
                  <a:pt x="839248" y="630249"/>
                  <a:pt x="836962" y="631010"/>
                  <a:pt x="834771" y="631010"/>
                </a:cubicBezTo>
                <a:close/>
                <a:moveTo>
                  <a:pt x="16859" y="615104"/>
                </a:moveTo>
                <a:cubicBezTo>
                  <a:pt x="16288" y="615104"/>
                  <a:pt x="15716" y="615009"/>
                  <a:pt x="15049" y="614913"/>
                </a:cubicBezTo>
                <a:cubicBezTo>
                  <a:pt x="10001" y="613961"/>
                  <a:pt x="6763" y="609103"/>
                  <a:pt x="7715" y="604055"/>
                </a:cubicBezTo>
                <a:cubicBezTo>
                  <a:pt x="10763" y="588434"/>
                  <a:pt x="14573" y="573003"/>
                  <a:pt x="19145" y="557954"/>
                </a:cubicBezTo>
                <a:cubicBezTo>
                  <a:pt x="20669" y="553096"/>
                  <a:pt x="25813" y="550238"/>
                  <a:pt x="30671" y="551763"/>
                </a:cubicBezTo>
                <a:cubicBezTo>
                  <a:pt x="35528" y="553287"/>
                  <a:pt x="38290" y="558430"/>
                  <a:pt x="36862" y="563288"/>
                </a:cubicBezTo>
                <a:cubicBezTo>
                  <a:pt x="32480" y="577671"/>
                  <a:pt x="28765" y="592530"/>
                  <a:pt x="25908" y="607484"/>
                </a:cubicBezTo>
                <a:cubicBezTo>
                  <a:pt x="25146" y="612056"/>
                  <a:pt x="21241" y="615104"/>
                  <a:pt x="16859" y="615104"/>
                </a:cubicBezTo>
                <a:close/>
                <a:moveTo>
                  <a:pt x="1077087" y="608341"/>
                </a:moveTo>
                <a:cubicBezTo>
                  <a:pt x="1076325" y="608341"/>
                  <a:pt x="1075468" y="608246"/>
                  <a:pt x="1074706" y="608055"/>
                </a:cubicBezTo>
                <a:cubicBezTo>
                  <a:pt x="1069752" y="606722"/>
                  <a:pt x="1066800" y="601674"/>
                  <a:pt x="1068133" y="596721"/>
                </a:cubicBezTo>
                <a:cubicBezTo>
                  <a:pt x="1071658" y="583767"/>
                  <a:pt x="1074325" y="569574"/>
                  <a:pt x="1076611" y="552239"/>
                </a:cubicBezTo>
                <a:cubicBezTo>
                  <a:pt x="1077278" y="547191"/>
                  <a:pt x="1082040" y="543571"/>
                  <a:pt x="1086993" y="544238"/>
                </a:cubicBezTo>
                <a:cubicBezTo>
                  <a:pt x="1092041" y="544905"/>
                  <a:pt x="1095661" y="549572"/>
                  <a:pt x="1094994" y="554620"/>
                </a:cubicBezTo>
                <a:cubicBezTo>
                  <a:pt x="1092613" y="572813"/>
                  <a:pt x="1089755" y="587672"/>
                  <a:pt x="1086040" y="601483"/>
                </a:cubicBezTo>
                <a:cubicBezTo>
                  <a:pt x="1084993" y="605579"/>
                  <a:pt x="1081183" y="608341"/>
                  <a:pt x="1077087" y="608341"/>
                </a:cubicBezTo>
                <a:close/>
                <a:moveTo>
                  <a:pt x="1249966" y="588434"/>
                </a:moveTo>
                <a:cubicBezTo>
                  <a:pt x="1245584" y="588434"/>
                  <a:pt x="1241679" y="585291"/>
                  <a:pt x="1240822" y="580814"/>
                </a:cubicBezTo>
                <a:cubicBezTo>
                  <a:pt x="1238250" y="566050"/>
                  <a:pt x="1235107" y="550905"/>
                  <a:pt x="1231583" y="535760"/>
                </a:cubicBezTo>
                <a:cubicBezTo>
                  <a:pt x="1230440" y="530808"/>
                  <a:pt x="1233487" y="525759"/>
                  <a:pt x="1238536" y="524616"/>
                </a:cubicBezTo>
                <a:cubicBezTo>
                  <a:pt x="1243489" y="523473"/>
                  <a:pt x="1248537" y="526617"/>
                  <a:pt x="1249680" y="531570"/>
                </a:cubicBezTo>
                <a:cubicBezTo>
                  <a:pt x="1253299" y="547000"/>
                  <a:pt x="1256443" y="562526"/>
                  <a:pt x="1259110" y="577575"/>
                </a:cubicBezTo>
                <a:cubicBezTo>
                  <a:pt x="1259967" y="582624"/>
                  <a:pt x="1256634" y="587386"/>
                  <a:pt x="1251585" y="588338"/>
                </a:cubicBezTo>
                <a:cubicBezTo>
                  <a:pt x="1251014" y="588434"/>
                  <a:pt x="1250442" y="588434"/>
                  <a:pt x="1249966" y="588434"/>
                </a:cubicBezTo>
                <a:close/>
                <a:moveTo>
                  <a:pt x="772478" y="561954"/>
                </a:moveTo>
                <a:cubicBezTo>
                  <a:pt x="770001" y="561954"/>
                  <a:pt x="767524" y="561002"/>
                  <a:pt x="765715" y="559001"/>
                </a:cubicBezTo>
                <a:cubicBezTo>
                  <a:pt x="754761" y="547381"/>
                  <a:pt x="743903" y="536142"/>
                  <a:pt x="733520" y="525759"/>
                </a:cubicBezTo>
                <a:cubicBezTo>
                  <a:pt x="729901" y="522140"/>
                  <a:pt x="729901" y="516234"/>
                  <a:pt x="733520" y="512615"/>
                </a:cubicBezTo>
                <a:cubicBezTo>
                  <a:pt x="737140" y="508995"/>
                  <a:pt x="743045" y="508995"/>
                  <a:pt x="746665" y="512615"/>
                </a:cubicBezTo>
                <a:cubicBezTo>
                  <a:pt x="757142" y="523092"/>
                  <a:pt x="768191" y="534427"/>
                  <a:pt x="779240" y="546238"/>
                </a:cubicBezTo>
                <a:cubicBezTo>
                  <a:pt x="782764" y="549953"/>
                  <a:pt x="782574" y="555858"/>
                  <a:pt x="778859" y="559287"/>
                </a:cubicBezTo>
                <a:cubicBezTo>
                  <a:pt x="777049" y="561097"/>
                  <a:pt x="774763" y="561954"/>
                  <a:pt x="772478" y="561954"/>
                </a:cubicBezTo>
                <a:close/>
                <a:moveTo>
                  <a:pt x="1479709" y="555954"/>
                </a:moveTo>
                <a:cubicBezTo>
                  <a:pt x="1474756" y="555954"/>
                  <a:pt x="1470660" y="552048"/>
                  <a:pt x="1470469" y="547000"/>
                </a:cubicBezTo>
                <a:cubicBezTo>
                  <a:pt x="1469898" y="530522"/>
                  <a:pt x="1468755" y="515567"/>
                  <a:pt x="1467040" y="501375"/>
                </a:cubicBezTo>
                <a:cubicBezTo>
                  <a:pt x="1466469" y="496327"/>
                  <a:pt x="1470089" y="491660"/>
                  <a:pt x="1475137" y="491088"/>
                </a:cubicBezTo>
                <a:cubicBezTo>
                  <a:pt x="1480185" y="490421"/>
                  <a:pt x="1484852" y="494136"/>
                  <a:pt x="1485424" y="499184"/>
                </a:cubicBezTo>
                <a:cubicBezTo>
                  <a:pt x="1487138" y="513948"/>
                  <a:pt x="1488281" y="529379"/>
                  <a:pt x="1488948" y="546333"/>
                </a:cubicBezTo>
                <a:cubicBezTo>
                  <a:pt x="1489139" y="551477"/>
                  <a:pt x="1485138" y="555763"/>
                  <a:pt x="1479994" y="555954"/>
                </a:cubicBezTo>
                <a:cubicBezTo>
                  <a:pt x="1479900" y="555954"/>
                  <a:pt x="1479804" y="555954"/>
                  <a:pt x="1479709" y="555954"/>
                </a:cubicBezTo>
                <a:close/>
                <a:moveTo>
                  <a:pt x="44101" y="526331"/>
                </a:moveTo>
                <a:cubicBezTo>
                  <a:pt x="42863" y="526331"/>
                  <a:pt x="41624" y="526045"/>
                  <a:pt x="40386" y="525569"/>
                </a:cubicBezTo>
                <a:cubicBezTo>
                  <a:pt x="35719" y="523568"/>
                  <a:pt x="33528" y="518044"/>
                  <a:pt x="35528" y="513377"/>
                </a:cubicBezTo>
                <a:cubicBezTo>
                  <a:pt x="41910" y="498613"/>
                  <a:pt x="49149" y="484325"/>
                  <a:pt x="56960" y="470895"/>
                </a:cubicBezTo>
                <a:cubicBezTo>
                  <a:pt x="59531" y="466514"/>
                  <a:pt x="65246" y="464990"/>
                  <a:pt x="69628" y="467562"/>
                </a:cubicBezTo>
                <a:cubicBezTo>
                  <a:pt x="74009" y="470133"/>
                  <a:pt x="75533" y="475848"/>
                  <a:pt x="72962" y="480230"/>
                </a:cubicBezTo>
                <a:cubicBezTo>
                  <a:pt x="65437" y="493088"/>
                  <a:pt x="58579" y="506709"/>
                  <a:pt x="52483" y="520711"/>
                </a:cubicBezTo>
                <a:cubicBezTo>
                  <a:pt x="51149" y="524235"/>
                  <a:pt x="47720" y="526331"/>
                  <a:pt x="44101" y="526331"/>
                </a:cubicBezTo>
                <a:close/>
                <a:moveTo>
                  <a:pt x="1090708" y="516329"/>
                </a:moveTo>
                <a:cubicBezTo>
                  <a:pt x="1090422" y="516329"/>
                  <a:pt x="1090136" y="516329"/>
                  <a:pt x="1089851" y="516329"/>
                </a:cubicBezTo>
                <a:cubicBezTo>
                  <a:pt x="1084707" y="515853"/>
                  <a:pt x="1080993" y="511376"/>
                  <a:pt x="1081469" y="506233"/>
                </a:cubicBezTo>
                <a:cubicBezTo>
                  <a:pt x="1082802" y="491755"/>
                  <a:pt x="1084326" y="475467"/>
                  <a:pt x="1086421" y="459560"/>
                </a:cubicBezTo>
                <a:cubicBezTo>
                  <a:pt x="1087088" y="454512"/>
                  <a:pt x="1091851" y="450988"/>
                  <a:pt x="1096804" y="451655"/>
                </a:cubicBezTo>
                <a:cubicBezTo>
                  <a:pt x="1101852" y="452321"/>
                  <a:pt x="1105471" y="456989"/>
                  <a:pt x="1104710" y="462132"/>
                </a:cubicBezTo>
                <a:cubicBezTo>
                  <a:pt x="1102614" y="477563"/>
                  <a:pt x="1101090" y="493755"/>
                  <a:pt x="1099852" y="507947"/>
                </a:cubicBezTo>
                <a:cubicBezTo>
                  <a:pt x="1099471" y="512710"/>
                  <a:pt x="1095470" y="516329"/>
                  <a:pt x="1090708" y="516329"/>
                </a:cubicBezTo>
                <a:close/>
                <a:moveTo>
                  <a:pt x="1230916" y="497470"/>
                </a:moveTo>
                <a:cubicBezTo>
                  <a:pt x="1226534" y="497470"/>
                  <a:pt x="1222725" y="494422"/>
                  <a:pt x="1221867" y="489945"/>
                </a:cubicBezTo>
                <a:cubicBezTo>
                  <a:pt x="1218914" y="474420"/>
                  <a:pt x="1216247" y="458799"/>
                  <a:pt x="1213961" y="443654"/>
                </a:cubicBezTo>
                <a:cubicBezTo>
                  <a:pt x="1213200" y="438605"/>
                  <a:pt x="1216724" y="433843"/>
                  <a:pt x="1221772" y="433176"/>
                </a:cubicBezTo>
                <a:cubicBezTo>
                  <a:pt x="1226820" y="432414"/>
                  <a:pt x="1231583" y="435938"/>
                  <a:pt x="1232250" y="440987"/>
                </a:cubicBezTo>
                <a:cubicBezTo>
                  <a:pt x="1234440" y="455846"/>
                  <a:pt x="1237012" y="471181"/>
                  <a:pt x="1239965" y="486421"/>
                </a:cubicBezTo>
                <a:cubicBezTo>
                  <a:pt x="1240917" y="491469"/>
                  <a:pt x="1237678" y="496327"/>
                  <a:pt x="1232630" y="497279"/>
                </a:cubicBezTo>
                <a:cubicBezTo>
                  <a:pt x="1232059" y="497375"/>
                  <a:pt x="1231487" y="497470"/>
                  <a:pt x="1230916" y="497470"/>
                </a:cubicBezTo>
                <a:close/>
                <a:moveTo>
                  <a:pt x="706660" y="496327"/>
                </a:moveTo>
                <a:cubicBezTo>
                  <a:pt x="704374" y="496327"/>
                  <a:pt x="702183" y="495470"/>
                  <a:pt x="700373" y="493850"/>
                </a:cubicBezTo>
                <a:cubicBezTo>
                  <a:pt x="688753" y="483087"/>
                  <a:pt x="677132" y="472896"/>
                  <a:pt x="665797" y="463371"/>
                </a:cubicBezTo>
                <a:cubicBezTo>
                  <a:pt x="661892" y="460132"/>
                  <a:pt x="661321" y="454226"/>
                  <a:pt x="664655" y="450321"/>
                </a:cubicBezTo>
                <a:cubicBezTo>
                  <a:pt x="667893" y="446416"/>
                  <a:pt x="673798" y="445845"/>
                  <a:pt x="677704" y="449178"/>
                </a:cubicBezTo>
                <a:cubicBezTo>
                  <a:pt x="689229" y="458799"/>
                  <a:pt x="701135" y="469276"/>
                  <a:pt x="712946" y="480230"/>
                </a:cubicBezTo>
                <a:cubicBezTo>
                  <a:pt x="716661" y="483659"/>
                  <a:pt x="716947" y="489564"/>
                  <a:pt x="713422" y="493279"/>
                </a:cubicBezTo>
                <a:cubicBezTo>
                  <a:pt x="711613" y="495279"/>
                  <a:pt x="709136" y="496327"/>
                  <a:pt x="706660" y="496327"/>
                </a:cubicBezTo>
                <a:close/>
                <a:moveTo>
                  <a:pt x="1468279" y="463751"/>
                </a:moveTo>
                <a:cubicBezTo>
                  <a:pt x="1464088" y="463751"/>
                  <a:pt x="1460277" y="460894"/>
                  <a:pt x="1459230" y="456608"/>
                </a:cubicBezTo>
                <a:cubicBezTo>
                  <a:pt x="1455610" y="441368"/>
                  <a:pt x="1450943" y="426890"/>
                  <a:pt x="1445514" y="413745"/>
                </a:cubicBezTo>
                <a:cubicBezTo>
                  <a:pt x="1443514" y="408983"/>
                  <a:pt x="1445800" y="403554"/>
                  <a:pt x="1450562" y="401649"/>
                </a:cubicBezTo>
                <a:cubicBezTo>
                  <a:pt x="1455325" y="399743"/>
                  <a:pt x="1460754" y="401934"/>
                  <a:pt x="1462659" y="406697"/>
                </a:cubicBezTo>
                <a:cubicBezTo>
                  <a:pt x="1468469" y="420794"/>
                  <a:pt x="1473422" y="436129"/>
                  <a:pt x="1477328" y="452321"/>
                </a:cubicBezTo>
                <a:cubicBezTo>
                  <a:pt x="1478471" y="457275"/>
                  <a:pt x="1475423" y="462323"/>
                  <a:pt x="1470469" y="463466"/>
                </a:cubicBezTo>
                <a:cubicBezTo>
                  <a:pt x="1469708" y="463751"/>
                  <a:pt x="1469041" y="463751"/>
                  <a:pt x="1468279" y="463751"/>
                </a:cubicBezTo>
                <a:close/>
                <a:moveTo>
                  <a:pt x="91059" y="446321"/>
                </a:moveTo>
                <a:cubicBezTo>
                  <a:pt x="89059" y="446321"/>
                  <a:pt x="87058" y="445654"/>
                  <a:pt x="85344" y="444321"/>
                </a:cubicBezTo>
                <a:cubicBezTo>
                  <a:pt x="81344" y="441177"/>
                  <a:pt x="80581" y="435367"/>
                  <a:pt x="83725" y="431271"/>
                </a:cubicBezTo>
                <a:cubicBezTo>
                  <a:pt x="93631" y="418508"/>
                  <a:pt x="104489" y="406601"/>
                  <a:pt x="115824" y="395838"/>
                </a:cubicBezTo>
                <a:cubicBezTo>
                  <a:pt x="119539" y="392314"/>
                  <a:pt x="125349" y="392504"/>
                  <a:pt x="128969" y="396219"/>
                </a:cubicBezTo>
                <a:cubicBezTo>
                  <a:pt x="132493" y="399934"/>
                  <a:pt x="132302" y="405839"/>
                  <a:pt x="128588" y="409364"/>
                </a:cubicBezTo>
                <a:cubicBezTo>
                  <a:pt x="117920" y="419555"/>
                  <a:pt x="107728" y="430795"/>
                  <a:pt x="98298" y="442796"/>
                </a:cubicBezTo>
                <a:cubicBezTo>
                  <a:pt x="96583" y="445083"/>
                  <a:pt x="93821" y="446321"/>
                  <a:pt x="91059" y="446321"/>
                </a:cubicBezTo>
                <a:close/>
                <a:moveTo>
                  <a:pt x="635222" y="436700"/>
                </a:moveTo>
                <a:cubicBezTo>
                  <a:pt x="633317" y="436700"/>
                  <a:pt x="631412" y="436129"/>
                  <a:pt x="629698" y="434891"/>
                </a:cubicBezTo>
                <a:cubicBezTo>
                  <a:pt x="617220" y="425556"/>
                  <a:pt x="604456" y="416793"/>
                  <a:pt x="591979" y="408792"/>
                </a:cubicBezTo>
                <a:cubicBezTo>
                  <a:pt x="587692" y="406030"/>
                  <a:pt x="586454" y="400315"/>
                  <a:pt x="589216" y="396029"/>
                </a:cubicBezTo>
                <a:cubicBezTo>
                  <a:pt x="591979" y="391742"/>
                  <a:pt x="597694" y="390409"/>
                  <a:pt x="601980" y="393267"/>
                </a:cubicBezTo>
                <a:cubicBezTo>
                  <a:pt x="614839" y="401553"/>
                  <a:pt x="627888" y="410602"/>
                  <a:pt x="640747" y="420127"/>
                </a:cubicBezTo>
                <a:cubicBezTo>
                  <a:pt x="644842" y="423175"/>
                  <a:pt x="645700" y="428985"/>
                  <a:pt x="642652" y="433081"/>
                </a:cubicBezTo>
                <a:cubicBezTo>
                  <a:pt x="640842" y="435462"/>
                  <a:pt x="638080" y="436700"/>
                  <a:pt x="635222" y="436700"/>
                </a:cubicBezTo>
                <a:close/>
                <a:moveTo>
                  <a:pt x="1104519" y="424509"/>
                </a:moveTo>
                <a:cubicBezTo>
                  <a:pt x="1103662" y="424509"/>
                  <a:pt x="1102900" y="424413"/>
                  <a:pt x="1102042" y="424127"/>
                </a:cubicBezTo>
                <a:cubicBezTo>
                  <a:pt x="1097090" y="422794"/>
                  <a:pt x="1094232" y="417650"/>
                  <a:pt x="1095565" y="412697"/>
                </a:cubicBezTo>
                <a:cubicBezTo>
                  <a:pt x="1100233" y="395838"/>
                  <a:pt x="1106043" y="381075"/>
                  <a:pt x="1113377" y="367549"/>
                </a:cubicBezTo>
                <a:cubicBezTo>
                  <a:pt x="1115854" y="363072"/>
                  <a:pt x="1121474" y="361358"/>
                  <a:pt x="1125950" y="363834"/>
                </a:cubicBezTo>
                <a:cubicBezTo>
                  <a:pt x="1130427" y="366311"/>
                  <a:pt x="1132142" y="371930"/>
                  <a:pt x="1129665" y="376407"/>
                </a:cubicBezTo>
                <a:cubicBezTo>
                  <a:pt x="1122998" y="388695"/>
                  <a:pt x="1117664" y="402125"/>
                  <a:pt x="1113473" y="417555"/>
                </a:cubicBezTo>
                <a:cubicBezTo>
                  <a:pt x="1112330" y="421746"/>
                  <a:pt x="1108615" y="424509"/>
                  <a:pt x="1104519" y="424509"/>
                </a:cubicBezTo>
                <a:close/>
                <a:moveTo>
                  <a:pt x="1217485" y="405363"/>
                </a:moveTo>
                <a:cubicBezTo>
                  <a:pt x="1212723" y="405363"/>
                  <a:pt x="1208723" y="401744"/>
                  <a:pt x="1208246" y="396981"/>
                </a:cubicBezTo>
                <a:cubicBezTo>
                  <a:pt x="1206722" y="381075"/>
                  <a:pt x="1205674" y="365263"/>
                  <a:pt x="1205103" y="350023"/>
                </a:cubicBezTo>
                <a:cubicBezTo>
                  <a:pt x="1204912" y="344879"/>
                  <a:pt x="1208913" y="340593"/>
                  <a:pt x="1214056" y="340403"/>
                </a:cubicBezTo>
                <a:cubicBezTo>
                  <a:pt x="1219200" y="340212"/>
                  <a:pt x="1223486" y="344213"/>
                  <a:pt x="1223677" y="349356"/>
                </a:cubicBezTo>
                <a:cubicBezTo>
                  <a:pt x="1224248" y="364215"/>
                  <a:pt x="1225201" y="379646"/>
                  <a:pt x="1226725" y="395171"/>
                </a:cubicBezTo>
                <a:cubicBezTo>
                  <a:pt x="1227201" y="400220"/>
                  <a:pt x="1223486" y="404792"/>
                  <a:pt x="1218343" y="405268"/>
                </a:cubicBezTo>
                <a:cubicBezTo>
                  <a:pt x="1218057" y="405363"/>
                  <a:pt x="1217771" y="405363"/>
                  <a:pt x="1217485" y="405363"/>
                </a:cubicBezTo>
                <a:close/>
                <a:moveTo>
                  <a:pt x="556927" y="386599"/>
                </a:moveTo>
                <a:cubicBezTo>
                  <a:pt x="555403" y="386599"/>
                  <a:pt x="553974" y="386218"/>
                  <a:pt x="552545" y="385456"/>
                </a:cubicBezTo>
                <a:cubicBezTo>
                  <a:pt x="544068" y="380884"/>
                  <a:pt x="535591" y="376598"/>
                  <a:pt x="527209" y="372597"/>
                </a:cubicBezTo>
                <a:cubicBezTo>
                  <a:pt x="521970" y="370121"/>
                  <a:pt x="516731" y="367739"/>
                  <a:pt x="511397" y="365549"/>
                </a:cubicBezTo>
                <a:cubicBezTo>
                  <a:pt x="506730" y="363549"/>
                  <a:pt x="504539" y="358119"/>
                  <a:pt x="506539" y="353357"/>
                </a:cubicBezTo>
                <a:cubicBezTo>
                  <a:pt x="508540" y="348689"/>
                  <a:pt x="513969" y="346499"/>
                  <a:pt x="518731" y="348499"/>
                </a:cubicBezTo>
                <a:cubicBezTo>
                  <a:pt x="524256" y="350880"/>
                  <a:pt x="529780" y="353357"/>
                  <a:pt x="535114" y="355929"/>
                </a:cubicBezTo>
                <a:cubicBezTo>
                  <a:pt x="543782" y="360024"/>
                  <a:pt x="552545" y="364501"/>
                  <a:pt x="561308" y="369168"/>
                </a:cubicBezTo>
                <a:cubicBezTo>
                  <a:pt x="565785" y="371645"/>
                  <a:pt x="567499" y="377264"/>
                  <a:pt x="565118" y="381741"/>
                </a:cubicBezTo>
                <a:cubicBezTo>
                  <a:pt x="563404" y="384789"/>
                  <a:pt x="560261" y="386599"/>
                  <a:pt x="556927" y="386599"/>
                </a:cubicBezTo>
                <a:close/>
                <a:moveTo>
                  <a:pt x="158401" y="382694"/>
                </a:moveTo>
                <a:cubicBezTo>
                  <a:pt x="155448" y="382694"/>
                  <a:pt x="152495" y="381265"/>
                  <a:pt x="150781" y="378693"/>
                </a:cubicBezTo>
                <a:cubicBezTo>
                  <a:pt x="147923" y="374502"/>
                  <a:pt x="148971" y="368692"/>
                  <a:pt x="153257" y="365834"/>
                </a:cubicBezTo>
                <a:cubicBezTo>
                  <a:pt x="166402" y="356881"/>
                  <a:pt x="180404" y="348880"/>
                  <a:pt x="194977" y="342117"/>
                </a:cubicBezTo>
                <a:cubicBezTo>
                  <a:pt x="199644" y="339926"/>
                  <a:pt x="205169" y="341927"/>
                  <a:pt x="207264" y="346594"/>
                </a:cubicBezTo>
                <a:cubicBezTo>
                  <a:pt x="209455" y="351261"/>
                  <a:pt x="207454" y="356786"/>
                  <a:pt x="202787" y="358881"/>
                </a:cubicBezTo>
                <a:cubicBezTo>
                  <a:pt x="189166" y="365263"/>
                  <a:pt x="176022" y="372692"/>
                  <a:pt x="163735" y="381075"/>
                </a:cubicBezTo>
                <a:cubicBezTo>
                  <a:pt x="162020" y="382217"/>
                  <a:pt x="160211" y="382694"/>
                  <a:pt x="158401" y="382694"/>
                </a:cubicBezTo>
                <a:close/>
                <a:moveTo>
                  <a:pt x="1432179" y="378598"/>
                </a:moveTo>
                <a:cubicBezTo>
                  <a:pt x="1429226" y="378598"/>
                  <a:pt x="1426274" y="377169"/>
                  <a:pt x="1424464" y="374502"/>
                </a:cubicBezTo>
                <a:cubicBezTo>
                  <a:pt x="1421511" y="370121"/>
                  <a:pt x="1418273" y="365739"/>
                  <a:pt x="1414939" y="361643"/>
                </a:cubicBezTo>
                <a:cubicBezTo>
                  <a:pt x="1409034" y="354309"/>
                  <a:pt x="1402556" y="347451"/>
                  <a:pt x="1395603" y="341070"/>
                </a:cubicBezTo>
                <a:cubicBezTo>
                  <a:pt x="1391793" y="337641"/>
                  <a:pt x="1391507" y="331735"/>
                  <a:pt x="1394936" y="328020"/>
                </a:cubicBezTo>
                <a:cubicBezTo>
                  <a:pt x="1398365" y="324210"/>
                  <a:pt x="1404271" y="323925"/>
                  <a:pt x="1407985" y="327354"/>
                </a:cubicBezTo>
                <a:cubicBezTo>
                  <a:pt x="1415701" y="334402"/>
                  <a:pt x="1422844" y="342022"/>
                  <a:pt x="1429321" y="350023"/>
                </a:cubicBezTo>
                <a:cubicBezTo>
                  <a:pt x="1432941" y="354500"/>
                  <a:pt x="1436465" y="359262"/>
                  <a:pt x="1439704" y="364120"/>
                </a:cubicBezTo>
                <a:cubicBezTo>
                  <a:pt x="1442561" y="368311"/>
                  <a:pt x="1441514" y="374121"/>
                  <a:pt x="1437227" y="376979"/>
                </a:cubicBezTo>
                <a:cubicBezTo>
                  <a:pt x="1435799" y="378122"/>
                  <a:pt x="1433989" y="378598"/>
                  <a:pt x="1432179" y="378598"/>
                </a:cubicBezTo>
                <a:close/>
                <a:moveTo>
                  <a:pt x="471488" y="350213"/>
                </a:moveTo>
                <a:cubicBezTo>
                  <a:pt x="470535" y="350213"/>
                  <a:pt x="469678" y="350118"/>
                  <a:pt x="468725" y="349833"/>
                </a:cubicBezTo>
                <a:cubicBezTo>
                  <a:pt x="454247" y="345260"/>
                  <a:pt x="439388" y="341450"/>
                  <a:pt x="424624" y="338402"/>
                </a:cubicBezTo>
                <a:cubicBezTo>
                  <a:pt x="419576" y="337355"/>
                  <a:pt x="416338" y="332497"/>
                  <a:pt x="417386" y="327449"/>
                </a:cubicBezTo>
                <a:cubicBezTo>
                  <a:pt x="418433" y="322400"/>
                  <a:pt x="423291" y="319257"/>
                  <a:pt x="428339" y="320210"/>
                </a:cubicBezTo>
                <a:cubicBezTo>
                  <a:pt x="443674" y="323353"/>
                  <a:pt x="459200" y="327354"/>
                  <a:pt x="474250" y="332116"/>
                </a:cubicBezTo>
                <a:cubicBezTo>
                  <a:pt x="479107" y="333640"/>
                  <a:pt x="481870" y="338879"/>
                  <a:pt x="480346" y="343737"/>
                </a:cubicBezTo>
                <a:cubicBezTo>
                  <a:pt x="479107" y="347642"/>
                  <a:pt x="475488" y="350213"/>
                  <a:pt x="471488" y="350213"/>
                </a:cubicBezTo>
                <a:close/>
                <a:moveTo>
                  <a:pt x="1149382" y="344308"/>
                </a:moveTo>
                <a:cubicBezTo>
                  <a:pt x="1147001" y="344308"/>
                  <a:pt x="1144619" y="343355"/>
                  <a:pt x="1142810" y="341546"/>
                </a:cubicBezTo>
                <a:cubicBezTo>
                  <a:pt x="1139190" y="337926"/>
                  <a:pt x="1139190" y="332021"/>
                  <a:pt x="1142810" y="328401"/>
                </a:cubicBezTo>
                <a:cubicBezTo>
                  <a:pt x="1154240" y="316971"/>
                  <a:pt x="1167289" y="307065"/>
                  <a:pt x="1181671" y="298874"/>
                </a:cubicBezTo>
                <a:cubicBezTo>
                  <a:pt x="1186148" y="296302"/>
                  <a:pt x="1191768" y="297921"/>
                  <a:pt x="1194340" y="302303"/>
                </a:cubicBezTo>
                <a:cubicBezTo>
                  <a:pt x="1196912" y="306779"/>
                  <a:pt x="1195293" y="312399"/>
                  <a:pt x="1190911" y="314971"/>
                </a:cubicBezTo>
                <a:cubicBezTo>
                  <a:pt x="1177957" y="322400"/>
                  <a:pt x="1166241" y="331259"/>
                  <a:pt x="1155954" y="341546"/>
                </a:cubicBezTo>
                <a:cubicBezTo>
                  <a:pt x="1154144" y="343355"/>
                  <a:pt x="1151763" y="344308"/>
                  <a:pt x="1149382" y="344308"/>
                </a:cubicBezTo>
                <a:close/>
                <a:moveTo>
                  <a:pt x="242316" y="343451"/>
                </a:moveTo>
                <a:cubicBezTo>
                  <a:pt x="238315" y="343451"/>
                  <a:pt x="234601" y="340784"/>
                  <a:pt x="233458" y="336783"/>
                </a:cubicBezTo>
                <a:cubicBezTo>
                  <a:pt x="232029" y="331830"/>
                  <a:pt x="234887" y="326687"/>
                  <a:pt x="239744" y="325258"/>
                </a:cubicBezTo>
                <a:cubicBezTo>
                  <a:pt x="254698" y="320876"/>
                  <a:pt x="270415" y="317447"/>
                  <a:pt x="286417" y="315162"/>
                </a:cubicBezTo>
                <a:cubicBezTo>
                  <a:pt x="291465" y="314304"/>
                  <a:pt x="296228" y="317924"/>
                  <a:pt x="296894" y="322972"/>
                </a:cubicBezTo>
                <a:cubicBezTo>
                  <a:pt x="297656" y="328020"/>
                  <a:pt x="294132" y="332783"/>
                  <a:pt x="289084" y="333450"/>
                </a:cubicBezTo>
                <a:cubicBezTo>
                  <a:pt x="273939" y="335640"/>
                  <a:pt x="259080" y="338879"/>
                  <a:pt x="244888" y="342975"/>
                </a:cubicBezTo>
                <a:cubicBezTo>
                  <a:pt x="244030" y="343260"/>
                  <a:pt x="243173" y="343451"/>
                  <a:pt x="242316" y="343451"/>
                </a:cubicBezTo>
                <a:close/>
                <a:moveTo>
                  <a:pt x="380524" y="331640"/>
                </a:moveTo>
                <a:cubicBezTo>
                  <a:pt x="380238" y="331640"/>
                  <a:pt x="379952" y="331640"/>
                  <a:pt x="379666" y="331640"/>
                </a:cubicBezTo>
                <a:cubicBezTo>
                  <a:pt x="364427" y="330211"/>
                  <a:pt x="349187" y="329639"/>
                  <a:pt x="334232" y="329830"/>
                </a:cubicBezTo>
                <a:cubicBezTo>
                  <a:pt x="334137" y="329830"/>
                  <a:pt x="334137" y="329830"/>
                  <a:pt x="334042" y="329830"/>
                </a:cubicBezTo>
                <a:cubicBezTo>
                  <a:pt x="328994" y="329830"/>
                  <a:pt x="324898" y="325829"/>
                  <a:pt x="324803" y="320781"/>
                </a:cubicBezTo>
                <a:cubicBezTo>
                  <a:pt x="324707" y="315638"/>
                  <a:pt x="328803" y="311447"/>
                  <a:pt x="333946" y="311351"/>
                </a:cubicBezTo>
                <a:cubicBezTo>
                  <a:pt x="349567" y="311066"/>
                  <a:pt x="365474" y="311637"/>
                  <a:pt x="381476" y="313256"/>
                </a:cubicBezTo>
                <a:cubicBezTo>
                  <a:pt x="386524" y="313733"/>
                  <a:pt x="390335" y="318305"/>
                  <a:pt x="389858" y="323353"/>
                </a:cubicBezTo>
                <a:cubicBezTo>
                  <a:pt x="389287" y="328020"/>
                  <a:pt x="385286" y="331640"/>
                  <a:pt x="380524" y="331640"/>
                </a:cubicBezTo>
                <a:close/>
                <a:moveTo>
                  <a:pt x="1364075" y="316495"/>
                </a:moveTo>
                <a:cubicBezTo>
                  <a:pt x="1362551" y="316495"/>
                  <a:pt x="1361027" y="316114"/>
                  <a:pt x="1359599" y="315352"/>
                </a:cubicBezTo>
                <a:cubicBezTo>
                  <a:pt x="1346550" y="308208"/>
                  <a:pt x="1332738" y="302588"/>
                  <a:pt x="1318641" y="298683"/>
                </a:cubicBezTo>
                <a:cubicBezTo>
                  <a:pt x="1313688" y="297350"/>
                  <a:pt x="1310831" y="292206"/>
                  <a:pt x="1312164" y="287349"/>
                </a:cubicBezTo>
                <a:cubicBezTo>
                  <a:pt x="1313498" y="282396"/>
                  <a:pt x="1318641" y="279443"/>
                  <a:pt x="1323499" y="280871"/>
                </a:cubicBezTo>
                <a:cubicBezTo>
                  <a:pt x="1339024" y="285063"/>
                  <a:pt x="1354169" y="291254"/>
                  <a:pt x="1368552" y="299159"/>
                </a:cubicBezTo>
                <a:cubicBezTo>
                  <a:pt x="1373029" y="301636"/>
                  <a:pt x="1374648" y="307256"/>
                  <a:pt x="1372171" y="311733"/>
                </a:cubicBezTo>
                <a:cubicBezTo>
                  <a:pt x="1370552" y="314780"/>
                  <a:pt x="1367409" y="316495"/>
                  <a:pt x="1364075" y="316495"/>
                </a:cubicBezTo>
                <a:close/>
                <a:moveTo>
                  <a:pt x="1214247" y="312495"/>
                </a:moveTo>
                <a:cubicBezTo>
                  <a:pt x="1214152" y="312495"/>
                  <a:pt x="1214056" y="312495"/>
                  <a:pt x="1213961" y="312495"/>
                </a:cubicBezTo>
                <a:cubicBezTo>
                  <a:pt x="1208818" y="312304"/>
                  <a:pt x="1204818" y="308018"/>
                  <a:pt x="1205008" y="302970"/>
                </a:cubicBezTo>
                <a:cubicBezTo>
                  <a:pt x="1205484" y="286872"/>
                  <a:pt x="1206627" y="271061"/>
                  <a:pt x="1208342" y="255821"/>
                </a:cubicBezTo>
                <a:cubicBezTo>
                  <a:pt x="1208913" y="250772"/>
                  <a:pt x="1213580" y="247153"/>
                  <a:pt x="1218534" y="247629"/>
                </a:cubicBezTo>
                <a:cubicBezTo>
                  <a:pt x="1223581" y="248201"/>
                  <a:pt x="1227296" y="252773"/>
                  <a:pt x="1226725" y="257821"/>
                </a:cubicBezTo>
                <a:cubicBezTo>
                  <a:pt x="1225867" y="265441"/>
                  <a:pt x="1225201" y="273251"/>
                  <a:pt x="1224629" y="281157"/>
                </a:cubicBezTo>
                <a:cubicBezTo>
                  <a:pt x="1225296" y="280776"/>
                  <a:pt x="1226058" y="280491"/>
                  <a:pt x="1226820" y="280300"/>
                </a:cubicBezTo>
                <a:cubicBezTo>
                  <a:pt x="1240536" y="276585"/>
                  <a:pt x="1254538" y="274585"/>
                  <a:pt x="1268540" y="274109"/>
                </a:cubicBezTo>
                <a:cubicBezTo>
                  <a:pt x="1270254" y="274109"/>
                  <a:pt x="1271969" y="274013"/>
                  <a:pt x="1273683" y="274013"/>
                </a:cubicBezTo>
                <a:lnTo>
                  <a:pt x="1275398" y="274013"/>
                </a:lnTo>
                <a:cubicBezTo>
                  <a:pt x="1280541" y="274109"/>
                  <a:pt x="1284637" y="278300"/>
                  <a:pt x="1284542" y="283443"/>
                </a:cubicBezTo>
                <a:cubicBezTo>
                  <a:pt x="1284446" y="288492"/>
                  <a:pt x="1280351" y="292587"/>
                  <a:pt x="1275302" y="292587"/>
                </a:cubicBezTo>
                <a:cubicBezTo>
                  <a:pt x="1275207" y="292587"/>
                  <a:pt x="1275207" y="292587"/>
                  <a:pt x="1275112" y="292587"/>
                </a:cubicBezTo>
                <a:lnTo>
                  <a:pt x="1273778" y="292587"/>
                </a:lnTo>
                <a:cubicBezTo>
                  <a:pt x="1272254" y="292587"/>
                  <a:pt x="1270730" y="292587"/>
                  <a:pt x="1269111" y="292683"/>
                </a:cubicBezTo>
                <a:cubicBezTo>
                  <a:pt x="1256634" y="293063"/>
                  <a:pt x="1244060" y="294873"/>
                  <a:pt x="1231677" y="298207"/>
                </a:cubicBezTo>
                <a:cubicBezTo>
                  <a:pt x="1228915" y="298969"/>
                  <a:pt x="1226058" y="298397"/>
                  <a:pt x="1223868" y="296778"/>
                </a:cubicBezTo>
                <a:cubicBezTo>
                  <a:pt x="1223772" y="298969"/>
                  <a:pt x="1223677" y="301255"/>
                  <a:pt x="1223581" y="303446"/>
                </a:cubicBezTo>
                <a:cubicBezTo>
                  <a:pt x="1223391" y="308494"/>
                  <a:pt x="1219295" y="312495"/>
                  <a:pt x="1214247" y="312495"/>
                </a:cubicBezTo>
                <a:close/>
                <a:moveTo>
                  <a:pt x="1824895" y="255154"/>
                </a:moveTo>
                <a:cubicBezTo>
                  <a:pt x="1808321" y="255154"/>
                  <a:pt x="1792891" y="251154"/>
                  <a:pt x="1777556" y="242867"/>
                </a:cubicBezTo>
                <a:cubicBezTo>
                  <a:pt x="1773079" y="240390"/>
                  <a:pt x="1771364" y="234771"/>
                  <a:pt x="1773746" y="230294"/>
                </a:cubicBezTo>
                <a:cubicBezTo>
                  <a:pt x="1776222" y="225817"/>
                  <a:pt x="1781746" y="224102"/>
                  <a:pt x="1786319" y="226484"/>
                </a:cubicBezTo>
                <a:cubicBezTo>
                  <a:pt x="1798892" y="233246"/>
                  <a:pt x="1811465" y="236580"/>
                  <a:pt x="1824895" y="236580"/>
                </a:cubicBezTo>
                <a:lnTo>
                  <a:pt x="1826228" y="236580"/>
                </a:lnTo>
                <a:cubicBezTo>
                  <a:pt x="1831086" y="236580"/>
                  <a:pt x="1835563" y="240581"/>
                  <a:pt x="1835658" y="245724"/>
                </a:cubicBezTo>
                <a:cubicBezTo>
                  <a:pt x="1835753" y="250868"/>
                  <a:pt x="1831658" y="255059"/>
                  <a:pt x="1826514" y="255154"/>
                </a:cubicBezTo>
                <a:lnTo>
                  <a:pt x="1824895" y="255154"/>
                </a:lnTo>
                <a:close/>
                <a:moveTo>
                  <a:pt x="1871568" y="244867"/>
                </a:moveTo>
                <a:cubicBezTo>
                  <a:pt x="1867948" y="244867"/>
                  <a:pt x="1864424" y="242676"/>
                  <a:pt x="1862995" y="239057"/>
                </a:cubicBezTo>
                <a:cubicBezTo>
                  <a:pt x="1861090" y="234294"/>
                  <a:pt x="1863376" y="228865"/>
                  <a:pt x="1868043" y="226960"/>
                </a:cubicBezTo>
                <a:cubicBezTo>
                  <a:pt x="1880235" y="222007"/>
                  <a:pt x="1893475" y="214958"/>
                  <a:pt x="1907667" y="206005"/>
                </a:cubicBezTo>
                <a:cubicBezTo>
                  <a:pt x="1911953" y="203243"/>
                  <a:pt x="1917668" y="204576"/>
                  <a:pt x="1920431" y="208862"/>
                </a:cubicBezTo>
                <a:cubicBezTo>
                  <a:pt x="1923193" y="213149"/>
                  <a:pt x="1921859" y="218864"/>
                  <a:pt x="1917573" y="221626"/>
                </a:cubicBezTo>
                <a:cubicBezTo>
                  <a:pt x="1902524" y="231151"/>
                  <a:pt x="1888236" y="238771"/>
                  <a:pt x="1875092" y="244105"/>
                </a:cubicBezTo>
                <a:cubicBezTo>
                  <a:pt x="1873853" y="244676"/>
                  <a:pt x="1872710" y="244867"/>
                  <a:pt x="1871568" y="244867"/>
                </a:cubicBezTo>
                <a:close/>
                <a:moveTo>
                  <a:pt x="1224820" y="220197"/>
                </a:moveTo>
                <a:cubicBezTo>
                  <a:pt x="1224153" y="220197"/>
                  <a:pt x="1223581" y="220102"/>
                  <a:pt x="1222915" y="220007"/>
                </a:cubicBezTo>
                <a:cubicBezTo>
                  <a:pt x="1217867" y="218959"/>
                  <a:pt x="1214723" y="214006"/>
                  <a:pt x="1215771" y="209053"/>
                </a:cubicBezTo>
                <a:cubicBezTo>
                  <a:pt x="1219105" y="193051"/>
                  <a:pt x="1223296" y="177621"/>
                  <a:pt x="1228153" y="163142"/>
                </a:cubicBezTo>
                <a:cubicBezTo>
                  <a:pt x="1229773" y="158285"/>
                  <a:pt x="1235012" y="155618"/>
                  <a:pt x="1239869" y="157332"/>
                </a:cubicBezTo>
                <a:cubicBezTo>
                  <a:pt x="1244727" y="158951"/>
                  <a:pt x="1247299" y="164190"/>
                  <a:pt x="1245680" y="169048"/>
                </a:cubicBezTo>
                <a:cubicBezTo>
                  <a:pt x="1241012" y="182859"/>
                  <a:pt x="1237107" y="197528"/>
                  <a:pt x="1233869" y="212863"/>
                </a:cubicBezTo>
                <a:cubicBezTo>
                  <a:pt x="1233011" y="217244"/>
                  <a:pt x="1229106" y="220197"/>
                  <a:pt x="1224820" y="220197"/>
                </a:cubicBezTo>
                <a:close/>
                <a:moveTo>
                  <a:pt x="1745266" y="215816"/>
                </a:moveTo>
                <a:cubicBezTo>
                  <a:pt x="1742980" y="215816"/>
                  <a:pt x="1740599" y="214958"/>
                  <a:pt x="1738884" y="213244"/>
                </a:cubicBezTo>
                <a:cubicBezTo>
                  <a:pt x="1728121" y="202862"/>
                  <a:pt x="1717452" y="191146"/>
                  <a:pt x="1706499" y="179049"/>
                </a:cubicBezTo>
                <a:cubicBezTo>
                  <a:pt x="1703070" y="175239"/>
                  <a:pt x="1703356" y="169429"/>
                  <a:pt x="1707166" y="166000"/>
                </a:cubicBezTo>
                <a:cubicBezTo>
                  <a:pt x="1710976" y="162571"/>
                  <a:pt x="1716786" y="162857"/>
                  <a:pt x="1720215" y="166667"/>
                </a:cubicBezTo>
                <a:cubicBezTo>
                  <a:pt x="1730978" y="178573"/>
                  <a:pt x="1741456" y="190003"/>
                  <a:pt x="1751743" y="200004"/>
                </a:cubicBezTo>
                <a:cubicBezTo>
                  <a:pt x="1755458" y="203528"/>
                  <a:pt x="1755552" y="209434"/>
                  <a:pt x="1752028" y="213053"/>
                </a:cubicBezTo>
                <a:cubicBezTo>
                  <a:pt x="1750124" y="214863"/>
                  <a:pt x="1747647" y="215816"/>
                  <a:pt x="1745266" y="215816"/>
                </a:cubicBezTo>
                <a:close/>
                <a:moveTo>
                  <a:pt x="1681829" y="147807"/>
                </a:moveTo>
                <a:cubicBezTo>
                  <a:pt x="1679352" y="147807"/>
                  <a:pt x="1676971" y="146855"/>
                  <a:pt x="1675162" y="144950"/>
                </a:cubicBezTo>
                <a:cubicBezTo>
                  <a:pt x="1663637" y="132853"/>
                  <a:pt x="1652969" y="122375"/>
                  <a:pt x="1642491" y="112946"/>
                </a:cubicBezTo>
                <a:cubicBezTo>
                  <a:pt x="1638681" y="109517"/>
                  <a:pt x="1638395" y="103706"/>
                  <a:pt x="1641825" y="99896"/>
                </a:cubicBezTo>
                <a:cubicBezTo>
                  <a:pt x="1645253" y="96086"/>
                  <a:pt x="1651064" y="95801"/>
                  <a:pt x="1654874" y="99230"/>
                </a:cubicBezTo>
                <a:cubicBezTo>
                  <a:pt x="1665732" y="109040"/>
                  <a:pt x="1676781" y="119804"/>
                  <a:pt x="1688592" y="132281"/>
                </a:cubicBezTo>
                <a:cubicBezTo>
                  <a:pt x="1692116" y="135996"/>
                  <a:pt x="1691926" y="141902"/>
                  <a:pt x="1688306" y="145426"/>
                </a:cubicBezTo>
                <a:cubicBezTo>
                  <a:pt x="1686401" y="146950"/>
                  <a:pt x="1684115" y="147807"/>
                  <a:pt x="1681829" y="147807"/>
                </a:cubicBezTo>
                <a:close/>
                <a:moveTo>
                  <a:pt x="1254824" y="132472"/>
                </a:moveTo>
                <a:cubicBezTo>
                  <a:pt x="1253395" y="132472"/>
                  <a:pt x="1251966" y="132186"/>
                  <a:pt x="1250633" y="131424"/>
                </a:cubicBezTo>
                <a:cubicBezTo>
                  <a:pt x="1246060" y="129138"/>
                  <a:pt x="1244251" y="123519"/>
                  <a:pt x="1246632" y="118946"/>
                </a:cubicBezTo>
                <a:cubicBezTo>
                  <a:pt x="1254157" y="104183"/>
                  <a:pt x="1262824" y="90467"/>
                  <a:pt x="1272254" y="78179"/>
                </a:cubicBezTo>
                <a:cubicBezTo>
                  <a:pt x="1275398" y="74084"/>
                  <a:pt x="1281208" y="73322"/>
                  <a:pt x="1285209" y="76465"/>
                </a:cubicBezTo>
                <a:cubicBezTo>
                  <a:pt x="1289304" y="79608"/>
                  <a:pt x="1289971" y="85419"/>
                  <a:pt x="1286923" y="89419"/>
                </a:cubicBezTo>
                <a:cubicBezTo>
                  <a:pt x="1278160" y="100754"/>
                  <a:pt x="1270159" y="113517"/>
                  <a:pt x="1263110" y="127233"/>
                </a:cubicBezTo>
                <a:cubicBezTo>
                  <a:pt x="1261491" y="130662"/>
                  <a:pt x="1258157" y="132472"/>
                  <a:pt x="1254824" y="132472"/>
                </a:cubicBezTo>
                <a:close/>
                <a:moveTo>
                  <a:pt x="1612487" y="85990"/>
                </a:moveTo>
                <a:cubicBezTo>
                  <a:pt x="1610582" y="85990"/>
                  <a:pt x="1608677" y="85419"/>
                  <a:pt x="1607058" y="84275"/>
                </a:cubicBezTo>
                <a:cubicBezTo>
                  <a:pt x="1594771" y="75322"/>
                  <a:pt x="1581912" y="67130"/>
                  <a:pt x="1568767" y="59891"/>
                </a:cubicBezTo>
                <a:cubicBezTo>
                  <a:pt x="1564291" y="57415"/>
                  <a:pt x="1562671" y="51795"/>
                  <a:pt x="1565148" y="47319"/>
                </a:cubicBezTo>
                <a:cubicBezTo>
                  <a:pt x="1567624" y="42842"/>
                  <a:pt x="1573244" y="41223"/>
                  <a:pt x="1577721" y="43699"/>
                </a:cubicBezTo>
                <a:cubicBezTo>
                  <a:pt x="1591437" y="51319"/>
                  <a:pt x="1604962" y="59891"/>
                  <a:pt x="1617821" y="69226"/>
                </a:cubicBezTo>
                <a:cubicBezTo>
                  <a:pt x="1622012" y="72274"/>
                  <a:pt x="1622869" y="77989"/>
                  <a:pt x="1619917" y="82180"/>
                </a:cubicBezTo>
                <a:cubicBezTo>
                  <a:pt x="1618202" y="84656"/>
                  <a:pt x="1615345" y="85990"/>
                  <a:pt x="1612487" y="85990"/>
                </a:cubicBezTo>
                <a:close/>
                <a:moveTo>
                  <a:pt x="1311688" y="59796"/>
                </a:moveTo>
                <a:cubicBezTo>
                  <a:pt x="1309021" y="59796"/>
                  <a:pt x="1306354" y="58653"/>
                  <a:pt x="1304544" y="56367"/>
                </a:cubicBezTo>
                <a:cubicBezTo>
                  <a:pt x="1301306" y="52367"/>
                  <a:pt x="1301877" y="46556"/>
                  <a:pt x="1305782" y="43318"/>
                </a:cubicBezTo>
                <a:cubicBezTo>
                  <a:pt x="1318546" y="32840"/>
                  <a:pt x="1332357" y="24173"/>
                  <a:pt x="1347026" y="17410"/>
                </a:cubicBezTo>
                <a:cubicBezTo>
                  <a:pt x="1351693" y="15314"/>
                  <a:pt x="1357218" y="17315"/>
                  <a:pt x="1359313" y="21982"/>
                </a:cubicBezTo>
                <a:cubicBezTo>
                  <a:pt x="1361409" y="26649"/>
                  <a:pt x="1359408" y="32174"/>
                  <a:pt x="1354741" y="34269"/>
                </a:cubicBezTo>
                <a:cubicBezTo>
                  <a:pt x="1341501" y="40365"/>
                  <a:pt x="1329023" y="48176"/>
                  <a:pt x="1317498" y="57701"/>
                </a:cubicBezTo>
                <a:cubicBezTo>
                  <a:pt x="1315879" y="59129"/>
                  <a:pt x="1313784" y="59796"/>
                  <a:pt x="1311688" y="59796"/>
                </a:cubicBezTo>
                <a:close/>
                <a:moveTo>
                  <a:pt x="1531430" y="40937"/>
                </a:moveTo>
                <a:cubicBezTo>
                  <a:pt x="1530287" y="40937"/>
                  <a:pt x="1529048" y="40746"/>
                  <a:pt x="1527905" y="40270"/>
                </a:cubicBezTo>
                <a:cubicBezTo>
                  <a:pt x="1523048" y="38270"/>
                  <a:pt x="1518190" y="36365"/>
                  <a:pt x="1513046" y="34555"/>
                </a:cubicBezTo>
                <a:cubicBezTo>
                  <a:pt x="1503712" y="31126"/>
                  <a:pt x="1494282" y="28269"/>
                  <a:pt x="1485043" y="25887"/>
                </a:cubicBezTo>
                <a:cubicBezTo>
                  <a:pt x="1480090" y="24649"/>
                  <a:pt x="1477042" y="19601"/>
                  <a:pt x="1478375" y="14648"/>
                </a:cubicBezTo>
                <a:cubicBezTo>
                  <a:pt x="1479614" y="9695"/>
                  <a:pt x="1484662" y="6742"/>
                  <a:pt x="1489615" y="7980"/>
                </a:cubicBezTo>
                <a:cubicBezTo>
                  <a:pt x="1499426" y="10457"/>
                  <a:pt x="1509427" y="13600"/>
                  <a:pt x="1519428" y="17219"/>
                </a:cubicBezTo>
                <a:cubicBezTo>
                  <a:pt x="1524762" y="19125"/>
                  <a:pt x="1529906" y="21125"/>
                  <a:pt x="1534954" y="23220"/>
                </a:cubicBezTo>
                <a:cubicBezTo>
                  <a:pt x="1539716" y="25125"/>
                  <a:pt x="1541907" y="30554"/>
                  <a:pt x="1540002" y="35317"/>
                </a:cubicBezTo>
                <a:cubicBezTo>
                  <a:pt x="1538573" y="38746"/>
                  <a:pt x="1535049" y="40937"/>
                  <a:pt x="1531430" y="40937"/>
                </a:cubicBezTo>
                <a:close/>
                <a:moveTo>
                  <a:pt x="1395222" y="21410"/>
                </a:moveTo>
                <a:cubicBezTo>
                  <a:pt x="1390840" y="21410"/>
                  <a:pt x="1386840" y="18267"/>
                  <a:pt x="1386078" y="13695"/>
                </a:cubicBezTo>
                <a:cubicBezTo>
                  <a:pt x="1385221" y="8647"/>
                  <a:pt x="1388555" y="3884"/>
                  <a:pt x="1393602" y="3027"/>
                </a:cubicBezTo>
                <a:cubicBezTo>
                  <a:pt x="1409128" y="360"/>
                  <a:pt x="1425416" y="-592"/>
                  <a:pt x="1442085" y="360"/>
                </a:cubicBezTo>
                <a:cubicBezTo>
                  <a:pt x="1447228" y="646"/>
                  <a:pt x="1451134" y="5027"/>
                  <a:pt x="1450752" y="10171"/>
                </a:cubicBezTo>
                <a:cubicBezTo>
                  <a:pt x="1450467" y="15314"/>
                  <a:pt x="1446085" y="19125"/>
                  <a:pt x="1440942" y="18839"/>
                </a:cubicBezTo>
                <a:cubicBezTo>
                  <a:pt x="1425702" y="17981"/>
                  <a:pt x="1410843" y="18744"/>
                  <a:pt x="1396746" y="21220"/>
                </a:cubicBezTo>
                <a:cubicBezTo>
                  <a:pt x="1396270" y="21410"/>
                  <a:pt x="1395698" y="21410"/>
                  <a:pt x="1395222" y="2141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C83B1-6378-4DD3-A151-11517E48D56B}"/>
              </a:ext>
            </a:extLst>
          </p:cNvPr>
          <p:cNvSpPr txBox="1"/>
          <p:nvPr/>
        </p:nvSpPr>
        <p:spPr>
          <a:xfrm>
            <a:off x="1385542" y="1812997"/>
            <a:ext cx="57504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Membuat</a:t>
            </a:r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 </a:t>
            </a:r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Kuesioner</a:t>
            </a:r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Menggunakan</a:t>
            </a:r>
            <a:endParaRPr lang="en-US" sz="40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  <a:p>
            <a:pPr algn="ctr"/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User Acceptance Testing</a:t>
            </a:r>
          </a:p>
          <a:p>
            <a:pPr algn="ctr"/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Dalam</a:t>
            </a:r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Penggunaan</a:t>
            </a:r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</a:t>
            </a:r>
            <a:r>
              <a:rPr lang="en-US" sz="40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Sosial</a:t>
            </a:r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 Media</a:t>
            </a:r>
          </a:p>
          <a:p>
            <a:pPr algn="ctr"/>
            <a:r>
              <a:rPr lang="en-US" sz="4000" dirty="0">
                <a:ln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64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o Almeida" pitchFamily="2" charset="0"/>
                <a:cs typeface="1.05_tushand" panose="02000000000000000000" pitchFamily="2" charset="0"/>
              </a:rPr>
              <a:t>Facebook</a:t>
            </a:r>
            <a:endParaRPr lang="th-TH" sz="4000" dirty="0">
              <a:ln>
                <a:solidFill>
                  <a:schemeClr val="accent2">
                    <a:lumMod val="50000"/>
                  </a:schemeClr>
                </a:solidFill>
              </a:ln>
              <a:gradFill>
                <a:gsLst>
                  <a:gs pos="0">
                    <a:schemeClr val="accent2">
                      <a:lumMod val="50000"/>
                    </a:schemeClr>
                  </a:gs>
                  <a:gs pos="64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lo Almeida" pitchFamily="2" charset="0"/>
              <a:cs typeface="1.05_tushand" panose="02000000000000000000" pitchFamily="2" charset="0"/>
            </a:endParaRPr>
          </a:p>
        </p:txBody>
      </p:sp>
      <p:grpSp>
        <p:nvGrpSpPr>
          <p:cNvPr id="8" name="Graphic 15">
            <a:extLst>
              <a:ext uri="{FF2B5EF4-FFF2-40B4-BE49-F238E27FC236}">
                <a16:creationId xmlns:a16="http://schemas.microsoft.com/office/drawing/2014/main" id="{C17E0D09-D98D-4D23-BAF6-8288A97F3AFE}"/>
              </a:ext>
            </a:extLst>
          </p:cNvPr>
          <p:cNvGrpSpPr/>
          <p:nvPr/>
        </p:nvGrpSpPr>
        <p:grpSpPr>
          <a:xfrm rot="20537283">
            <a:off x="10103960" y="3138886"/>
            <a:ext cx="733193" cy="733193"/>
            <a:chOff x="8527281" y="3396648"/>
            <a:chExt cx="733193" cy="7331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FB92F-87F4-465E-80A2-D8F648C2B7F4}"/>
                </a:ext>
              </a:extLst>
            </p:cNvPr>
            <p:cNvSpPr/>
            <p:nvPr/>
          </p:nvSpPr>
          <p:spPr>
            <a:xfrm rot="-4489367">
              <a:off x="8595085" y="3464452"/>
              <a:ext cx="597585" cy="597585"/>
            </a:xfrm>
            <a:custGeom>
              <a:avLst/>
              <a:gdLst>
                <a:gd name="connsiteX0" fmla="*/ 597586 w 597585"/>
                <a:gd name="connsiteY0" fmla="*/ 298793 h 597585"/>
                <a:gd name="connsiteX1" fmla="*/ 298793 w 597585"/>
                <a:gd name="connsiteY1" fmla="*/ 597586 h 597585"/>
                <a:gd name="connsiteX2" fmla="*/ 0 w 597585"/>
                <a:gd name="connsiteY2" fmla="*/ 298793 h 597585"/>
                <a:gd name="connsiteX3" fmla="*/ 298793 w 597585"/>
                <a:gd name="connsiteY3" fmla="*/ 0 h 597585"/>
                <a:gd name="connsiteX4" fmla="*/ 597586 w 597585"/>
                <a:gd name="connsiteY4" fmla="*/ 298793 h 5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585" h="597585">
                  <a:moveTo>
                    <a:pt x="597586" y="298793"/>
                  </a:moveTo>
                  <a:cubicBezTo>
                    <a:pt x="597586" y="463812"/>
                    <a:pt x="463812" y="597586"/>
                    <a:pt x="298793" y="597586"/>
                  </a:cubicBezTo>
                  <a:cubicBezTo>
                    <a:pt x="133774" y="597586"/>
                    <a:pt x="0" y="463812"/>
                    <a:pt x="0" y="298793"/>
                  </a:cubicBezTo>
                  <a:cubicBezTo>
                    <a:pt x="0" y="133774"/>
                    <a:pt x="133774" y="0"/>
                    <a:pt x="298793" y="0"/>
                  </a:cubicBezTo>
                  <a:cubicBezTo>
                    <a:pt x="463812" y="0"/>
                    <a:pt x="597586" y="133774"/>
                    <a:pt x="597586" y="298793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9BA8F1-D1F5-4EF4-9AB1-514FA4C9601D}"/>
                </a:ext>
              </a:extLst>
            </p:cNvPr>
            <p:cNvSpPr/>
            <p:nvPr/>
          </p:nvSpPr>
          <p:spPr>
            <a:xfrm>
              <a:off x="8604217" y="3479958"/>
              <a:ext cx="521207" cy="245949"/>
            </a:xfrm>
            <a:custGeom>
              <a:avLst/>
              <a:gdLst>
                <a:gd name="connsiteX0" fmla="*/ 521208 w 521207"/>
                <a:gd name="connsiteY0" fmla="*/ 94297 h 245949"/>
                <a:gd name="connsiteX1" fmla="*/ 417290 w 521207"/>
                <a:gd name="connsiteY1" fmla="*/ 99155 h 245949"/>
                <a:gd name="connsiteX2" fmla="*/ 162210 w 521207"/>
                <a:gd name="connsiteY2" fmla="*/ 245078 h 245949"/>
                <a:gd name="connsiteX3" fmla="*/ 0 w 521207"/>
                <a:gd name="connsiteY3" fmla="*/ 208978 h 245949"/>
                <a:gd name="connsiteX4" fmla="*/ 43719 w 521207"/>
                <a:gd name="connsiteY4" fmla="*/ 112681 h 245949"/>
                <a:gd name="connsiteX5" fmla="*/ 86487 w 521207"/>
                <a:gd name="connsiteY5" fmla="*/ 130111 h 245949"/>
                <a:gd name="connsiteX6" fmla="*/ 287655 w 521207"/>
                <a:gd name="connsiteY6" fmla="*/ 61722 h 245949"/>
                <a:gd name="connsiteX7" fmla="*/ 385763 w 521207"/>
                <a:gd name="connsiteY7" fmla="*/ 0 h 245949"/>
                <a:gd name="connsiteX8" fmla="*/ 521208 w 521207"/>
                <a:gd name="connsiteY8" fmla="*/ 94297 h 24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207" h="245949">
                  <a:moveTo>
                    <a:pt x="521208" y="94297"/>
                  </a:moveTo>
                  <a:cubicBezTo>
                    <a:pt x="488632" y="82677"/>
                    <a:pt x="454437" y="80963"/>
                    <a:pt x="417290" y="99155"/>
                  </a:cubicBezTo>
                  <a:cubicBezTo>
                    <a:pt x="327850" y="143161"/>
                    <a:pt x="268510" y="234601"/>
                    <a:pt x="162210" y="245078"/>
                  </a:cubicBezTo>
                  <a:cubicBezTo>
                    <a:pt x="115157" y="249650"/>
                    <a:pt x="54387" y="236029"/>
                    <a:pt x="0" y="208978"/>
                  </a:cubicBezTo>
                  <a:cubicBezTo>
                    <a:pt x="8572" y="174784"/>
                    <a:pt x="23431" y="142113"/>
                    <a:pt x="43719" y="112681"/>
                  </a:cubicBezTo>
                  <a:cubicBezTo>
                    <a:pt x="58960" y="120110"/>
                    <a:pt x="74200" y="126016"/>
                    <a:pt x="86487" y="130111"/>
                  </a:cubicBezTo>
                  <a:cubicBezTo>
                    <a:pt x="170307" y="158591"/>
                    <a:pt x="223266" y="112776"/>
                    <a:pt x="287655" y="61722"/>
                  </a:cubicBezTo>
                  <a:cubicBezTo>
                    <a:pt x="317945" y="37719"/>
                    <a:pt x="350615" y="15335"/>
                    <a:pt x="385763" y="0"/>
                  </a:cubicBezTo>
                  <a:cubicBezTo>
                    <a:pt x="437864" y="17812"/>
                    <a:pt x="485299" y="49911"/>
                    <a:pt x="521208" y="94297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42E212-B6CB-48C3-8988-16FC337DF00D}"/>
                </a:ext>
              </a:extLst>
            </p:cNvPr>
            <p:cNvSpPr/>
            <p:nvPr/>
          </p:nvSpPr>
          <p:spPr>
            <a:xfrm>
              <a:off x="8600598" y="3676630"/>
              <a:ext cx="591980" cy="241954"/>
            </a:xfrm>
            <a:custGeom>
              <a:avLst/>
              <a:gdLst>
                <a:gd name="connsiteX0" fmla="*/ 582453 w 591980"/>
                <a:gd name="connsiteY0" fmla="*/ 11735 h 241954"/>
                <a:gd name="connsiteX1" fmla="*/ 589883 w 591980"/>
                <a:gd name="connsiteY1" fmla="*/ 121654 h 241954"/>
                <a:gd name="connsiteX2" fmla="*/ 258032 w 591980"/>
                <a:gd name="connsiteY2" fmla="*/ 164421 h 241954"/>
                <a:gd name="connsiteX3" fmla="*/ 38005 w 591980"/>
                <a:gd name="connsiteY3" fmla="*/ 241955 h 241954"/>
                <a:gd name="connsiteX4" fmla="*/ 26194 w 591980"/>
                <a:gd name="connsiteY4" fmla="*/ 220809 h 241954"/>
                <a:gd name="connsiteX5" fmla="*/ 0 w 591980"/>
                <a:gd name="connsiteY5" fmla="*/ 144609 h 241954"/>
                <a:gd name="connsiteX6" fmla="*/ 37814 w 591980"/>
                <a:gd name="connsiteY6" fmla="*/ 138513 h 241954"/>
                <a:gd name="connsiteX7" fmla="*/ 303752 w 591980"/>
                <a:gd name="connsiteY7" fmla="*/ 29642 h 241954"/>
                <a:gd name="connsiteX8" fmla="*/ 582453 w 591980"/>
                <a:gd name="connsiteY8" fmla="*/ 11735 h 24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0" h="241954">
                  <a:moveTo>
                    <a:pt x="582453" y="11735"/>
                  </a:moveTo>
                  <a:cubicBezTo>
                    <a:pt x="591978" y="48121"/>
                    <a:pt x="594170" y="85459"/>
                    <a:pt x="589883" y="121654"/>
                  </a:cubicBezTo>
                  <a:cubicBezTo>
                    <a:pt x="481869" y="91555"/>
                    <a:pt x="369189" y="104318"/>
                    <a:pt x="258032" y="164421"/>
                  </a:cubicBezTo>
                  <a:cubicBezTo>
                    <a:pt x="187928" y="202331"/>
                    <a:pt x="113729" y="229096"/>
                    <a:pt x="38005" y="241955"/>
                  </a:cubicBezTo>
                  <a:cubicBezTo>
                    <a:pt x="33718" y="235097"/>
                    <a:pt x="29909" y="228144"/>
                    <a:pt x="26194" y="220809"/>
                  </a:cubicBezTo>
                  <a:cubicBezTo>
                    <a:pt x="13716" y="196139"/>
                    <a:pt x="5048" y="170517"/>
                    <a:pt x="0" y="144609"/>
                  </a:cubicBezTo>
                  <a:cubicBezTo>
                    <a:pt x="12573" y="143180"/>
                    <a:pt x="25146" y="141180"/>
                    <a:pt x="37814" y="138513"/>
                  </a:cubicBezTo>
                  <a:cubicBezTo>
                    <a:pt x="134493" y="118701"/>
                    <a:pt x="212217" y="62218"/>
                    <a:pt x="303752" y="29642"/>
                  </a:cubicBezTo>
                  <a:cubicBezTo>
                    <a:pt x="397097" y="-3695"/>
                    <a:pt x="491871" y="-7791"/>
                    <a:pt x="582453" y="11735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248F71-7E6E-4504-93C2-D4578060DA07}"/>
                </a:ext>
              </a:extLst>
            </p:cNvPr>
            <p:cNvSpPr/>
            <p:nvPr/>
          </p:nvSpPr>
          <p:spPr>
            <a:xfrm>
              <a:off x="8683179" y="3849703"/>
              <a:ext cx="482441" cy="185372"/>
            </a:xfrm>
            <a:custGeom>
              <a:avLst/>
              <a:gdLst>
                <a:gd name="connsiteX0" fmla="*/ 482441 w 482441"/>
                <a:gd name="connsiteY0" fmla="*/ 36973 h 185372"/>
                <a:gd name="connsiteX1" fmla="*/ 421767 w 482441"/>
                <a:gd name="connsiteY1" fmla="*/ 124698 h 185372"/>
                <a:gd name="connsiteX2" fmla="*/ 204597 w 482441"/>
                <a:gd name="connsiteY2" fmla="*/ 116316 h 185372"/>
                <a:gd name="connsiteX3" fmla="*/ 87249 w 482441"/>
                <a:gd name="connsiteY3" fmla="*/ 185373 h 185372"/>
                <a:gd name="connsiteX4" fmla="*/ 0 w 482441"/>
                <a:gd name="connsiteY4" fmla="*/ 125270 h 185372"/>
                <a:gd name="connsiteX5" fmla="*/ 55150 w 482441"/>
                <a:gd name="connsiteY5" fmla="*/ 80026 h 185372"/>
                <a:gd name="connsiteX6" fmla="*/ 215455 w 482441"/>
                <a:gd name="connsiteY6" fmla="*/ 7160 h 185372"/>
                <a:gd name="connsiteX7" fmla="*/ 482441 w 482441"/>
                <a:gd name="connsiteY7" fmla="*/ 36973 h 18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441" h="185372">
                  <a:moveTo>
                    <a:pt x="482441" y="36973"/>
                  </a:moveTo>
                  <a:cubicBezTo>
                    <a:pt x="467868" y="69358"/>
                    <a:pt x="447390" y="99076"/>
                    <a:pt x="421767" y="124698"/>
                  </a:cubicBezTo>
                  <a:cubicBezTo>
                    <a:pt x="351854" y="100981"/>
                    <a:pt x="274987" y="95647"/>
                    <a:pt x="204597" y="116316"/>
                  </a:cubicBezTo>
                  <a:cubicBezTo>
                    <a:pt x="160020" y="129461"/>
                    <a:pt x="122968" y="156226"/>
                    <a:pt x="87249" y="185373"/>
                  </a:cubicBezTo>
                  <a:cubicBezTo>
                    <a:pt x="55055" y="170990"/>
                    <a:pt x="25432" y="150701"/>
                    <a:pt x="0" y="125270"/>
                  </a:cubicBezTo>
                  <a:cubicBezTo>
                    <a:pt x="18098" y="110125"/>
                    <a:pt x="36005" y="94409"/>
                    <a:pt x="55150" y="80026"/>
                  </a:cubicBezTo>
                  <a:cubicBezTo>
                    <a:pt x="103156" y="43736"/>
                    <a:pt x="156020" y="17923"/>
                    <a:pt x="215455" y="7160"/>
                  </a:cubicBezTo>
                  <a:cubicBezTo>
                    <a:pt x="305658" y="-9223"/>
                    <a:pt x="398240" y="3254"/>
                    <a:pt x="482441" y="36973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3" name="Graphic 15">
            <a:extLst>
              <a:ext uri="{FF2B5EF4-FFF2-40B4-BE49-F238E27FC236}">
                <a16:creationId xmlns:a16="http://schemas.microsoft.com/office/drawing/2014/main" id="{71551E16-A9A8-4293-8ADB-E9F7D4F529A0}"/>
              </a:ext>
            </a:extLst>
          </p:cNvPr>
          <p:cNvGrpSpPr/>
          <p:nvPr/>
        </p:nvGrpSpPr>
        <p:grpSpPr>
          <a:xfrm rot="20537283">
            <a:off x="3310567" y="375679"/>
            <a:ext cx="1369217" cy="870839"/>
            <a:chOff x="6146131" y="1837154"/>
            <a:chExt cx="986043" cy="63981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433E9E-7833-4B19-B5FD-B4F0F9B21096}"/>
                </a:ext>
              </a:extLst>
            </p:cNvPr>
            <p:cNvSpPr/>
            <p:nvPr/>
          </p:nvSpPr>
          <p:spPr>
            <a:xfrm rot="-4218342">
              <a:off x="6376223" y="1906842"/>
              <a:ext cx="500441" cy="500441"/>
            </a:xfrm>
            <a:custGeom>
              <a:avLst/>
              <a:gdLst>
                <a:gd name="connsiteX0" fmla="*/ 500441 w 500441"/>
                <a:gd name="connsiteY0" fmla="*/ 250221 h 500441"/>
                <a:gd name="connsiteX1" fmla="*/ 250221 w 500441"/>
                <a:gd name="connsiteY1" fmla="*/ 500441 h 500441"/>
                <a:gd name="connsiteX2" fmla="*/ 0 w 500441"/>
                <a:gd name="connsiteY2" fmla="*/ 250221 h 500441"/>
                <a:gd name="connsiteX3" fmla="*/ 250221 w 500441"/>
                <a:gd name="connsiteY3" fmla="*/ 0 h 500441"/>
                <a:gd name="connsiteX4" fmla="*/ 500441 w 500441"/>
                <a:gd name="connsiteY4" fmla="*/ 250221 h 50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441" h="500441">
                  <a:moveTo>
                    <a:pt x="500441" y="250221"/>
                  </a:moveTo>
                  <a:cubicBezTo>
                    <a:pt x="500441" y="388414"/>
                    <a:pt x="388414" y="500441"/>
                    <a:pt x="250221" y="500441"/>
                  </a:cubicBezTo>
                  <a:cubicBezTo>
                    <a:pt x="112028" y="500441"/>
                    <a:pt x="0" y="388414"/>
                    <a:pt x="0" y="250221"/>
                  </a:cubicBezTo>
                  <a:cubicBezTo>
                    <a:pt x="0" y="112028"/>
                    <a:pt x="112028" y="0"/>
                    <a:pt x="250221" y="0"/>
                  </a:cubicBezTo>
                  <a:cubicBezTo>
                    <a:pt x="388414" y="0"/>
                    <a:pt x="500441" y="112028"/>
                    <a:pt x="500441" y="250221"/>
                  </a:cubicBezTo>
                  <a:close/>
                </a:path>
              </a:pathLst>
            </a:custGeom>
            <a:solidFill>
              <a:srgbClr val="F27C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9FF658-C280-4563-8654-F2F2A60B310D}"/>
                </a:ext>
              </a:extLst>
            </p:cNvPr>
            <p:cNvSpPr/>
            <p:nvPr/>
          </p:nvSpPr>
          <p:spPr>
            <a:xfrm>
              <a:off x="6623159" y="2090258"/>
              <a:ext cx="253724" cy="168988"/>
            </a:xfrm>
            <a:custGeom>
              <a:avLst/>
              <a:gdLst>
                <a:gd name="connsiteX0" fmla="*/ 244555 w 253724"/>
                <a:gd name="connsiteY0" fmla="*/ 193 h 168988"/>
                <a:gd name="connsiteX1" fmla="*/ 249603 w 253724"/>
                <a:gd name="connsiteY1" fmla="*/ 111921 h 168988"/>
                <a:gd name="connsiteX2" fmla="*/ 193025 w 253724"/>
                <a:gd name="connsiteY2" fmla="*/ 137258 h 168988"/>
                <a:gd name="connsiteX3" fmla="*/ 1192 w 253724"/>
                <a:gd name="connsiteY3" fmla="*/ 96586 h 168988"/>
                <a:gd name="connsiteX4" fmla="*/ 64437 w 253724"/>
                <a:gd name="connsiteY4" fmla="*/ 47056 h 168988"/>
                <a:gd name="connsiteX5" fmla="*/ 99204 w 253724"/>
                <a:gd name="connsiteY5" fmla="*/ 46104 h 168988"/>
                <a:gd name="connsiteX6" fmla="*/ 125493 w 253724"/>
                <a:gd name="connsiteY6" fmla="*/ 23053 h 168988"/>
                <a:gd name="connsiteX7" fmla="*/ 179214 w 253724"/>
                <a:gd name="connsiteY7" fmla="*/ 2860 h 168988"/>
                <a:gd name="connsiteX8" fmla="*/ 244555 w 253724"/>
                <a:gd name="connsiteY8" fmla="*/ 193 h 1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724" h="168988">
                  <a:moveTo>
                    <a:pt x="244555" y="193"/>
                  </a:moveTo>
                  <a:cubicBezTo>
                    <a:pt x="254747" y="36483"/>
                    <a:pt x="256461" y="74869"/>
                    <a:pt x="249603" y="111921"/>
                  </a:cubicBezTo>
                  <a:cubicBezTo>
                    <a:pt x="235411" y="114112"/>
                    <a:pt x="217600" y="120875"/>
                    <a:pt x="193025" y="137258"/>
                  </a:cubicBezTo>
                  <a:cubicBezTo>
                    <a:pt x="79868" y="212791"/>
                    <a:pt x="9002" y="134686"/>
                    <a:pt x="1192" y="96586"/>
                  </a:cubicBezTo>
                  <a:cubicBezTo>
                    <a:pt x="-7572" y="54009"/>
                    <a:pt x="33862" y="47627"/>
                    <a:pt x="64437" y="47056"/>
                  </a:cubicBezTo>
                  <a:cubicBezTo>
                    <a:pt x="80916" y="46675"/>
                    <a:pt x="81773" y="54486"/>
                    <a:pt x="99204" y="46104"/>
                  </a:cubicBezTo>
                  <a:cubicBezTo>
                    <a:pt x="107300" y="42294"/>
                    <a:pt x="117682" y="28577"/>
                    <a:pt x="125493" y="23053"/>
                  </a:cubicBezTo>
                  <a:cubicBezTo>
                    <a:pt x="141876" y="11718"/>
                    <a:pt x="159402" y="5241"/>
                    <a:pt x="179214" y="2860"/>
                  </a:cubicBezTo>
                  <a:cubicBezTo>
                    <a:pt x="194073" y="1050"/>
                    <a:pt x="218361" y="-569"/>
                    <a:pt x="244555" y="193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0385B26-D226-4400-ABCD-98E73726C4D3}"/>
                </a:ext>
              </a:extLst>
            </p:cNvPr>
            <p:cNvSpPr/>
            <p:nvPr/>
          </p:nvSpPr>
          <p:spPr>
            <a:xfrm>
              <a:off x="6442995" y="2296590"/>
              <a:ext cx="340899" cy="110760"/>
            </a:xfrm>
            <a:custGeom>
              <a:avLst/>
              <a:gdLst>
                <a:gd name="connsiteX0" fmla="*/ 340900 w 340899"/>
                <a:gd name="connsiteY0" fmla="*/ 55132 h 110760"/>
                <a:gd name="connsiteX1" fmla="*/ 10763 w 340899"/>
                <a:gd name="connsiteY1" fmla="*/ 41606 h 110760"/>
                <a:gd name="connsiteX2" fmla="*/ 0 w 340899"/>
                <a:gd name="connsiteY2" fmla="*/ 30652 h 110760"/>
                <a:gd name="connsiteX3" fmla="*/ 32290 w 340899"/>
                <a:gd name="connsiteY3" fmla="*/ 13126 h 110760"/>
                <a:gd name="connsiteX4" fmla="*/ 80010 w 340899"/>
                <a:gd name="connsiteY4" fmla="*/ 15603 h 110760"/>
                <a:gd name="connsiteX5" fmla="*/ 126111 w 340899"/>
                <a:gd name="connsiteY5" fmla="*/ 45321 h 110760"/>
                <a:gd name="connsiteX6" fmla="*/ 226124 w 340899"/>
                <a:gd name="connsiteY6" fmla="*/ 1220 h 110760"/>
                <a:gd name="connsiteX7" fmla="*/ 270891 w 340899"/>
                <a:gd name="connsiteY7" fmla="*/ 24556 h 110760"/>
                <a:gd name="connsiteX8" fmla="*/ 337757 w 340899"/>
                <a:gd name="connsiteY8" fmla="*/ 52750 h 110760"/>
                <a:gd name="connsiteX9" fmla="*/ 340900 w 340899"/>
                <a:gd name="connsiteY9" fmla="*/ 55132 h 11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899" h="110760">
                  <a:moveTo>
                    <a:pt x="340900" y="55132"/>
                  </a:moveTo>
                  <a:cubicBezTo>
                    <a:pt x="244602" y="133237"/>
                    <a:pt x="102870" y="129426"/>
                    <a:pt x="10763" y="41606"/>
                  </a:cubicBezTo>
                  <a:cubicBezTo>
                    <a:pt x="7049" y="37987"/>
                    <a:pt x="3334" y="34367"/>
                    <a:pt x="0" y="30652"/>
                  </a:cubicBezTo>
                  <a:cubicBezTo>
                    <a:pt x="8668" y="22461"/>
                    <a:pt x="19241" y="16365"/>
                    <a:pt x="32290" y="13126"/>
                  </a:cubicBezTo>
                  <a:cubicBezTo>
                    <a:pt x="47816" y="9221"/>
                    <a:pt x="64961" y="10269"/>
                    <a:pt x="80010" y="15603"/>
                  </a:cubicBezTo>
                  <a:cubicBezTo>
                    <a:pt x="95155" y="20746"/>
                    <a:pt x="112300" y="43416"/>
                    <a:pt x="126111" y="45321"/>
                  </a:cubicBezTo>
                  <a:cubicBezTo>
                    <a:pt x="161639" y="50274"/>
                    <a:pt x="177832" y="-9162"/>
                    <a:pt x="226124" y="1220"/>
                  </a:cubicBezTo>
                  <a:cubicBezTo>
                    <a:pt x="242507" y="4744"/>
                    <a:pt x="256032" y="17794"/>
                    <a:pt x="270891" y="24556"/>
                  </a:cubicBezTo>
                  <a:cubicBezTo>
                    <a:pt x="293656" y="34939"/>
                    <a:pt x="316230" y="39034"/>
                    <a:pt x="337757" y="52750"/>
                  </a:cubicBezTo>
                  <a:cubicBezTo>
                    <a:pt x="338900" y="53417"/>
                    <a:pt x="340043" y="54274"/>
                    <a:pt x="340900" y="5513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153D67-4434-4592-A31C-B242BCCB6630}"/>
                </a:ext>
              </a:extLst>
            </p:cNvPr>
            <p:cNvSpPr/>
            <p:nvPr/>
          </p:nvSpPr>
          <p:spPr>
            <a:xfrm>
              <a:off x="6146131" y="1962707"/>
              <a:ext cx="986043" cy="475617"/>
            </a:xfrm>
            <a:custGeom>
              <a:avLst/>
              <a:gdLst>
                <a:gd name="connsiteX0" fmla="*/ 665576 w 986043"/>
                <a:gd name="connsiteY0" fmla="*/ 36971 h 475617"/>
                <a:gd name="connsiteX1" fmla="*/ 768827 w 986043"/>
                <a:gd name="connsiteY1" fmla="*/ 8491 h 475617"/>
                <a:gd name="connsiteX2" fmla="*/ 878365 w 986043"/>
                <a:gd name="connsiteY2" fmla="*/ 871 h 475617"/>
                <a:gd name="connsiteX3" fmla="*/ 937610 w 986043"/>
                <a:gd name="connsiteY3" fmla="*/ 14016 h 475617"/>
                <a:gd name="connsiteX4" fmla="*/ 968376 w 986043"/>
                <a:gd name="connsiteY4" fmla="*/ 35256 h 475617"/>
                <a:gd name="connsiteX5" fmla="*/ 985807 w 986043"/>
                <a:gd name="connsiteY5" fmla="*/ 75642 h 475617"/>
                <a:gd name="connsiteX6" fmla="*/ 979520 w 986043"/>
                <a:gd name="connsiteY6" fmla="*/ 114028 h 475617"/>
                <a:gd name="connsiteX7" fmla="*/ 963613 w 986043"/>
                <a:gd name="connsiteY7" fmla="*/ 142794 h 475617"/>
                <a:gd name="connsiteX8" fmla="*/ 923323 w 986043"/>
                <a:gd name="connsiteY8" fmla="*/ 185180 h 475617"/>
                <a:gd name="connsiteX9" fmla="*/ 830740 w 986043"/>
                <a:gd name="connsiteY9" fmla="*/ 243663 h 475617"/>
                <a:gd name="connsiteX10" fmla="*/ 734537 w 986043"/>
                <a:gd name="connsiteY10" fmla="*/ 289860 h 475617"/>
                <a:gd name="connsiteX11" fmla="*/ 542513 w 986043"/>
                <a:gd name="connsiteY11" fmla="*/ 380061 h 475617"/>
                <a:gd name="connsiteX12" fmla="*/ 443548 w 986043"/>
                <a:gd name="connsiteY12" fmla="*/ 420352 h 475617"/>
                <a:gd name="connsiteX13" fmla="*/ 340583 w 986043"/>
                <a:gd name="connsiteY13" fmla="*/ 450451 h 475617"/>
                <a:gd name="connsiteX14" fmla="*/ 234094 w 986043"/>
                <a:gd name="connsiteY14" fmla="*/ 470740 h 475617"/>
                <a:gd name="connsiteX15" fmla="*/ 122556 w 986043"/>
                <a:gd name="connsiteY15" fmla="*/ 473597 h 475617"/>
                <a:gd name="connsiteX16" fmla="*/ 63310 w 986043"/>
                <a:gd name="connsiteY16" fmla="*/ 460548 h 475617"/>
                <a:gd name="connsiteX17" fmla="*/ 32259 w 986043"/>
                <a:gd name="connsiteY17" fmla="*/ 444165 h 475617"/>
                <a:gd name="connsiteX18" fmla="*/ 5494 w 986043"/>
                <a:gd name="connsiteY18" fmla="*/ 411208 h 475617"/>
                <a:gd name="connsiteX19" fmla="*/ 64 w 986043"/>
                <a:gd name="connsiteY19" fmla="*/ 388158 h 475617"/>
                <a:gd name="connsiteX20" fmla="*/ 2065 w 986043"/>
                <a:gd name="connsiteY20" fmla="*/ 366917 h 475617"/>
                <a:gd name="connsiteX21" fmla="*/ 15876 w 986043"/>
                <a:gd name="connsiteY21" fmla="*/ 334532 h 475617"/>
                <a:gd name="connsiteX22" fmla="*/ 54643 w 986043"/>
                <a:gd name="connsiteY22" fmla="*/ 289479 h 475617"/>
                <a:gd name="connsiteX23" fmla="*/ 144273 w 986043"/>
                <a:gd name="connsiteY23" fmla="*/ 226518 h 475617"/>
                <a:gd name="connsiteX24" fmla="*/ 241523 w 986043"/>
                <a:gd name="connsiteY24" fmla="*/ 182037 h 475617"/>
                <a:gd name="connsiteX25" fmla="*/ 244571 w 986043"/>
                <a:gd name="connsiteY25" fmla="*/ 187752 h 475617"/>
                <a:gd name="connsiteX26" fmla="*/ 162656 w 986043"/>
                <a:gd name="connsiteY26" fmla="*/ 253093 h 475617"/>
                <a:gd name="connsiteX27" fmla="*/ 90647 w 986043"/>
                <a:gd name="connsiteY27" fmla="*/ 324150 h 475617"/>
                <a:gd name="connsiteX28" fmla="*/ 65311 w 986043"/>
                <a:gd name="connsiteY28" fmla="*/ 362059 h 475617"/>
                <a:gd name="connsiteX29" fmla="*/ 60072 w 986043"/>
                <a:gd name="connsiteY29" fmla="*/ 378347 h 475617"/>
                <a:gd name="connsiteX30" fmla="*/ 60262 w 986043"/>
                <a:gd name="connsiteY30" fmla="*/ 383205 h 475617"/>
                <a:gd name="connsiteX31" fmla="*/ 61501 w 986043"/>
                <a:gd name="connsiteY31" fmla="*/ 385491 h 475617"/>
                <a:gd name="connsiteX32" fmla="*/ 85027 w 986043"/>
                <a:gd name="connsiteY32" fmla="*/ 398159 h 475617"/>
                <a:gd name="connsiteX33" fmla="*/ 128747 w 986043"/>
                <a:gd name="connsiteY33" fmla="*/ 405112 h 475617"/>
                <a:gd name="connsiteX34" fmla="*/ 328201 w 986043"/>
                <a:gd name="connsiteY34" fmla="*/ 390063 h 475617"/>
                <a:gd name="connsiteX35" fmla="*/ 429261 w 986043"/>
                <a:gd name="connsiteY35" fmla="*/ 369679 h 475617"/>
                <a:gd name="connsiteX36" fmla="*/ 530607 w 986043"/>
                <a:gd name="connsiteY36" fmla="*/ 345962 h 475617"/>
                <a:gd name="connsiteX37" fmla="*/ 725108 w 986043"/>
                <a:gd name="connsiteY37" fmla="*/ 271286 h 475617"/>
                <a:gd name="connsiteX38" fmla="*/ 886461 w 986043"/>
                <a:gd name="connsiteY38" fmla="*/ 145365 h 475617"/>
                <a:gd name="connsiteX39" fmla="*/ 915988 w 986043"/>
                <a:gd name="connsiteY39" fmla="*/ 109551 h 475617"/>
                <a:gd name="connsiteX40" fmla="*/ 928466 w 986043"/>
                <a:gd name="connsiteY40" fmla="*/ 79453 h 475617"/>
                <a:gd name="connsiteX41" fmla="*/ 926085 w 986043"/>
                <a:gd name="connsiteY41" fmla="*/ 72213 h 475617"/>
                <a:gd name="connsiteX42" fmla="*/ 914274 w 986043"/>
                <a:gd name="connsiteY42" fmla="*/ 63355 h 475617"/>
                <a:gd name="connsiteX43" fmla="*/ 872078 w 986043"/>
                <a:gd name="connsiteY43" fmla="*/ 50306 h 475617"/>
                <a:gd name="connsiteX44" fmla="*/ 771685 w 986043"/>
                <a:gd name="connsiteY44" fmla="*/ 42305 h 475617"/>
                <a:gd name="connsiteX45" fmla="*/ 666814 w 986043"/>
                <a:gd name="connsiteY45" fmla="*/ 43067 h 475617"/>
                <a:gd name="connsiteX46" fmla="*/ 665576 w 986043"/>
                <a:gd name="connsiteY46" fmla="*/ 36971 h 4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86043" h="475617">
                  <a:moveTo>
                    <a:pt x="665576" y="36971"/>
                  </a:moveTo>
                  <a:cubicBezTo>
                    <a:pt x="698914" y="24303"/>
                    <a:pt x="733489" y="14968"/>
                    <a:pt x="768827" y="8491"/>
                  </a:cubicBezTo>
                  <a:cubicBezTo>
                    <a:pt x="804260" y="1919"/>
                    <a:pt x="840360" y="-1796"/>
                    <a:pt x="878365" y="871"/>
                  </a:cubicBezTo>
                  <a:cubicBezTo>
                    <a:pt x="897415" y="2300"/>
                    <a:pt x="916846" y="5348"/>
                    <a:pt x="937610" y="14016"/>
                  </a:cubicBezTo>
                  <a:cubicBezTo>
                    <a:pt x="947802" y="18588"/>
                    <a:pt x="958660" y="24874"/>
                    <a:pt x="968376" y="35256"/>
                  </a:cubicBezTo>
                  <a:cubicBezTo>
                    <a:pt x="978187" y="45734"/>
                    <a:pt x="984950" y="61355"/>
                    <a:pt x="985807" y="75642"/>
                  </a:cubicBezTo>
                  <a:cubicBezTo>
                    <a:pt x="986950" y="90216"/>
                    <a:pt x="983806" y="103170"/>
                    <a:pt x="979520" y="114028"/>
                  </a:cubicBezTo>
                  <a:cubicBezTo>
                    <a:pt x="975139" y="124982"/>
                    <a:pt x="969614" y="134317"/>
                    <a:pt x="963613" y="142794"/>
                  </a:cubicBezTo>
                  <a:cubicBezTo>
                    <a:pt x="951517" y="159558"/>
                    <a:pt x="937801" y="173178"/>
                    <a:pt x="923323" y="185180"/>
                  </a:cubicBezTo>
                  <a:cubicBezTo>
                    <a:pt x="894271" y="209088"/>
                    <a:pt x="862744" y="227280"/>
                    <a:pt x="830740" y="243663"/>
                  </a:cubicBezTo>
                  <a:cubicBezTo>
                    <a:pt x="798831" y="260046"/>
                    <a:pt x="766446" y="274715"/>
                    <a:pt x="734537" y="289860"/>
                  </a:cubicBezTo>
                  <a:cubicBezTo>
                    <a:pt x="670625" y="319959"/>
                    <a:pt x="607283" y="350629"/>
                    <a:pt x="542513" y="380061"/>
                  </a:cubicBezTo>
                  <a:cubicBezTo>
                    <a:pt x="510128" y="394540"/>
                    <a:pt x="477267" y="408636"/>
                    <a:pt x="443548" y="420352"/>
                  </a:cubicBezTo>
                  <a:cubicBezTo>
                    <a:pt x="409830" y="432163"/>
                    <a:pt x="375445" y="441974"/>
                    <a:pt x="340583" y="450451"/>
                  </a:cubicBezTo>
                  <a:cubicBezTo>
                    <a:pt x="305722" y="459024"/>
                    <a:pt x="270289" y="465977"/>
                    <a:pt x="234094" y="470740"/>
                  </a:cubicBezTo>
                  <a:cubicBezTo>
                    <a:pt x="197899" y="475311"/>
                    <a:pt x="160942" y="477502"/>
                    <a:pt x="122556" y="473597"/>
                  </a:cubicBezTo>
                  <a:cubicBezTo>
                    <a:pt x="103315" y="471597"/>
                    <a:pt x="83694" y="468263"/>
                    <a:pt x="63310" y="460548"/>
                  </a:cubicBezTo>
                  <a:cubicBezTo>
                    <a:pt x="53119" y="456738"/>
                    <a:pt x="42546" y="451785"/>
                    <a:pt x="32259" y="444165"/>
                  </a:cubicBezTo>
                  <a:cubicBezTo>
                    <a:pt x="22067" y="436545"/>
                    <a:pt x="11685" y="425591"/>
                    <a:pt x="5494" y="411208"/>
                  </a:cubicBezTo>
                  <a:cubicBezTo>
                    <a:pt x="2541" y="404350"/>
                    <a:pt x="541" y="395778"/>
                    <a:pt x="64" y="388158"/>
                  </a:cubicBezTo>
                  <a:cubicBezTo>
                    <a:pt x="-221" y="380538"/>
                    <a:pt x="445" y="373299"/>
                    <a:pt x="2065" y="366917"/>
                  </a:cubicBezTo>
                  <a:cubicBezTo>
                    <a:pt x="5113" y="354058"/>
                    <a:pt x="10161" y="343581"/>
                    <a:pt x="15876" y="334532"/>
                  </a:cubicBezTo>
                  <a:cubicBezTo>
                    <a:pt x="27401" y="316339"/>
                    <a:pt x="40831" y="302433"/>
                    <a:pt x="54643" y="289479"/>
                  </a:cubicBezTo>
                  <a:cubicBezTo>
                    <a:pt x="82646" y="264238"/>
                    <a:pt x="112840" y="244044"/>
                    <a:pt x="144273" y="226518"/>
                  </a:cubicBezTo>
                  <a:cubicBezTo>
                    <a:pt x="175610" y="208992"/>
                    <a:pt x="208090" y="194038"/>
                    <a:pt x="241523" y="182037"/>
                  </a:cubicBezTo>
                  <a:lnTo>
                    <a:pt x="244571" y="187752"/>
                  </a:lnTo>
                  <a:cubicBezTo>
                    <a:pt x="216472" y="209278"/>
                    <a:pt x="188850" y="230614"/>
                    <a:pt x="162656" y="253093"/>
                  </a:cubicBezTo>
                  <a:cubicBezTo>
                    <a:pt x="136558" y="275572"/>
                    <a:pt x="111412" y="299004"/>
                    <a:pt x="90647" y="324150"/>
                  </a:cubicBezTo>
                  <a:cubicBezTo>
                    <a:pt x="80265" y="336532"/>
                    <a:pt x="70930" y="349677"/>
                    <a:pt x="65311" y="362059"/>
                  </a:cubicBezTo>
                  <a:cubicBezTo>
                    <a:pt x="62548" y="368251"/>
                    <a:pt x="60453" y="374061"/>
                    <a:pt x="60072" y="378347"/>
                  </a:cubicBezTo>
                  <a:cubicBezTo>
                    <a:pt x="59786" y="380538"/>
                    <a:pt x="60072" y="382062"/>
                    <a:pt x="60262" y="383205"/>
                  </a:cubicBezTo>
                  <a:cubicBezTo>
                    <a:pt x="60739" y="384253"/>
                    <a:pt x="60739" y="384443"/>
                    <a:pt x="61501" y="385491"/>
                  </a:cubicBezTo>
                  <a:cubicBezTo>
                    <a:pt x="63406" y="388539"/>
                    <a:pt x="71978" y="394444"/>
                    <a:pt x="85027" y="398159"/>
                  </a:cubicBezTo>
                  <a:cubicBezTo>
                    <a:pt x="97791" y="401874"/>
                    <a:pt x="113126" y="403969"/>
                    <a:pt x="128747" y="405112"/>
                  </a:cubicBezTo>
                  <a:cubicBezTo>
                    <a:pt x="192184" y="408446"/>
                    <a:pt x="260954" y="401302"/>
                    <a:pt x="328201" y="390063"/>
                  </a:cubicBezTo>
                  <a:cubicBezTo>
                    <a:pt x="361919" y="384253"/>
                    <a:pt x="395542" y="377109"/>
                    <a:pt x="429261" y="369679"/>
                  </a:cubicBezTo>
                  <a:cubicBezTo>
                    <a:pt x="462979" y="362155"/>
                    <a:pt x="496888" y="354915"/>
                    <a:pt x="530607" y="345962"/>
                  </a:cubicBezTo>
                  <a:cubicBezTo>
                    <a:pt x="598044" y="328626"/>
                    <a:pt x="664147" y="304909"/>
                    <a:pt x="725108" y="271286"/>
                  </a:cubicBezTo>
                  <a:cubicBezTo>
                    <a:pt x="785877" y="237758"/>
                    <a:pt x="841027" y="192514"/>
                    <a:pt x="886461" y="145365"/>
                  </a:cubicBezTo>
                  <a:cubicBezTo>
                    <a:pt x="897605" y="133555"/>
                    <a:pt x="907987" y="121553"/>
                    <a:pt x="915988" y="109551"/>
                  </a:cubicBezTo>
                  <a:cubicBezTo>
                    <a:pt x="924085" y="97836"/>
                    <a:pt x="928943" y="85453"/>
                    <a:pt x="928466" y="79453"/>
                  </a:cubicBezTo>
                  <a:cubicBezTo>
                    <a:pt x="928180" y="76214"/>
                    <a:pt x="927800" y="74880"/>
                    <a:pt x="926085" y="72213"/>
                  </a:cubicBezTo>
                  <a:cubicBezTo>
                    <a:pt x="923989" y="69546"/>
                    <a:pt x="919798" y="66213"/>
                    <a:pt x="914274" y="63355"/>
                  </a:cubicBezTo>
                  <a:cubicBezTo>
                    <a:pt x="903034" y="57355"/>
                    <a:pt x="887794" y="53259"/>
                    <a:pt x="872078" y="50306"/>
                  </a:cubicBezTo>
                  <a:cubicBezTo>
                    <a:pt x="840360" y="44496"/>
                    <a:pt x="806070" y="43067"/>
                    <a:pt x="771685" y="42305"/>
                  </a:cubicBezTo>
                  <a:cubicBezTo>
                    <a:pt x="737204" y="41829"/>
                    <a:pt x="702247" y="42781"/>
                    <a:pt x="666814" y="43067"/>
                  </a:cubicBezTo>
                  <a:lnTo>
                    <a:pt x="665576" y="36971"/>
                  </a:ln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F86BE0-38D7-4EE4-8FBF-C2374BD8B648}"/>
                </a:ext>
              </a:extLst>
            </p:cNvPr>
            <p:cNvSpPr/>
            <p:nvPr/>
          </p:nvSpPr>
          <p:spPr>
            <a:xfrm>
              <a:off x="6428326" y="1906848"/>
              <a:ext cx="403002" cy="164610"/>
            </a:xfrm>
            <a:custGeom>
              <a:avLst/>
              <a:gdLst>
                <a:gd name="connsiteX0" fmla="*/ 403003 w 403002"/>
                <a:gd name="connsiteY0" fmla="*/ 106546 h 164610"/>
                <a:gd name="connsiteX1" fmla="*/ 384524 w 403002"/>
                <a:gd name="connsiteY1" fmla="*/ 133025 h 164610"/>
                <a:gd name="connsiteX2" fmla="*/ 328993 w 403002"/>
                <a:gd name="connsiteY2" fmla="*/ 164362 h 164610"/>
                <a:gd name="connsiteX3" fmla="*/ 260032 w 403002"/>
                <a:gd name="connsiteY3" fmla="*/ 113308 h 164610"/>
                <a:gd name="connsiteX4" fmla="*/ 204501 w 403002"/>
                <a:gd name="connsiteY4" fmla="*/ 73494 h 164610"/>
                <a:gd name="connsiteX5" fmla="*/ 168878 w 403002"/>
                <a:gd name="connsiteY5" fmla="*/ 119214 h 164610"/>
                <a:gd name="connsiteX6" fmla="*/ 0 w 403002"/>
                <a:gd name="connsiteY6" fmla="*/ 97497 h 164610"/>
                <a:gd name="connsiteX7" fmla="*/ 17145 w 403002"/>
                <a:gd name="connsiteY7" fmla="*/ 77494 h 164610"/>
                <a:gd name="connsiteX8" fmla="*/ 370999 w 403002"/>
                <a:gd name="connsiteY8" fmla="*/ 69303 h 164610"/>
                <a:gd name="connsiteX9" fmla="*/ 403003 w 403002"/>
                <a:gd name="connsiteY9" fmla="*/ 106546 h 16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002" h="164610">
                  <a:moveTo>
                    <a:pt x="403003" y="106546"/>
                  </a:moveTo>
                  <a:cubicBezTo>
                    <a:pt x="396811" y="115309"/>
                    <a:pt x="391192" y="124738"/>
                    <a:pt x="384524" y="133025"/>
                  </a:cubicBezTo>
                  <a:cubicBezTo>
                    <a:pt x="369475" y="151694"/>
                    <a:pt x="354616" y="166744"/>
                    <a:pt x="328993" y="164362"/>
                  </a:cubicBezTo>
                  <a:cubicBezTo>
                    <a:pt x="298894" y="161505"/>
                    <a:pt x="278034" y="134644"/>
                    <a:pt x="260032" y="113308"/>
                  </a:cubicBezTo>
                  <a:cubicBezTo>
                    <a:pt x="247745" y="98830"/>
                    <a:pt x="228314" y="65398"/>
                    <a:pt x="204501" y="73494"/>
                  </a:cubicBezTo>
                  <a:cubicBezTo>
                    <a:pt x="191643" y="77971"/>
                    <a:pt x="179546" y="109022"/>
                    <a:pt x="168878" y="119214"/>
                  </a:cubicBezTo>
                  <a:cubicBezTo>
                    <a:pt x="118872" y="167220"/>
                    <a:pt x="51435" y="144836"/>
                    <a:pt x="0" y="97497"/>
                  </a:cubicBezTo>
                  <a:cubicBezTo>
                    <a:pt x="5239" y="90639"/>
                    <a:pt x="11049" y="83971"/>
                    <a:pt x="17145" y="77494"/>
                  </a:cubicBezTo>
                  <a:cubicBezTo>
                    <a:pt x="112585" y="-22518"/>
                    <a:pt x="270986" y="-26233"/>
                    <a:pt x="370999" y="69303"/>
                  </a:cubicBezTo>
                  <a:cubicBezTo>
                    <a:pt x="383191" y="80923"/>
                    <a:pt x="393859" y="93306"/>
                    <a:pt x="403003" y="106546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5DA329-BD4D-43E0-B259-76502B17CCC5}"/>
                </a:ext>
              </a:extLst>
            </p:cNvPr>
            <p:cNvSpPr/>
            <p:nvPr/>
          </p:nvSpPr>
          <p:spPr>
            <a:xfrm>
              <a:off x="6376397" y="2123503"/>
              <a:ext cx="177814" cy="164877"/>
            </a:xfrm>
            <a:custGeom>
              <a:avLst/>
              <a:gdLst>
                <a:gd name="connsiteX0" fmla="*/ 100887 w 177814"/>
                <a:gd name="connsiteY0" fmla="*/ 136112 h 164877"/>
                <a:gd name="connsiteX1" fmla="*/ 37165 w 177814"/>
                <a:gd name="connsiteY1" fmla="*/ 164878 h 164877"/>
                <a:gd name="connsiteX2" fmla="*/ 2209 w 177814"/>
                <a:gd name="connsiteY2" fmla="*/ 0 h 164877"/>
                <a:gd name="connsiteX3" fmla="*/ 84695 w 177814"/>
                <a:gd name="connsiteY3" fmla="*/ 19526 h 164877"/>
                <a:gd name="connsiteX4" fmla="*/ 165181 w 177814"/>
                <a:gd name="connsiteY4" fmla="*/ 36195 h 164877"/>
                <a:gd name="connsiteX5" fmla="*/ 100887 w 177814"/>
                <a:gd name="connsiteY5" fmla="*/ 136112 h 16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14" h="164877">
                  <a:moveTo>
                    <a:pt x="100887" y="136112"/>
                  </a:moveTo>
                  <a:cubicBezTo>
                    <a:pt x="80599" y="146590"/>
                    <a:pt x="59263" y="157163"/>
                    <a:pt x="37165" y="164878"/>
                  </a:cubicBezTo>
                  <a:cubicBezTo>
                    <a:pt x="6399" y="115062"/>
                    <a:pt x="-5316" y="56483"/>
                    <a:pt x="2209" y="0"/>
                  </a:cubicBezTo>
                  <a:cubicBezTo>
                    <a:pt x="15448" y="13525"/>
                    <a:pt x="37642" y="29242"/>
                    <a:pt x="84695" y="19526"/>
                  </a:cubicBezTo>
                  <a:cubicBezTo>
                    <a:pt x="111651" y="13906"/>
                    <a:pt x="143655" y="15526"/>
                    <a:pt x="165181" y="36195"/>
                  </a:cubicBezTo>
                  <a:cubicBezTo>
                    <a:pt x="207663" y="76867"/>
                    <a:pt x="131939" y="120205"/>
                    <a:pt x="100887" y="13611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0D90D4-9BF7-49E9-801C-6828E25F1636}"/>
              </a:ext>
            </a:extLst>
          </p:cNvPr>
          <p:cNvSpPr/>
          <p:nvPr/>
        </p:nvSpPr>
        <p:spPr>
          <a:xfrm rot="20537283">
            <a:off x="8413111" y="6058313"/>
            <a:ext cx="48046" cy="88231"/>
          </a:xfrm>
          <a:custGeom>
            <a:avLst/>
            <a:gdLst>
              <a:gd name="connsiteX0" fmla="*/ 13273 w 22583"/>
              <a:gd name="connsiteY0" fmla="*/ 41372 h 41371"/>
              <a:gd name="connsiteX1" fmla="*/ 4224 w 22583"/>
              <a:gd name="connsiteY1" fmla="*/ 33847 h 41371"/>
              <a:gd name="connsiteX2" fmla="*/ 129 w 22583"/>
              <a:gd name="connsiteY2" fmla="*/ 10701 h 41371"/>
              <a:gd name="connsiteX3" fmla="*/ 7844 w 22583"/>
              <a:gd name="connsiteY3" fmla="*/ 129 h 41371"/>
              <a:gd name="connsiteX4" fmla="*/ 18416 w 22583"/>
              <a:gd name="connsiteY4" fmla="*/ 7844 h 41371"/>
              <a:gd name="connsiteX5" fmla="*/ 22417 w 22583"/>
              <a:gd name="connsiteY5" fmla="*/ 30323 h 41371"/>
              <a:gd name="connsiteX6" fmla="*/ 15083 w 22583"/>
              <a:gd name="connsiteY6" fmla="*/ 41181 h 41371"/>
              <a:gd name="connsiteX7" fmla="*/ 13273 w 22583"/>
              <a:gd name="connsiteY7" fmla="*/ 41372 h 4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83" h="41371">
                <a:moveTo>
                  <a:pt x="13273" y="41372"/>
                </a:moveTo>
                <a:cubicBezTo>
                  <a:pt x="8891" y="41372"/>
                  <a:pt x="5082" y="38324"/>
                  <a:pt x="4224" y="33847"/>
                </a:cubicBezTo>
                <a:cubicBezTo>
                  <a:pt x="2700" y="26037"/>
                  <a:pt x="1367" y="18321"/>
                  <a:pt x="129" y="10701"/>
                </a:cubicBezTo>
                <a:cubicBezTo>
                  <a:pt x="-728" y="5653"/>
                  <a:pt x="2796" y="890"/>
                  <a:pt x="7844" y="129"/>
                </a:cubicBezTo>
                <a:cubicBezTo>
                  <a:pt x="12892" y="-729"/>
                  <a:pt x="17655" y="2796"/>
                  <a:pt x="18416" y="7844"/>
                </a:cubicBezTo>
                <a:cubicBezTo>
                  <a:pt x="19560" y="15273"/>
                  <a:pt x="20988" y="22798"/>
                  <a:pt x="22417" y="30323"/>
                </a:cubicBezTo>
                <a:cubicBezTo>
                  <a:pt x="23370" y="35371"/>
                  <a:pt x="20131" y="40229"/>
                  <a:pt x="15083" y="41181"/>
                </a:cubicBezTo>
                <a:cubicBezTo>
                  <a:pt x="14511" y="41277"/>
                  <a:pt x="13845" y="41372"/>
                  <a:pt x="13273" y="4137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grpSp>
        <p:nvGrpSpPr>
          <p:cNvPr id="36" name="Graphic 15">
            <a:extLst>
              <a:ext uri="{FF2B5EF4-FFF2-40B4-BE49-F238E27FC236}">
                <a16:creationId xmlns:a16="http://schemas.microsoft.com/office/drawing/2014/main" id="{7A8CC461-54B3-4F05-993B-0AE9BCEB7AFF}"/>
              </a:ext>
            </a:extLst>
          </p:cNvPr>
          <p:cNvGrpSpPr/>
          <p:nvPr/>
        </p:nvGrpSpPr>
        <p:grpSpPr>
          <a:xfrm rot="20537283">
            <a:off x="4754061" y="2361342"/>
            <a:ext cx="2410264" cy="186152"/>
            <a:chOff x="6000368" y="1819751"/>
            <a:chExt cx="2410264" cy="186152"/>
          </a:xfrm>
          <a:solidFill>
            <a:srgbClr val="FCE5A7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89220B-25D3-4683-8447-C2AF83A7118D}"/>
                </a:ext>
              </a:extLst>
            </p:cNvPr>
            <p:cNvSpPr/>
            <p:nvPr/>
          </p:nvSpPr>
          <p:spPr>
            <a:xfrm>
              <a:off x="6000368" y="1897665"/>
              <a:ext cx="98071" cy="108238"/>
            </a:xfrm>
            <a:custGeom>
              <a:avLst/>
              <a:gdLst>
                <a:gd name="connsiteX0" fmla="*/ 0 w 98071"/>
                <a:gd name="connsiteY0" fmla="*/ 0 h 108238"/>
                <a:gd name="connsiteX1" fmla="*/ 92583 w 98071"/>
                <a:gd name="connsiteY1" fmla="*/ 104394 h 108238"/>
                <a:gd name="connsiteX2" fmla="*/ 0 w 98071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1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F7F4637-C072-43EF-8A86-2BF1F1871BAF}"/>
                </a:ext>
              </a:extLst>
            </p:cNvPr>
            <p:cNvSpPr/>
            <p:nvPr/>
          </p:nvSpPr>
          <p:spPr>
            <a:xfrm>
              <a:off x="8312562" y="1819751"/>
              <a:ext cx="98070" cy="108238"/>
            </a:xfrm>
            <a:custGeom>
              <a:avLst/>
              <a:gdLst>
                <a:gd name="connsiteX0" fmla="*/ 0 w 98070"/>
                <a:gd name="connsiteY0" fmla="*/ 0 h 108238"/>
                <a:gd name="connsiteX1" fmla="*/ 92583 w 98070"/>
                <a:gd name="connsiteY1" fmla="*/ 104394 h 108238"/>
                <a:gd name="connsiteX2" fmla="*/ 0 w 98070"/>
                <a:gd name="connsiteY2" fmla="*/ 0 h 10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70" h="108238">
                  <a:moveTo>
                    <a:pt x="0" y="0"/>
                  </a:moveTo>
                  <a:cubicBezTo>
                    <a:pt x="0" y="0"/>
                    <a:pt x="64865" y="132207"/>
                    <a:pt x="92583" y="104394"/>
                  </a:cubicBezTo>
                  <a:cubicBezTo>
                    <a:pt x="125444" y="715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E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782B4BF-4BA8-4C86-B687-E84E420E45DD}"/>
              </a:ext>
            </a:extLst>
          </p:cNvPr>
          <p:cNvSpPr/>
          <p:nvPr/>
        </p:nvSpPr>
        <p:spPr>
          <a:xfrm rot="20537283">
            <a:off x="2382818" y="2429516"/>
            <a:ext cx="6286500" cy="3603688"/>
          </a:xfrm>
          <a:custGeom>
            <a:avLst/>
            <a:gdLst>
              <a:gd name="connsiteX0" fmla="*/ 0 w 6286500"/>
              <a:gd name="connsiteY0" fmla="*/ 0 h 3603688"/>
              <a:gd name="connsiteX1" fmla="*/ 6286500 w 6286500"/>
              <a:gd name="connsiteY1" fmla="*/ 0 h 3603688"/>
              <a:gd name="connsiteX2" fmla="*/ 6286500 w 6286500"/>
              <a:gd name="connsiteY2" fmla="*/ 3603689 h 3603688"/>
              <a:gd name="connsiteX3" fmla="*/ 0 w 6286500"/>
              <a:gd name="connsiteY3" fmla="*/ 3603689 h 36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3603688">
                <a:moveTo>
                  <a:pt x="0" y="0"/>
                </a:moveTo>
                <a:lnTo>
                  <a:pt x="6286500" y="0"/>
                </a:lnTo>
                <a:lnTo>
                  <a:pt x="6286500" y="3603689"/>
                </a:lnTo>
                <a:lnTo>
                  <a:pt x="0" y="3603689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0" name="Graphic 2">
            <a:extLst>
              <a:ext uri="{FF2B5EF4-FFF2-40B4-BE49-F238E27FC236}">
                <a16:creationId xmlns:a16="http://schemas.microsoft.com/office/drawing/2014/main" id="{E9C55373-45E6-4FF9-8594-CE0770D9C5B5}"/>
              </a:ext>
            </a:extLst>
          </p:cNvPr>
          <p:cNvGrpSpPr/>
          <p:nvPr/>
        </p:nvGrpSpPr>
        <p:grpSpPr>
          <a:xfrm rot="2255152">
            <a:off x="3325192" y="5144261"/>
            <a:ext cx="962176" cy="1164482"/>
            <a:chOff x="5881684" y="3147949"/>
            <a:chExt cx="428090" cy="557286"/>
          </a:xfrm>
        </p:grpSpPr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C55D7F1F-9F14-49B4-9C43-7FAD096D893D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6D58299-6DDF-4BB2-BE07-033AA3184936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697D84-2B6F-490F-8C0C-53091006E364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1A43AD7-1C7B-457F-90DB-D0DA1C148D8D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09C6842-A34C-4E56-AF53-1B65A7BA967C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57E256B-9EAD-49C5-8A6D-83B6B5FEE66C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69E3364-0862-4C4D-8072-132930E5A32A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227106-6904-4735-B2FF-3AE95B918177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1DC7A3-14BE-4E3C-B3ED-C4A8C1066313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006A914-E600-493C-8815-793751816041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A8C7AC-A24E-4E98-8445-6475CC9026E5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3" name="Graphic 2">
                <a:extLst>
                  <a:ext uri="{FF2B5EF4-FFF2-40B4-BE49-F238E27FC236}">
                    <a16:creationId xmlns:a16="http://schemas.microsoft.com/office/drawing/2014/main" id="{4C307F83-6B37-42C2-8076-B79A0FE3EBE6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00508CD-9632-4248-90A4-DA76D749CDA8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0EA0D20C-7756-4F0F-9046-C21B1C6C01ED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2140DAD-E450-49DD-ADE6-C3A4AADFF3A7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265421B-DA14-40CD-9695-FF16F9F0D958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F20B8A-02A8-44A1-B6EF-B6CADB2FC814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D211929-992E-448B-8217-EFE3B0123AC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07B3BD-E424-4B12-9B80-E8E890F97213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0ACF65C-A2C7-40E3-ACC7-26560AFCB965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70B4E8C-BA9B-4580-AB6E-9EB0A62BE21F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1D49E8C-216C-4801-8273-E2999E5C5D6A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FCE7D4-C637-4CDC-B7A4-10939FC30A07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2E2F6F-28B5-481D-9BF4-6805899DEE5D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C5E4F09-E3D7-491D-A6B9-835DA3A48CC1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65" name="Graphic 2">
                <a:extLst>
                  <a:ext uri="{FF2B5EF4-FFF2-40B4-BE49-F238E27FC236}">
                    <a16:creationId xmlns:a16="http://schemas.microsoft.com/office/drawing/2014/main" id="{CF6949CE-D006-4735-B3D8-EBED33C829C3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304B61F-3216-4A88-871E-DD95E0873451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4BD70D8-BC97-4961-BC13-14E5A9779239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66" name="Graphic 2">
                <a:extLst>
                  <a:ext uri="{FF2B5EF4-FFF2-40B4-BE49-F238E27FC236}">
                    <a16:creationId xmlns:a16="http://schemas.microsoft.com/office/drawing/2014/main" id="{D96827F9-3F49-415A-A94E-63AA9D63646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DC468D0-78F3-4B05-B1BF-752CDDB59C00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FACF46D-E0F6-453F-ACD2-8AA407833B36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7A32A5-7269-45CC-A219-FAE1F102BBBC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73" name="Graphic 26">
            <a:extLst>
              <a:ext uri="{FF2B5EF4-FFF2-40B4-BE49-F238E27FC236}">
                <a16:creationId xmlns:a16="http://schemas.microsoft.com/office/drawing/2014/main" id="{8ABB07FB-B83F-4D6B-877E-4985A9888FB0}"/>
              </a:ext>
            </a:extLst>
          </p:cNvPr>
          <p:cNvGrpSpPr/>
          <p:nvPr/>
        </p:nvGrpSpPr>
        <p:grpSpPr>
          <a:xfrm rot="4294271">
            <a:off x="577081" y="3199274"/>
            <a:ext cx="1019469" cy="1465697"/>
            <a:chOff x="5967437" y="3219475"/>
            <a:chExt cx="259743" cy="423668"/>
          </a:xfrm>
        </p:grpSpPr>
        <p:grpSp>
          <p:nvGrpSpPr>
            <p:cNvPr id="74" name="Graphic 26">
              <a:extLst>
                <a:ext uri="{FF2B5EF4-FFF2-40B4-BE49-F238E27FC236}">
                  <a16:creationId xmlns:a16="http://schemas.microsoft.com/office/drawing/2014/main" id="{972E441A-0F98-43F0-9BFB-D3227F8BDC51}"/>
                </a:ext>
              </a:extLst>
            </p:cNvPr>
            <p:cNvGrpSpPr/>
            <p:nvPr/>
          </p:nvGrpSpPr>
          <p:grpSpPr>
            <a:xfrm>
              <a:off x="5967437" y="3219475"/>
              <a:ext cx="259743" cy="423668"/>
              <a:chOff x="5967437" y="3219475"/>
              <a:chExt cx="259743" cy="423668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493417-A69E-493C-97BB-CFB1311B037B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235480" cy="398833"/>
              </a:xfrm>
              <a:custGeom>
                <a:avLst/>
                <a:gdLst>
                  <a:gd name="connsiteX0" fmla="*/ 31052 w 235480"/>
                  <a:gd name="connsiteY0" fmla="*/ 15145 h 398833"/>
                  <a:gd name="connsiteX1" fmla="*/ 0 w 235480"/>
                  <a:gd name="connsiteY1" fmla="*/ 30194 h 398833"/>
                  <a:gd name="connsiteX2" fmla="*/ 169831 w 235480"/>
                  <a:gd name="connsiteY2" fmla="*/ 379381 h 398833"/>
                  <a:gd name="connsiteX3" fmla="*/ 216027 w 235480"/>
                  <a:gd name="connsiteY3" fmla="*/ 395383 h 398833"/>
                  <a:gd name="connsiteX4" fmla="*/ 232029 w 235480"/>
                  <a:gd name="connsiteY4" fmla="*/ 349187 h 398833"/>
                  <a:gd name="connsiteX5" fmla="*/ 62198 w 235480"/>
                  <a:gd name="connsiteY5" fmla="*/ 0 h 398833"/>
                  <a:gd name="connsiteX6" fmla="*/ 31052 w 235480"/>
                  <a:gd name="connsiteY6" fmla="*/ 15145 h 3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480" h="398833">
                    <a:moveTo>
                      <a:pt x="31052" y="15145"/>
                    </a:moveTo>
                    <a:lnTo>
                      <a:pt x="0" y="30194"/>
                    </a:lnTo>
                    <a:lnTo>
                      <a:pt x="169831" y="379381"/>
                    </a:lnTo>
                    <a:cubicBezTo>
                      <a:pt x="178213" y="396526"/>
                      <a:pt x="198882" y="403670"/>
                      <a:pt x="216027" y="395383"/>
                    </a:cubicBezTo>
                    <a:cubicBezTo>
                      <a:pt x="233172" y="387001"/>
                      <a:pt x="240316" y="366332"/>
                      <a:pt x="232029" y="349187"/>
                    </a:cubicBezTo>
                    <a:lnTo>
                      <a:pt x="62198" y="0"/>
                    </a:lnTo>
                    <a:lnTo>
                      <a:pt x="31052" y="15145"/>
                    </a:ln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8C85AF-F87B-4817-A278-A786E035A4AC}"/>
                  </a:ext>
                </a:extLst>
              </p:cNvPr>
              <p:cNvSpPr/>
              <p:nvPr/>
            </p:nvSpPr>
            <p:spPr>
              <a:xfrm>
                <a:off x="5967437" y="3219475"/>
                <a:ext cx="101155" cy="60388"/>
              </a:xfrm>
              <a:custGeom>
                <a:avLst/>
                <a:gdLst>
                  <a:gd name="connsiteX0" fmla="*/ 85509 w 101155"/>
                  <a:gd name="connsiteY0" fmla="*/ 1117 h 60388"/>
                  <a:gd name="connsiteX1" fmla="*/ 45790 w 101155"/>
                  <a:gd name="connsiteY1" fmla="*/ 20358 h 60388"/>
                  <a:gd name="connsiteX2" fmla="*/ 6070 w 101155"/>
                  <a:gd name="connsiteY2" fmla="*/ 39694 h 60388"/>
                  <a:gd name="connsiteX3" fmla="*/ 1117 w 101155"/>
                  <a:gd name="connsiteY3" fmla="*/ 54267 h 60388"/>
                  <a:gd name="connsiteX4" fmla="*/ 15691 w 101155"/>
                  <a:gd name="connsiteY4" fmla="*/ 59315 h 60388"/>
                  <a:gd name="connsiteX5" fmla="*/ 55315 w 101155"/>
                  <a:gd name="connsiteY5" fmla="*/ 39979 h 60388"/>
                  <a:gd name="connsiteX6" fmla="*/ 95034 w 101155"/>
                  <a:gd name="connsiteY6" fmla="*/ 20644 h 60388"/>
                  <a:gd name="connsiteX7" fmla="*/ 100082 w 101155"/>
                  <a:gd name="connsiteY7" fmla="*/ 6070 h 60388"/>
                  <a:gd name="connsiteX8" fmla="*/ 85509 w 101155"/>
                  <a:gd name="connsiteY8" fmla="*/ 1117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155" h="60388">
                    <a:moveTo>
                      <a:pt x="85509" y="1117"/>
                    </a:moveTo>
                    <a:lnTo>
                      <a:pt x="45790" y="20358"/>
                    </a:lnTo>
                    <a:lnTo>
                      <a:pt x="6070" y="39694"/>
                    </a:lnTo>
                    <a:cubicBezTo>
                      <a:pt x="736" y="42361"/>
                      <a:pt x="-1550" y="48838"/>
                      <a:pt x="1117" y="54267"/>
                    </a:cubicBezTo>
                    <a:cubicBezTo>
                      <a:pt x="3784" y="59696"/>
                      <a:pt x="10261" y="61887"/>
                      <a:pt x="15691" y="59315"/>
                    </a:cubicBezTo>
                    <a:lnTo>
                      <a:pt x="55315" y="39979"/>
                    </a:lnTo>
                    <a:lnTo>
                      <a:pt x="95034" y="20644"/>
                    </a:lnTo>
                    <a:cubicBezTo>
                      <a:pt x="100463" y="17977"/>
                      <a:pt x="102654" y="11500"/>
                      <a:pt x="100082" y="6070"/>
                    </a:cubicBezTo>
                    <a:cubicBezTo>
                      <a:pt x="97415" y="736"/>
                      <a:pt x="90938" y="-1550"/>
                      <a:pt x="85509" y="1117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7EFBC0A-2CA8-4B01-BB22-ADBE3CB5A307}"/>
                  </a:ext>
                </a:extLst>
              </p:cNvPr>
              <p:cNvSpPr/>
              <p:nvPr/>
            </p:nvSpPr>
            <p:spPr>
              <a:xfrm>
                <a:off x="5991700" y="3244310"/>
                <a:ext cx="65151" cy="36480"/>
              </a:xfrm>
              <a:custGeom>
                <a:avLst/>
                <a:gdLst>
                  <a:gd name="connsiteX0" fmla="*/ 65151 w 65151"/>
                  <a:gd name="connsiteY0" fmla="*/ 6287 h 36480"/>
                  <a:gd name="connsiteX1" fmla="*/ 62198 w 65151"/>
                  <a:gd name="connsiteY1" fmla="*/ 0 h 36480"/>
                  <a:gd name="connsiteX2" fmla="*/ 31909 w 65151"/>
                  <a:gd name="connsiteY2" fmla="*/ 14669 h 36480"/>
                  <a:gd name="connsiteX3" fmla="*/ 31528 w 65151"/>
                  <a:gd name="connsiteY3" fmla="*/ 14859 h 36480"/>
                  <a:gd name="connsiteX4" fmla="*/ 31052 w 65151"/>
                  <a:gd name="connsiteY4" fmla="*/ 15145 h 36480"/>
                  <a:gd name="connsiteX5" fmla="*/ 0 w 65151"/>
                  <a:gd name="connsiteY5" fmla="*/ 30194 h 36480"/>
                  <a:gd name="connsiteX6" fmla="*/ 3048 w 65151"/>
                  <a:gd name="connsiteY6" fmla="*/ 36481 h 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151" h="36480">
                    <a:moveTo>
                      <a:pt x="65151" y="6287"/>
                    </a:moveTo>
                    <a:lnTo>
                      <a:pt x="62198" y="0"/>
                    </a:lnTo>
                    <a:lnTo>
                      <a:pt x="31909" y="14669"/>
                    </a:lnTo>
                    <a:lnTo>
                      <a:pt x="31528" y="14859"/>
                    </a:lnTo>
                    <a:lnTo>
                      <a:pt x="31052" y="15145"/>
                    </a:lnTo>
                    <a:lnTo>
                      <a:pt x="0" y="30194"/>
                    </a:lnTo>
                    <a:lnTo>
                      <a:pt x="3048" y="36481"/>
                    </a:lnTo>
                    <a:close/>
                  </a:path>
                </a:pathLst>
              </a:custGeom>
              <a:solidFill>
                <a:srgbClr val="0F5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01FDCC-BE5A-4B04-B268-F0F85A727565}"/>
                </a:ext>
              </a:extLst>
            </p:cNvPr>
            <p:cNvSpPr/>
            <p:nvPr/>
          </p:nvSpPr>
          <p:spPr>
            <a:xfrm>
              <a:off x="6032753" y="3318890"/>
              <a:ext cx="187286" cy="317302"/>
            </a:xfrm>
            <a:custGeom>
              <a:avLst/>
              <a:gdLst>
                <a:gd name="connsiteX0" fmla="*/ 24765 w 187286"/>
                <a:gd name="connsiteY0" fmla="*/ 12097 h 317302"/>
                <a:gd name="connsiteX1" fmla="*/ 0 w 187286"/>
                <a:gd name="connsiteY1" fmla="*/ 24098 h 317302"/>
                <a:gd name="connsiteX2" fmla="*/ 135065 w 187286"/>
                <a:gd name="connsiteY2" fmla="*/ 301847 h 317302"/>
                <a:gd name="connsiteX3" fmla="*/ 171831 w 187286"/>
                <a:gd name="connsiteY3" fmla="*/ 314516 h 317302"/>
                <a:gd name="connsiteX4" fmla="*/ 184499 w 187286"/>
                <a:gd name="connsiteY4" fmla="*/ 277749 h 317302"/>
                <a:gd name="connsiteX5" fmla="*/ 49530 w 187286"/>
                <a:gd name="connsiteY5" fmla="*/ 0 h 317302"/>
                <a:gd name="connsiteX6" fmla="*/ 24765 w 187286"/>
                <a:gd name="connsiteY6" fmla="*/ 12097 h 31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286" h="317302">
                  <a:moveTo>
                    <a:pt x="24765" y="12097"/>
                  </a:moveTo>
                  <a:lnTo>
                    <a:pt x="0" y="24098"/>
                  </a:lnTo>
                  <a:lnTo>
                    <a:pt x="135065" y="301847"/>
                  </a:lnTo>
                  <a:cubicBezTo>
                    <a:pt x="141732" y="315468"/>
                    <a:pt x="158115" y="321183"/>
                    <a:pt x="171831" y="314516"/>
                  </a:cubicBezTo>
                  <a:cubicBezTo>
                    <a:pt x="185452" y="307848"/>
                    <a:pt x="191167" y="291465"/>
                    <a:pt x="184499" y="277749"/>
                  </a:cubicBezTo>
                  <a:lnTo>
                    <a:pt x="49530" y="0"/>
                  </a:lnTo>
                  <a:lnTo>
                    <a:pt x="24765" y="12097"/>
                  </a:lnTo>
                  <a:close/>
                </a:path>
              </a:pathLst>
            </a:custGeom>
            <a:solidFill>
              <a:srgbClr val="D75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6" name="Graphic 26">
              <a:extLst>
                <a:ext uri="{FF2B5EF4-FFF2-40B4-BE49-F238E27FC236}">
                  <a16:creationId xmlns:a16="http://schemas.microsoft.com/office/drawing/2014/main" id="{468CE36D-F1ED-466A-9D9A-A2B7D6BDE7D4}"/>
                </a:ext>
              </a:extLst>
            </p:cNvPr>
            <p:cNvGrpSpPr/>
            <p:nvPr/>
          </p:nvGrpSpPr>
          <p:grpSpPr>
            <a:xfrm>
              <a:off x="6064723" y="3334382"/>
              <a:ext cx="128464" cy="281245"/>
              <a:chOff x="6064723" y="3334382"/>
              <a:chExt cx="128464" cy="281245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C45E99D-5485-4043-9A96-F33EB6FF8FE4}"/>
                  </a:ext>
                </a:extLst>
              </p:cNvPr>
              <p:cNvSpPr/>
              <p:nvPr/>
            </p:nvSpPr>
            <p:spPr>
              <a:xfrm>
                <a:off x="6064723" y="3334382"/>
                <a:ext cx="30833" cy="30833"/>
              </a:xfrm>
              <a:custGeom>
                <a:avLst/>
                <a:gdLst>
                  <a:gd name="connsiteX0" fmla="*/ 29276 w 30833"/>
                  <a:gd name="connsiteY0" fmla="*/ 8702 h 30833"/>
                  <a:gd name="connsiteX1" fmla="*/ 22132 w 30833"/>
                  <a:gd name="connsiteY1" fmla="*/ 29276 h 30833"/>
                  <a:gd name="connsiteX2" fmla="*/ 1558 w 30833"/>
                  <a:gd name="connsiteY2" fmla="*/ 22132 h 30833"/>
                  <a:gd name="connsiteX3" fmla="*/ 8702 w 30833"/>
                  <a:gd name="connsiteY3" fmla="*/ 1558 h 30833"/>
                  <a:gd name="connsiteX4" fmla="*/ 29276 w 30833"/>
                  <a:gd name="connsiteY4" fmla="*/ 8702 h 3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33">
                    <a:moveTo>
                      <a:pt x="29276" y="8702"/>
                    </a:moveTo>
                    <a:cubicBezTo>
                      <a:pt x="32990" y="16322"/>
                      <a:pt x="29847" y="25561"/>
                      <a:pt x="22132" y="29276"/>
                    </a:cubicBezTo>
                    <a:cubicBezTo>
                      <a:pt x="14512" y="32990"/>
                      <a:pt x="5273" y="29847"/>
                      <a:pt x="1558" y="22132"/>
                    </a:cubicBezTo>
                    <a:cubicBezTo>
                      <a:pt x="-2157" y="14512"/>
                      <a:pt x="986" y="5273"/>
                      <a:pt x="8702" y="1558"/>
                    </a:cubicBezTo>
                    <a:cubicBezTo>
                      <a:pt x="16322" y="-2157"/>
                      <a:pt x="25561" y="986"/>
                      <a:pt x="29276" y="87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8C2F335-D042-4F67-95E3-5441142CC1D8}"/>
                  </a:ext>
                </a:extLst>
              </p:cNvPr>
              <p:cNvSpPr/>
              <p:nvPr/>
            </p:nvSpPr>
            <p:spPr>
              <a:xfrm>
                <a:off x="6102252" y="3425934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8C5D948-04B8-4DC6-9F5D-F7912D4E7A3C}"/>
                  </a:ext>
                </a:extLst>
              </p:cNvPr>
              <p:cNvSpPr/>
              <p:nvPr/>
            </p:nvSpPr>
            <p:spPr>
              <a:xfrm>
                <a:off x="6107014" y="3470987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322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9738F53-65D0-4F1F-BBB9-270F83F9EC81}"/>
                  </a:ext>
                </a:extLst>
              </p:cNvPr>
              <p:cNvSpPr/>
              <p:nvPr/>
            </p:nvSpPr>
            <p:spPr>
              <a:xfrm>
                <a:off x="6065104" y="3384828"/>
                <a:ext cx="30833" cy="30775"/>
              </a:xfrm>
              <a:custGeom>
                <a:avLst/>
                <a:gdLst>
                  <a:gd name="connsiteX0" fmla="*/ 29276 w 30833"/>
                  <a:gd name="connsiteY0" fmla="*/ 8644 h 30775"/>
                  <a:gd name="connsiteX1" fmla="*/ 22132 w 30833"/>
                  <a:gd name="connsiteY1" fmla="*/ 29218 h 30775"/>
                  <a:gd name="connsiteX2" fmla="*/ 1558 w 30833"/>
                  <a:gd name="connsiteY2" fmla="*/ 22074 h 30775"/>
                  <a:gd name="connsiteX3" fmla="*/ 8702 w 30833"/>
                  <a:gd name="connsiteY3" fmla="*/ 1500 h 30775"/>
                  <a:gd name="connsiteX4" fmla="*/ 29276 w 30833"/>
                  <a:gd name="connsiteY4" fmla="*/ 8644 h 3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775">
                    <a:moveTo>
                      <a:pt x="29276" y="8644"/>
                    </a:moveTo>
                    <a:cubicBezTo>
                      <a:pt x="32990" y="16264"/>
                      <a:pt x="29847" y="25503"/>
                      <a:pt x="22132" y="29218"/>
                    </a:cubicBezTo>
                    <a:cubicBezTo>
                      <a:pt x="14512" y="32932"/>
                      <a:pt x="5273" y="29789"/>
                      <a:pt x="1558" y="22074"/>
                    </a:cubicBezTo>
                    <a:cubicBezTo>
                      <a:pt x="-2157" y="14454"/>
                      <a:pt x="986" y="5215"/>
                      <a:pt x="8702" y="1500"/>
                    </a:cubicBezTo>
                    <a:cubicBezTo>
                      <a:pt x="16322" y="-2120"/>
                      <a:pt x="25561" y="1024"/>
                      <a:pt x="29276" y="86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5E1902-C192-4D66-8836-BDA4EFCAE03A}"/>
                  </a:ext>
                </a:extLst>
              </p:cNvPr>
              <p:cNvSpPr/>
              <p:nvPr/>
            </p:nvSpPr>
            <p:spPr>
              <a:xfrm>
                <a:off x="6153877" y="3517755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914FA5B-DDC2-43A1-9C71-0D7E63CCC1AF}"/>
                  </a:ext>
                </a:extLst>
              </p:cNvPr>
              <p:cNvSpPr/>
              <p:nvPr/>
            </p:nvSpPr>
            <p:spPr>
              <a:xfrm>
                <a:off x="6162354" y="3584811"/>
                <a:ext cx="30833" cy="30817"/>
              </a:xfrm>
              <a:custGeom>
                <a:avLst/>
                <a:gdLst>
                  <a:gd name="connsiteX0" fmla="*/ 29276 w 30833"/>
                  <a:gd name="connsiteY0" fmla="*/ 8685 h 30817"/>
                  <a:gd name="connsiteX1" fmla="*/ 22132 w 30833"/>
                  <a:gd name="connsiteY1" fmla="*/ 29259 h 30817"/>
                  <a:gd name="connsiteX2" fmla="*/ 1558 w 30833"/>
                  <a:gd name="connsiteY2" fmla="*/ 22115 h 30817"/>
                  <a:gd name="connsiteX3" fmla="*/ 8702 w 30833"/>
                  <a:gd name="connsiteY3" fmla="*/ 1541 h 30817"/>
                  <a:gd name="connsiteX4" fmla="*/ 29276 w 30833"/>
                  <a:gd name="connsiteY4" fmla="*/ 8685 h 30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33" h="30817">
                    <a:moveTo>
                      <a:pt x="29276" y="8685"/>
                    </a:moveTo>
                    <a:cubicBezTo>
                      <a:pt x="32990" y="16305"/>
                      <a:pt x="29847" y="25545"/>
                      <a:pt x="22132" y="29259"/>
                    </a:cubicBezTo>
                    <a:cubicBezTo>
                      <a:pt x="14512" y="32974"/>
                      <a:pt x="5273" y="29831"/>
                      <a:pt x="1558" y="22115"/>
                    </a:cubicBezTo>
                    <a:cubicBezTo>
                      <a:pt x="-2157" y="14496"/>
                      <a:pt x="986" y="5256"/>
                      <a:pt x="8702" y="1541"/>
                    </a:cubicBezTo>
                    <a:cubicBezTo>
                      <a:pt x="16417" y="-2173"/>
                      <a:pt x="25561" y="1065"/>
                      <a:pt x="29276" y="86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86" name="Graphic 44275">
            <a:extLst>
              <a:ext uri="{FF2B5EF4-FFF2-40B4-BE49-F238E27FC236}">
                <a16:creationId xmlns:a16="http://schemas.microsoft.com/office/drawing/2014/main" id="{F3CFC191-DCBE-44DA-93B1-0C48C13C94B7}"/>
              </a:ext>
            </a:extLst>
          </p:cNvPr>
          <p:cNvGrpSpPr/>
          <p:nvPr/>
        </p:nvGrpSpPr>
        <p:grpSpPr>
          <a:xfrm rot="12236753" flipH="1">
            <a:off x="1936151" y="4018904"/>
            <a:ext cx="872144" cy="1003126"/>
            <a:chOff x="5895956" y="3205138"/>
            <a:chExt cx="399616" cy="448193"/>
          </a:xfrm>
        </p:grpSpPr>
        <p:grpSp>
          <p:nvGrpSpPr>
            <p:cNvPr id="87" name="Graphic 44275">
              <a:extLst>
                <a:ext uri="{FF2B5EF4-FFF2-40B4-BE49-F238E27FC236}">
                  <a16:creationId xmlns:a16="http://schemas.microsoft.com/office/drawing/2014/main" id="{3B9796BD-A6BB-413B-BBFE-5880518D52CA}"/>
                </a:ext>
              </a:extLst>
            </p:cNvPr>
            <p:cNvGrpSpPr/>
            <p:nvPr/>
          </p:nvGrpSpPr>
          <p:grpSpPr>
            <a:xfrm>
              <a:off x="6126080" y="3277771"/>
              <a:ext cx="108250" cy="123046"/>
              <a:chOff x="6126080" y="3277771"/>
              <a:chExt cx="108250" cy="123046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7178768-EEB5-4184-9EAA-63B4B8F0B71D}"/>
                  </a:ext>
                </a:extLst>
              </p:cNvPr>
              <p:cNvSpPr/>
              <p:nvPr/>
            </p:nvSpPr>
            <p:spPr>
              <a:xfrm rot="-8450884">
                <a:off x="6164774" y="3272522"/>
                <a:ext cx="30862" cy="133544"/>
              </a:xfrm>
              <a:custGeom>
                <a:avLst/>
                <a:gdLst>
                  <a:gd name="connsiteX0" fmla="*/ 0 w 30862"/>
                  <a:gd name="connsiteY0" fmla="*/ 0 h 133544"/>
                  <a:gd name="connsiteX1" fmla="*/ 30862 w 30862"/>
                  <a:gd name="connsiteY1" fmla="*/ 0 h 133544"/>
                  <a:gd name="connsiteX2" fmla="*/ 30862 w 30862"/>
                  <a:gd name="connsiteY2" fmla="*/ 133545 h 133544"/>
                  <a:gd name="connsiteX3" fmla="*/ 0 w 30862"/>
                  <a:gd name="connsiteY3" fmla="*/ 133545 h 13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62" h="133544">
                    <a:moveTo>
                      <a:pt x="0" y="0"/>
                    </a:moveTo>
                    <a:lnTo>
                      <a:pt x="30862" y="0"/>
                    </a:lnTo>
                    <a:lnTo>
                      <a:pt x="30862" y="133545"/>
                    </a:lnTo>
                    <a:lnTo>
                      <a:pt x="0" y="133545"/>
                    </a:lnTo>
                    <a:close/>
                  </a:path>
                </a:pathLst>
              </a:custGeom>
              <a:solidFill>
                <a:srgbClr val="444F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88068BB-046D-4D54-9C8B-97E87B53FB11}"/>
                  </a:ext>
                </a:extLst>
              </p:cNvPr>
              <p:cNvSpPr/>
              <p:nvPr/>
            </p:nvSpPr>
            <p:spPr>
              <a:xfrm rot="-8446264">
                <a:off x="6171799" y="3270995"/>
                <a:ext cx="7524" cy="123344"/>
              </a:xfrm>
              <a:custGeom>
                <a:avLst/>
                <a:gdLst>
                  <a:gd name="connsiteX0" fmla="*/ 0 w 7524"/>
                  <a:gd name="connsiteY0" fmla="*/ 0 h 123344"/>
                  <a:gd name="connsiteX1" fmla="*/ 7525 w 7524"/>
                  <a:gd name="connsiteY1" fmla="*/ 0 h 123344"/>
                  <a:gd name="connsiteX2" fmla="*/ 7525 w 7524"/>
                  <a:gd name="connsiteY2" fmla="*/ 123345 h 123344"/>
                  <a:gd name="connsiteX3" fmla="*/ 0 w 7524"/>
                  <a:gd name="connsiteY3" fmla="*/ 123345 h 12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2334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23345"/>
                    </a:lnTo>
                    <a:lnTo>
                      <a:pt x="0" y="123345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18239E4-5BC9-4D15-AF3B-5538F55F413A}"/>
                </a:ext>
              </a:extLst>
            </p:cNvPr>
            <p:cNvSpPr/>
            <p:nvPr/>
          </p:nvSpPr>
          <p:spPr>
            <a:xfrm>
              <a:off x="5895956" y="3346970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522" y="315486"/>
                    <a:pt x="271957" y="249859"/>
                  </a:cubicBezTo>
                  <a:cubicBezTo>
                    <a:pt x="325392" y="184232"/>
                    <a:pt x="315486" y="87744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68F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07EE54-61B3-48E0-A885-C4BFAAE8F2ED}"/>
                </a:ext>
              </a:extLst>
            </p:cNvPr>
            <p:cNvSpPr/>
            <p:nvPr/>
          </p:nvSpPr>
          <p:spPr>
            <a:xfrm>
              <a:off x="5920936" y="3371950"/>
              <a:ext cx="256401" cy="256401"/>
            </a:xfrm>
            <a:custGeom>
              <a:avLst/>
              <a:gdLst>
                <a:gd name="connsiteX0" fmla="*/ 209163 w 256401"/>
                <a:gd name="connsiteY0" fmla="*/ 28760 h 256401"/>
                <a:gd name="connsiteX1" fmla="*/ 227642 w 256401"/>
                <a:gd name="connsiteY1" fmla="*/ 209163 h 256401"/>
                <a:gd name="connsiteX2" fmla="*/ 47238 w 256401"/>
                <a:gd name="connsiteY2" fmla="*/ 227642 h 256401"/>
                <a:gd name="connsiteX3" fmla="*/ 28760 w 256401"/>
                <a:gd name="connsiteY3" fmla="*/ 47238 h 256401"/>
                <a:gd name="connsiteX4" fmla="*/ 209163 w 256401"/>
                <a:gd name="connsiteY4" fmla="*/ 28760 h 25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01" h="256401">
                  <a:moveTo>
                    <a:pt x="209163" y="28760"/>
                  </a:moveTo>
                  <a:cubicBezTo>
                    <a:pt x="264027" y="73432"/>
                    <a:pt x="272314" y="154299"/>
                    <a:pt x="227642" y="209163"/>
                  </a:cubicBezTo>
                  <a:cubicBezTo>
                    <a:pt x="182969" y="264027"/>
                    <a:pt x="102102" y="272314"/>
                    <a:pt x="47238" y="227642"/>
                  </a:cubicBezTo>
                  <a:cubicBezTo>
                    <a:pt x="-7626" y="182969"/>
                    <a:pt x="-15913" y="102102"/>
                    <a:pt x="28760" y="47238"/>
                  </a:cubicBezTo>
                  <a:cubicBezTo>
                    <a:pt x="73432" y="-7626"/>
                    <a:pt x="154299" y="-15913"/>
                    <a:pt x="209163" y="2876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A00EB62-8409-4AA0-831F-EFCC1610D346}"/>
                </a:ext>
              </a:extLst>
            </p:cNvPr>
            <p:cNvSpPr/>
            <p:nvPr/>
          </p:nvSpPr>
          <p:spPr>
            <a:xfrm>
              <a:off x="5978937" y="3410806"/>
              <a:ext cx="198362" cy="217542"/>
            </a:xfrm>
            <a:custGeom>
              <a:avLst/>
              <a:gdLst>
                <a:gd name="connsiteX0" fmla="*/ 171545 w 198362"/>
                <a:gd name="connsiteY0" fmla="*/ 98393 h 217542"/>
                <a:gd name="connsiteX1" fmla="*/ 0 w 198362"/>
                <a:gd name="connsiteY1" fmla="*/ 196691 h 217542"/>
                <a:gd name="connsiteX2" fmla="*/ 169640 w 198362"/>
                <a:gd name="connsiteY2" fmla="*/ 170307 h 217542"/>
                <a:gd name="connsiteX3" fmla="*/ 162211 w 198362"/>
                <a:gd name="connsiteY3" fmla="*/ 0 h 217542"/>
                <a:gd name="connsiteX4" fmla="*/ 171545 w 198362"/>
                <a:gd name="connsiteY4" fmla="*/ 98393 h 2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62" h="217542">
                  <a:moveTo>
                    <a:pt x="171545" y="98393"/>
                  </a:moveTo>
                  <a:cubicBezTo>
                    <a:pt x="141923" y="161544"/>
                    <a:pt x="67723" y="208598"/>
                    <a:pt x="0" y="196691"/>
                  </a:cubicBezTo>
                  <a:cubicBezTo>
                    <a:pt x="54197" y="232220"/>
                    <a:pt x="127825" y="221647"/>
                    <a:pt x="169640" y="170307"/>
                  </a:cubicBezTo>
                  <a:cubicBezTo>
                    <a:pt x="211074" y="119444"/>
                    <a:pt x="206883" y="46006"/>
                    <a:pt x="162211" y="0"/>
                  </a:cubicBezTo>
                  <a:cubicBezTo>
                    <a:pt x="180689" y="29813"/>
                    <a:pt x="187262" y="64960"/>
                    <a:pt x="171545" y="98393"/>
                  </a:cubicBezTo>
                  <a:close/>
                </a:path>
              </a:pathLst>
            </a:custGeom>
            <a:solidFill>
              <a:srgbClr val="C8C8C8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E2776E-BD30-4F6E-870F-2D079F04536D}"/>
                </a:ext>
              </a:extLst>
            </p:cNvPr>
            <p:cNvSpPr/>
            <p:nvPr/>
          </p:nvSpPr>
          <p:spPr>
            <a:xfrm>
              <a:off x="6178969" y="3205138"/>
              <a:ext cx="116573" cy="128033"/>
            </a:xfrm>
            <a:custGeom>
              <a:avLst/>
              <a:gdLst>
                <a:gd name="connsiteX0" fmla="*/ 89910 w 116573"/>
                <a:gd name="connsiteY0" fmla="*/ 3072 h 128033"/>
                <a:gd name="connsiteX1" fmla="*/ 111531 w 116573"/>
                <a:gd name="connsiteY1" fmla="*/ 20693 h 128033"/>
                <a:gd name="connsiteX2" fmla="*/ 113532 w 116573"/>
                <a:gd name="connsiteY2" fmla="*/ 39934 h 128033"/>
                <a:gd name="connsiteX3" fmla="*/ 45904 w 116573"/>
                <a:gd name="connsiteY3" fmla="*/ 122992 h 128033"/>
                <a:gd name="connsiteX4" fmla="*/ 26664 w 116573"/>
                <a:gd name="connsiteY4" fmla="*/ 124992 h 128033"/>
                <a:gd name="connsiteX5" fmla="*/ 5042 w 116573"/>
                <a:gd name="connsiteY5" fmla="*/ 107371 h 128033"/>
                <a:gd name="connsiteX6" fmla="*/ 3042 w 116573"/>
                <a:gd name="connsiteY6" fmla="*/ 88130 h 128033"/>
                <a:gd name="connsiteX7" fmla="*/ 70669 w 116573"/>
                <a:gd name="connsiteY7" fmla="*/ 5072 h 128033"/>
                <a:gd name="connsiteX8" fmla="*/ 89910 w 116573"/>
                <a:gd name="connsiteY8" fmla="*/ 3072 h 1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573" h="128033">
                  <a:moveTo>
                    <a:pt x="89910" y="3072"/>
                  </a:moveTo>
                  <a:lnTo>
                    <a:pt x="111531" y="20693"/>
                  </a:lnTo>
                  <a:cubicBezTo>
                    <a:pt x="117342" y="25456"/>
                    <a:pt x="118294" y="34028"/>
                    <a:pt x="113532" y="39934"/>
                  </a:cubicBezTo>
                  <a:lnTo>
                    <a:pt x="45904" y="122992"/>
                  </a:lnTo>
                  <a:cubicBezTo>
                    <a:pt x="41142" y="128802"/>
                    <a:pt x="32569" y="129754"/>
                    <a:pt x="26664" y="124992"/>
                  </a:cubicBezTo>
                  <a:lnTo>
                    <a:pt x="5042" y="107371"/>
                  </a:lnTo>
                  <a:cubicBezTo>
                    <a:pt x="-768" y="102608"/>
                    <a:pt x="-1721" y="94036"/>
                    <a:pt x="3042" y="88130"/>
                  </a:cubicBezTo>
                  <a:lnTo>
                    <a:pt x="70669" y="5072"/>
                  </a:lnTo>
                  <a:cubicBezTo>
                    <a:pt x="75432" y="-833"/>
                    <a:pt x="84004" y="-1691"/>
                    <a:pt x="89910" y="3072"/>
                  </a:cubicBezTo>
                  <a:close/>
                </a:path>
              </a:pathLst>
            </a:custGeom>
            <a:solidFill>
              <a:srgbClr val="1D24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E06B99-E49D-457E-996F-066256057090}"/>
                </a:ext>
              </a:extLst>
            </p:cNvPr>
            <p:cNvSpPr/>
            <p:nvPr/>
          </p:nvSpPr>
          <p:spPr>
            <a:xfrm>
              <a:off x="6242494" y="3205138"/>
              <a:ext cx="53078" cy="101084"/>
            </a:xfrm>
            <a:custGeom>
              <a:avLst/>
              <a:gdLst>
                <a:gd name="connsiteX0" fmla="*/ 191 w 53078"/>
                <a:gd name="connsiteY0" fmla="*/ 101084 h 101084"/>
                <a:gd name="connsiteX1" fmla="*/ 50006 w 53078"/>
                <a:gd name="connsiteY1" fmla="*/ 39934 h 101084"/>
                <a:gd name="connsiteX2" fmla="*/ 48006 w 53078"/>
                <a:gd name="connsiteY2" fmla="*/ 20693 h 101084"/>
                <a:gd name="connsiteX3" fmla="*/ 26384 w 53078"/>
                <a:gd name="connsiteY3" fmla="*/ 3072 h 101084"/>
                <a:gd name="connsiteX4" fmla="*/ 7144 w 53078"/>
                <a:gd name="connsiteY4" fmla="*/ 5072 h 101084"/>
                <a:gd name="connsiteX5" fmla="*/ 0 w 53078"/>
                <a:gd name="connsiteY5" fmla="*/ 13835 h 101084"/>
                <a:gd name="connsiteX6" fmla="*/ 191 w 53078"/>
                <a:gd name="connsiteY6" fmla="*/ 101084 h 10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8" h="101084">
                  <a:moveTo>
                    <a:pt x="191" y="101084"/>
                  </a:moveTo>
                  <a:lnTo>
                    <a:pt x="50006" y="39934"/>
                  </a:lnTo>
                  <a:cubicBezTo>
                    <a:pt x="54769" y="34123"/>
                    <a:pt x="53912" y="25456"/>
                    <a:pt x="48006" y="20693"/>
                  </a:cubicBezTo>
                  <a:lnTo>
                    <a:pt x="26384" y="3072"/>
                  </a:lnTo>
                  <a:cubicBezTo>
                    <a:pt x="20479" y="-1691"/>
                    <a:pt x="11906" y="-833"/>
                    <a:pt x="7144" y="5072"/>
                  </a:cubicBezTo>
                  <a:lnTo>
                    <a:pt x="0" y="13835"/>
                  </a:lnTo>
                  <a:cubicBezTo>
                    <a:pt x="29527" y="29170"/>
                    <a:pt x="15335" y="70509"/>
                    <a:pt x="191" y="101084"/>
                  </a:cubicBezTo>
                  <a:close/>
                </a:path>
              </a:pathLst>
            </a:custGeom>
            <a:solidFill>
              <a:srgbClr val="1D2465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D8823D5-F6DE-4DDB-9CA0-C75018C79D37}"/>
                </a:ext>
              </a:extLst>
            </p:cNvPr>
            <p:cNvSpPr/>
            <p:nvPr/>
          </p:nvSpPr>
          <p:spPr>
            <a:xfrm>
              <a:off x="5934056" y="3385224"/>
              <a:ext cx="137273" cy="151788"/>
            </a:xfrm>
            <a:custGeom>
              <a:avLst/>
              <a:gdLst>
                <a:gd name="connsiteX0" fmla="*/ 2399 w 137273"/>
                <a:gd name="connsiteY0" fmla="*/ 151789 h 151788"/>
                <a:gd name="connsiteX1" fmla="*/ 24497 w 137273"/>
                <a:gd name="connsiteY1" fmla="*/ 50348 h 151788"/>
                <a:gd name="connsiteX2" fmla="*/ 137273 w 137273"/>
                <a:gd name="connsiteY2" fmla="*/ 2056 h 151788"/>
                <a:gd name="connsiteX3" fmla="*/ 46881 w 137273"/>
                <a:gd name="connsiteY3" fmla="*/ 63397 h 151788"/>
                <a:gd name="connsiteX4" fmla="*/ 2399 w 137273"/>
                <a:gd name="connsiteY4" fmla="*/ 151789 h 1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73" h="151788">
                  <a:moveTo>
                    <a:pt x="2399" y="151789"/>
                  </a:moveTo>
                  <a:cubicBezTo>
                    <a:pt x="2399" y="151789"/>
                    <a:pt x="-10745" y="97401"/>
                    <a:pt x="24497" y="50348"/>
                  </a:cubicBezTo>
                  <a:cubicBezTo>
                    <a:pt x="59740" y="3294"/>
                    <a:pt x="124319" y="-4612"/>
                    <a:pt x="137273" y="2056"/>
                  </a:cubicBezTo>
                  <a:cubicBezTo>
                    <a:pt x="104317" y="18058"/>
                    <a:pt x="77837" y="28821"/>
                    <a:pt x="46881" y="63397"/>
                  </a:cubicBezTo>
                  <a:cubicBezTo>
                    <a:pt x="14020" y="100354"/>
                    <a:pt x="2399" y="151789"/>
                    <a:pt x="2399" y="15178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708D0CB-5BEA-40DD-96B0-D5CF1B25AE66}"/>
                </a:ext>
              </a:extLst>
            </p:cNvPr>
            <p:cNvSpPr/>
            <p:nvPr/>
          </p:nvSpPr>
          <p:spPr>
            <a:xfrm>
              <a:off x="5899004" y="3339541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617" y="315486"/>
                    <a:pt x="271957" y="249859"/>
                  </a:cubicBezTo>
                  <a:cubicBezTo>
                    <a:pt x="325392" y="184232"/>
                    <a:pt x="315486" y="87839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EB6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12" name="Graphic 905">
            <a:extLst>
              <a:ext uri="{FF2B5EF4-FFF2-40B4-BE49-F238E27FC236}">
                <a16:creationId xmlns:a16="http://schemas.microsoft.com/office/drawing/2014/main" id="{D571AF76-FEEC-4CEB-A62C-927C75798151}"/>
              </a:ext>
            </a:extLst>
          </p:cNvPr>
          <p:cNvSpPr/>
          <p:nvPr/>
        </p:nvSpPr>
        <p:spPr>
          <a:xfrm rot="1450717">
            <a:off x="6612576" y="3710483"/>
            <a:ext cx="325945" cy="525303"/>
          </a:xfrm>
          <a:custGeom>
            <a:avLst/>
            <a:gdLst>
              <a:gd name="connsiteX0" fmla="*/ 134017 w 325945"/>
              <a:gd name="connsiteY0" fmla="*/ 304895 h 525303"/>
              <a:gd name="connsiteX1" fmla="*/ 154305 w 325945"/>
              <a:gd name="connsiteY1" fmla="*/ 269081 h 525303"/>
              <a:gd name="connsiteX2" fmla="*/ 161830 w 325945"/>
              <a:gd name="connsiteY2" fmla="*/ 256985 h 525303"/>
              <a:gd name="connsiteX3" fmla="*/ 181642 w 325945"/>
              <a:gd name="connsiteY3" fmla="*/ 224409 h 525303"/>
              <a:gd name="connsiteX4" fmla="*/ 201263 w 325945"/>
              <a:gd name="connsiteY4" fmla="*/ 186785 h 525303"/>
              <a:gd name="connsiteX5" fmla="*/ 211550 w 325945"/>
              <a:gd name="connsiteY5" fmla="*/ 149543 h 525303"/>
              <a:gd name="connsiteX6" fmla="*/ 197930 w 325945"/>
              <a:gd name="connsiteY6" fmla="*/ 123444 h 525303"/>
              <a:gd name="connsiteX7" fmla="*/ 157258 w 325945"/>
              <a:gd name="connsiteY7" fmla="*/ 115824 h 525303"/>
              <a:gd name="connsiteX8" fmla="*/ 134207 w 325945"/>
              <a:gd name="connsiteY8" fmla="*/ 118682 h 525303"/>
              <a:gd name="connsiteX9" fmla="*/ 116586 w 325945"/>
              <a:gd name="connsiteY9" fmla="*/ 130397 h 525303"/>
              <a:gd name="connsiteX10" fmla="*/ 107156 w 325945"/>
              <a:gd name="connsiteY10" fmla="*/ 144780 h 525303"/>
              <a:gd name="connsiteX11" fmla="*/ 88773 w 325945"/>
              <a:gd name="connsiteY11" fmla="*/ 168783 h 525303"/>
              <a:gd name="connsiteX12" fmla="*/ 72771 w 325945"/>
              <a:gd name="connsiteY12" fmla="*/ 177641 h 525303"/>
              <a:gd name="connsiteX13" fmla="*/ 54769 w 325945"/>
              <a:gd name="connsiteY13" fmla="*/ 180499 h 525303"/>
              <a:gd name="connsiteX14" fmla="*/ 54769 w 325945"/>
              <a:gd name="connsiteY14" fmla="*/ 180499 h 525303"/>
              <a:gd name="connsiteX15" fmla="*/ 14478 w 325945"/>
              <a:gd name="connsiteY15" fmla="*/ 164497 h 525303"/>
              <a:gd name="connsiteX16" fmla="*/ 0 w 325945"/>
              <a:gd name="connsiteY16" fmla="*/ 122396 h 525303"/>
              <a:gd name="connsiteX17" fmla="*/ 0 w 325945"/>
              <a:gd name="connsiteY17" fmla="*/ 122301 h 525303"/>
              <a:gd name="connsiteX18" fmla="*/ 6953 w 325945"/>
              <a:gd name="connsiteY18" fmla="*/ 86678 h 525303"/>
              <a:gd name="connsiteX19" fmla="*/ 26480 w 325945"/>
              <a:gd name="connsiteY19" fmla="*/ 55055 h 525303"/>
              <a:gd name="connsiteX20" fmla="*/ 82963 w 325945"/>
              <a:gd name="connsiteY20" fmla="*/ 13811 h 525303"/>
              <a:gd name="connsiteX21" fmla="*/ 155639 w 325945"/>
              <a:gd name="connsiteY21" fmla="*/ 0 h 525303"/>
              <a:gd name="connsiteX22" fmla="*/ 279178 w 325945"/>
              <a:gd name="connsiteY22" fmla="*/ 41148 h 525303"/>
              <a:gd name="connsiteX23" fmla="*/ 325946 w 325945"/>
              <a:gd name="connsiteY23" fmla="*/ 154781 h 525303"/>
              <a:gd name="connsiteX24" fmla="*/ 257937 w 325945"/>
              <a:gd name="connsiteY24" fmla="*/ 321088 h 525303"/>
              <a:gd name="connsiteX25" fmla="*/ 253841 w 325945"/>
              <a:gd name="connsiteY25" fmla="*/ 327565 h 525303"/>
              <a:gd name="connsiteX26" fmla="*/ 250412 w 325945"/>
              <a:gd name="connsiteY26" fmla="*/ 333089 h 525303"/>
              <a:gd name="connsiteX27" fmla="*/ 227267 w 325945"/>
              <a:gd name="connsiteY27" fmla="*/ 366808 h 525303"/>
              <a:gd name="connsiteX28" fmla="*/ 212789 w 325945"/>
              <a:gd name="connsiteY28" fmla="*/ 381286 h 525303"/>
              <a:gd name="connsiteX29" fmla="*/ 193453 w 325945"/>
              <a:gd name="connsiteY29" fmla="*/ 390811 h 525303"/>
              <a:gd name="connsiteX30" fmla="*/ 187928 w 325945"/>
              <a:gd name="connsiteY30" fmla="*/ 391763 h 525303"/>
              <a:gd name="connsiteX31" fmla="*/ 182213 w 325945"/>
              <a:gd name="connsiteY31" fmla="*/ 392144 h 525303"/>
              <a:gd name="connsiteX32" fmla="*/ 142970 w 325945"/>
              <a:gd name="connsiteY32" fmla="*/ 378619 h 525303"/>
              <a:gd name="connsiteX33" fmla="*/ 125444 w 325945"/>
              <a:gd name="connsiteY33" fmla="*/ 341567 h 525303"/>
              <a:gd name="connsiteX34" fmla="*/ 126968 w 325945"/>
              <a:gd name="connsiteY34" fmla="*/ 322802 h 525303"/>
              <a:gd name="connsiteX35" fmla="*/ 134017 w 325945"/>
              <a:gd name="connsiteY35" fmla="*/ 304895 h 525303"/>
              <a:gd name="connsiteX36" fmla="*/ 134017 w 325945"/>
              <a:gd name="connsiteY36" fmla="*/ 304895 h 525303"/>
              <a:gd name="connsiteX37" fmla="*/ 170879 w 325945"/>
              <a:gd name="connsiteY37" fmla="*/ 283655 h 525303"/>
              <a:gd name="connsiteX38" fmla="*/ 151162 w 325945"/>
              <a:gd name="connsiteY38" fmla="*/ 318516 h 525303"/>
              <a:gd name="connsiteX39" fmla="*/ 150876 w 325945"/>
              <a:gd name="connsiteY39" fmla="*/ 319088 h 525303"/>
              <a:gd name="connsiteX40" fmla="*/ 150686 w 325945"/>
              <a:gd name="connsiteY40" fmla="*/ 319469 h 525303"/>
              <a:gd name="connsiteX41" fmla="*/ 145542 w 325945"/>
              <a:gd name="connsiteY41" fmla="*/ 332042 h 525303"/>
              <a:gd name="connsiteX42" fmla="*/ 144399 w 325945"/>
              <a:gd name="connsiteY42" fmla="*/ 346710 h 525303"/>
              <a:gd name="connsiteX43" fmla="*/ 151733 w 325945"/>
              <a:gd name="connsiteY43" fmla="*/ 362807 h 525303"/>
              <a:gd name="connsiteX44" fmla="*/ 177356 w 325945"/>
              <a:gd name="connsiteY44" fmla="*/ 370904 h 525303"/>
              <a:gd name="connsiteX45" fmla="*/ 181261 w 325945"/>
              <a:gd name="connsiteY45" fmla="*/ 370713 h 525303"/>
              <a:gd name="connsiteX46" fmla="*/ 185071 w 325945"/>
              <a:gd name="connsiteY46" fmla="*/ 370046 h 525303"/>
              <a:gd name="connsiteX47" fmla="*/ 199454 w 325945"/>
              <a:gd name="connsiteY47" fmla="*/ 362903 h 525303"/>
              <a:gd name="connsiteX48" fmla="*/ 211646 w 325945"/>
              <a:gd name="connsiteY48" fmla="*/ 350520 h 525303"/>
              <a:gd name="connsiteX49" fmla="*/ 233839 w 325945"/>
              <a:gd name="connsiteY49" fmla="*/ 318230 h 525303"/>
              <a:gd name="connsiteX50" fmla="*/ 241459 w 325945"/>
              <a:gd name="connsiteY50" fmla="*/ 306229 h 525303"/>
              <a:gd name="connsiteX51" fmla="*/ 306896 w 325945"/>
              <a:gd name="connsiteY51" fmla="*/ 149543 h 525303"/>
              <a:gd name="connsiteX52" fmla="*/ 269653 w 325945"/>
              <a:gd name="connsiteY52" fmla="*/ 56198 h 525303"/>
              <a:gd name="connsiteX53" fmla="*/ 160401 w 325945"/>
              <a:gd name="connsiteY53" fmla="*/ 21050 h 525303"/>
              <a:gd name="connsiteX54" fmla="*/ 93345 w 325945"/>
              <a:gd name="connsiteY54" fmla="*/ 33814 h 525303"/>
              <a:gd name="connsiteX55" fmla="*/ 41624 w 325945"/>
              <a:gd name="connsiteY55" fmla="*/ 71533 h 525303"/>
              <a:gd name="connsiteX56" fmla="*/ 24670 w 325945"/>
              <a:gd name="connsiteY56" fmla="*/ 98870 h 525303"/>
              <a:gd name="connsiteX57" fmla="*/ 19050 w 325945"/>
              <a:gd name="connsiteY57" fmla="*/ 127540 h 525303"/>
              <a:gd name="connsiteX58" fmla="*/ 19050 w 325945"/>
              <a:gd name="connsiteY58" fmla="*/ 127635 h 525303"/>
              <a:gd name="connsiteX59" fmla="*/ 26003 w 325945"/>
              <a:gd name="connsiteY59" fmla="*/ 151067 h 525303"/>
              <a:gd name="connsiteX60" fmla="*/ 50006 w 325945"/>
              <a:gd name="connsiteY60" fmla="*/ 159163 h 525303"/>
              <a:gd name="connsiteX61" fmla="*/ 50102 w 325945"/>
              <a:gd name="connsiteY61" fmla="*/ 159163 h 525303"/>
              <a:gd name="connsiteX62" fmla="*/ 63437 w 325945"/>
              <a:gd name="connsiteY62" fmla="*/ 157163 h 525303"/>
              <a:gd name="connsiteX63" fmla="*/ 75152 w 325945"/>
              <a:gd name="connsiteY63" fmla="*/ 150590 h 525303"/>
              <a:gd name="connsiteX64" fmla="*/ 90392 w 325945"/>
              <a:gd name="connsiteY64" fmla="*/ 130302 h 525303"/>
              <a:gd name="connsiteX65" fmla="*/ 101060 w 325945"/>
              <a:gd name="connsiteY65" fmla="*/ 114014 h 525303"/>
              <a:gd name="connsiteX66" fmla="*/ 124968 w 325945"/>
              <a:gd name="connsiteY66" fmla="*/ 98108 h 525303"/>
              <a:gd name="connsiteX67" fmla="*/ 152400 w 325945"/>
              <a:gd name="connsiteY67" fmla="*/ 94583 h 525303"/>
              <a:gd name="connsiteX68" fmla="*/ 202692 w 325945"/>
              <a:gd name="connsiteY68" fmla="*/ 104870 h 525303"/>
              <a:gd name="connsiteX69" fmla="*/ 230600 w 325945"/>
              <a:gd name="connsiteY69" fmla="*/ 154686 h 525303"/>
              <a:gd name="connsiteX70" fmla="*/ 218789 w 325945"/>
              <a:gd name="connsiteY70" fmla="*/ 199549 h 525303"/>
              <a:gd name="connsiteX71" fmla="*/ 198311 w 325945"/>
              <a:gd name="connsiteY71" fmla="*/ 238601 h 525303"/>
              <a:gd name="connsiteX72" fmla="*/ 178308 w 325945"/>
              <a:gd name="connsiteY72" fmla="*/ 271558 h 525303"/>
              <a:gd name="connsiteX73" fmla="*/ 171450 w 325945"/>
              <a:gd name="connsiteY73" fmla="*/ 282702 h 525303"/>
              <a:gd name="connsiteX74" fmla="*/ 170879 w 325945"/>
              <a:gd name="connsiteY74" fmla="*/ 283655 h 525303"/>
              <a:gd name="connsiteX75" fmla="*/ 170879 w 325945"/>
              <a:gd name="connsiteY75" fmla="*/ 283655 h 525303"/>
              <a:gd name="connsiteX76" fmla="*/ 170498 w 325945"/>
              <a:gd name="connsiteY76" fmla="*/ 397097 h 525303"/>
              <a:gd name="connsiteX77" fmla="*/ 216408 w 325945"/>
              <a:gd name="connsiteY77" fmla="*/ 417100 h 525303"/>
              <a:gd name="connsiteX78" fmla="*/ 237173 w 325945"/>
              <a:gd name="connsiteY78" fmla="*/ 464439 h 525303"/>
              <a:gd name="connsiteX79" fmla="*/ 218027 w 325945"/>
              <a:gd name="connsiteY79" fmla="*/ 507492 h 525303"/>
              <a:gd name="connsiteX80" fmla="*/ 173450 w 325945"/>
              <a:gd name="connsiteY80" fmla="*/ 525304 h 525303"/>
              <a:gd name="connsiteX81" fmla="*/ 129159 w 325945"/>
              <a:gd name="connsiteY81" fmla="*/ 505397 h 525303"/>
              <a:gd name="connsiteX82" fmla="*/ 109347 w 325945"/>
              <a:gd name="connsiteY82" fmla="*/ 458057 h 525303"/>
              <a:gd name="connsiteX83" fmla="*/ 127730 w 325945"/>
              <a:gd name="connsiteY83" fmla="*/ 414909 h 525303"/>
              <a:gd name="connsiteX84" fmla="*/ 170498 w 325945"/>
              <a:gd name="connsiteY84" fmla="*/ 397097 h 525303"/>
              <a:gd name="connsiteX85" fmla="*/ 170498 w 325945"/>
              <a:gd name="connsiteY85" fmla="*/ 397097 h 525303"/>
              <a:gd name="connsiteX86" fmla="*/ 205740 w 325945"/>
              <a:gd name="connsiteY86" fmla="*/ 431197 h 525303"/>
              <a:gd name="connsiteX87" fmla="*/ 175260 w 325945"/>
              <a:gd name="connsiteY87" fmla="*/ 418243 h 525303"/>
              <a:gd name="connsiteX88" fmla="*/ 142018 w 325945"/>
              <a:gd name="connsiteY88" fmla="*/ 432149 h 525303"/>
              <a:gd name="connsiteX89" fmla="*/ 128207 w 325945"/>
              <a:gd name="connsiteY89" fmla="*/ 463201 h 525303"/>
              <a:gd name="connsiteX90" fmla="*/ 140018 w 325945"/>
              <a:gd name="connsiteY90" fmla="*/ 491681 h 525303"/>
              <a:gd name="connsiteX91" fmla="*/ 168593 w 325945"/>
              <a:gd name="connsiteY91" fmla="*/ 504158 h 525303"/>
              <a:gd name="connsiteX92" fmla="*/ 203740 w 325945"/>
              <a:gd name="connsiteY92" fmla="*/ 489871 h 525303"/>
              <a:gd name="connsiteX93" fmla="*/ 218123 w 325945"/>
              <a:gd name="connsiteY93" fmla="*/ 459200 h 525303"/>
              <a:gd name="connsiteX94" fmla="*/ 205740 w 325945"/>
              <a:gd name="connsiteY94" fmla="*/ 431197 h 52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25945" h="525303">
                <a:moveTo>
                  <a:pt x="134017" y="304895"/>
                </a:moveTo>
                <a:cubicBezTo>
                  <a:pt x="139827" y="292608"/>
                  <a:pt x="147257" y="280511"/>
                  <a:pt x="154305" y="269081"/>
                </a:cubicBezTo>
                <a:lnTo>
                  <a:pt x="161830" y="256985"/>
                </a:lnTo>
                <a:cubicBezTo>
                  <a:pt x="168497" y="246221"/>
                  <a:pt x="175165" y="235553"/>
                  <a:pt x="181642" y="224409"/>
                </a:cubicBezTo>
                <a:cubicBezTo>
                  <a:pt x="187547" y="214313"/>
                  <a:pt x="195167" y="200787"/>
                  <a:pt x="201263" y="186785"/>
                </a:cubicBezTo>
                <a:cubicBezTo>
                  <a:pt x="207074" y="173546"/>
                  <a:pt x="211550" y="160020"/>
                  <a:pt x="211550" y="149543"/>
                </a:cubicBezTo>
                <a:cubicBezTo>
                  <a:pt x="211550" y="136017"/>
                  <a:pt x="206121" y="127921"/>
                  <a:pt x="197930" y="123444"/>
                </a:cubicBezTo>
                <a:cubicBezTo>
                  <a:pt x="187357" y="117539"/>
                  <a:pt x="172403" y="115824"/>
                  <a:pt x="157258" y="115824"/>
                </a:cubicBezTo>
                <a:cubicBezTo>
                  <a:pt x="149162" y="115824"/>
                  <a:pt x="141256" y="116491"/>
                  <a:pt x="134207" y="118682"/>
                </a:cubicBezTo>
                <a:cubicBezTo>
                  <a:pt x="127540" y="120777"/>
                  <a:pt x="121539" y="124397"/>
                  <a:pt x="116586" y="130397"/>
                </a:cubicBezTo>
                <a:cubicBezTo>
                  <a:pt x="112871" y="134969"/>
                  <a:pt x="110014" y="139827"/>
                  <a:pt x="107156" y="144780"/>
                </a:cubicBezTo>
                <a:cubicBezTo>
                  <a:pt x="102203" y="153257"/>
                  <a:pt x="97346" y="161735"/>
                  <a:pt x="88773" y="168783"/>
                </a:cubicBezTo>
                <a:cubicBezTo>
                  <a:pt x="83915" y="172784"/>
                  <a:pt x="78581" y="175736"/>
                  <a:pt x="72771" y="177641"/>
                </a:cubicBezTo>
                <a:cubicBezTo>
                  <a:pt x="67056" y="179546"/>
                  <a:pt x="61055" y="180404"/>
                  <a:pt x="54769" y="180499"/>
                </a:cubicBezTo>
                <a:lnTo>
                  <a:pt x="54769" y="180499"/>
                </a:lnTo>
                <a:cubicBezTo>
                  <a:pt x="37433" y="180499"/>
                  <a:pt x="24003" y="174784"/>
                  <a:pt x="14478" y="164497"/>
                </a:cubicBezTo>
                <a:cubicBezTo>
                  <a:pt x="4858" y="153829"/>
                  <a:pt x="0" y="139446"/>
                  <a:pt x="0" y="122396"/>
                </a:cubicBezTo>
                <a:lnTo>
                  <a:pt x="0" y="122301"/>
                </a:lnTo>
                <a:cubicBezTo>
                  <a:pt x="0" y="109823"/>
                  <a:pt x="2477" y="97822"/>
                  <a:pt x="6953" y="86678"/>
                </a:cubicBezTo>
                <a:cubicBezTo>
                  <a:pt x="11525" y="75152"/>
                  <a:pt x="18288" y="64484"/>
                  <a:pt x="26480" y="55055"/>
                </a:cubicBezTo>
                <a:cubicBezTo>
                  <a:pt x="42863" y="36290"/>
                  <a:pt x="61817" y="22765"/>
                  <a:pt x="82963" y="13811"/>
                </a:cubicBezTo>
                <a:cubicBezTo>
                  <a:pt x="105156" y="4382"/>
                  <a:pt x="129635" y="0"/>
                  <a:pt x="155639" y="0"/>
                </a:cubicBezTo>
                <a:cubicBezTo>
                  <a:pt x="204883" y="0"/>
                  <a:pt x="248412" y="13621"/>
                  <a:pt x="279178" y="41148"/>
                </a:cubicBezTo>
                <a:cubicBezTo>
                  <a:pt x="308420" y="67342"/>
                  <a:pt x="325946" y="105156"/>
                  <a:pt x="325946" y="154781"/>
                </a:cubicBezTo>
                <a:cubicBezTo>
                  <a:pt x="325946" y="214503"/>
                  <a:pt x="288893" y="272510"/>
                  <a:pt x="257937" y="321088"/>
                </a:cubicBezTo>
                <a:lnTo>
                  <a:pt x="253841" y="327565"/>
                </a:lnTo>
                <a:cubicBezTo>
                  <a:pt x="252889" y="329089"/>
                  <a:pt x="252603" y="329565"/>
                  <a:pt x="250412" y="333089"/>
                </a:cubicBezTo>
                <a:cubicBezTo>
                  <a:pt x="243173" y="344519"/>
                  <a:pt x="235744" y="356330"/>
                  <a:pt x="227267" y="366808"/>
                </a:cubicBezTo>
                <a:cubicBezTo>
                  <a:pt x="222980" y="372047"/>
                  <a:pt x="218313" y="377095"/>
                  <a:pt x="212789" y="381286"/>
                </a:cubicBezTo>
                <a:cubicBezTo>
                  <a:pt x="207169" y="385667"/>
                  <a:pt x="200787" y="389001"/>
                  <a:pt x="193453" y="390811"/>
                </a:cubicBezTo>
                <a:cubicBezTo>
                  <a:pt x="191643" y="391287"/>
                  <a:pt x="189738" y="391573"/>
                  <a:pt x="187928" y="391763"/>
                </a:cubicBezTo>
                <a:cubicBezTo>
                  <a:pt x="186023" y="391954"/>
                  <a:pt x="184118" y="392144"/>
                  <a:pt x="182213" y="392144"/>
                </a:cubicBezTo>
                <a:cubicBezTo>
                  <a:pt x="168116" y="392144"/>
                  <a:pt x="153734" y="387572"/>
                  <a:pt x="142970" y="378619"/>
                </a:cubicBezTo>
                <a:cubicBezTo>
                  <a:pt x="132398" y="369761"/>
                  <a:pt x="125444" y="357378"/>
                  <a:pt x="125444" y="341567"/>
                </a:cubicBezTo>
                <a:cubicBezTo>
                  <a:pt x="125444" y="334994"/>
                  <a:pt x="125730" y="328898"/>
                  <a:pt x="126968" y="322802"/>
                </a:cubicBezTo>
                <a:cubicBezTo>
                  <a:pt x="128207" y="316516"/>
                  <a:pt x="130302" y="310706"/>
                  <a:pt x="134017" y="304895"/>
                </a:cubicBezTo>
                <a:lnTo>
                  <a:pt x="134017" y="304895"/>
                </a:lnTo>
                <a:close/>
                <a:moveTo>
                  <a:pt x="170879" y="283655"/>
                </a:moveTo>
                <a:cubicBezTo>
                  <a:pt x="163925" y="294894"/>
                  <a:pt x="156686" y="306705"/>
                  <a:pt x="151162" y="318516"/>
                </a:cubicBezTo>
                <a:lnTo>
                  <a:pt x="150876" y="319088"/>
                </a:lnTo>
                <a:lnTo>
                  <a:pt x="150686" y="319469"/>
                </a:lnTo>
                <a:cubicBezTo>
                  <a:pt x="147923" y="323660"/>
                  <a:pt x="146399" y="327850"/>
                  <a:pt x="145542" y="332042"/>
                </a:cubicBezTo>
                <a:cubicBezTo>
                  <a:pt x="144590" y="336518"/>
                  <a:pt x="144399" y="341376"/>
                  <a:pt x="144399" y="346710"/>
                </a:cubicBezTo>
                <a:cubicBezTo>
                  <a:pt x="144399" y="353759"/>
                  <a:pt x="147257" y="359093"/>
                  <a:pt x="151733" y="362807"/>
                </a:cubicBezTo>
                <a:cubicBezTo>
                  <a:pt x="158115" y="368141"/>
                  <a:pt x="167640" y="370904"/>
                  <a:pt x="177356" y="370904"/>
                </a:cubicBezTo>
                <a:cubicBezTo>
                  <a:pt x="178689" y="370904"/>
                  <a:pt x="180023" y="370808"/>
                  <a:pt x="181261" y="370713"/>
                </a:cubicBezTo>
                <a:cubicBezTo>
                  <a:pt x="182499" y="370523"/>
                  <a:pt x="183833" y="370332"/>
                  <a:pt x="185071" y="370046"/>
                </a:cubicBezTo>
                <a:cubicBezTo>
                  <a:pt x="190405" y="368713"/>
                  <a:pt x="195167" y="366236"/>
                  <a:pt x="199454" y="362903"/>
                </a:cubicBezTo>
                <a:cubicBezTo>
                  <a:pt x="203930" y="359474"/>
                  <a:pt x="207931" y="355187"/>
                  <a:pt x="211646" y="350520"/>
                </a:cubicBezTo>
                <a:cubicBezTo>
                  <a:pt x="219647" y="340709"/>
                  <a:pt x="226886" y="329279"/>
                  <a:pt x="233839" y="318230"/>
                </a:cubicBezTo>
                <a:lnTo>
                  <a:pt x="241459" y="306229"/>
                </a:lnTo>
                <a:cubicBezTo>
                  <a:pt x="271272" y="259556"/>
                  <a:pt x="306896" y="203740"/>
                  <a:pt x="306896" y="149543"/>
                </a:cubicBezTo>
                <a:cubicBezTo>
                  <a:pt x="306896" y="108109"/>
                  <a:pt x="292989" y="77057"/>
                  <a:pt x="269653" y="56198"/>
                </a:cubicBezTo>
                <a:cubicBezTo>
                  <a:pt x="243364" y="32671"/>
                  <a:pt x="204883" y="21050"/>
                  <a:pt x="160401" y="21050"/>
                </a:cubicBezTo>
                <a:cubicBezTo>
                  <a:pt x="136398" y="21050"/>
                  <a:pt x="113824" y="25051"/>
                  <a:pt x="93345" y="33814"/>
                </a:cubicBezTo>
                <a:cubicBezTo>
                  <a:pt x="74009" y="42101"/>
                  <a:pt x="56579" y="54483"/>
                  <a:pt x="41624" y="71533"/>
                </a:cubicBezTo>
                <a:cubicBezTo>
                  <a:pt x="34481" y="79820"/>
                  <a:pt x="28575" y="89059"/>
                  <a:pt x="24670" y="98870"/>
                </a:cubicBezTo>
                <a:cubicBezTo>
                  <a:pt x="21050" y="108014"/>
                  <a:pt x="19050" y="117634"/>
                  <a:pt x="19050" y="127540"/>
                </a:cubicBezTo>
                <a:lnTo>
                  <a:pt x="19050" y="127635"/>
                </a:lnTo>
                <a:cubicBezTo>
                  <a:pt x="19050" y="138017"/>
                  <a:pt x="21431" y="146018"/>
                  <a:pt x="26003" y="151067"/>
                </a:cubicBezTo>
                <a:cubicBezTo>
                  <a:pt x="30766" y="156305"/>
                  <a:pt x="38767" y="159163"/>
                  <a:pt x="50006" y="159163"/>
                </a:cubicBezTo>
                <a:lnTo>
                  <a:pt x="50102" y="159163"/>
                </a:lnTo>
                <a:cubicBezTo>
                  <a:pt x="54864" y="159163"/>
                  <a:pt x="59341" y="158496"/>
                  <a:pt x="63437" y="157163"/>
                </a:cubicBezTo>
                <a:cubicBezTo>
                  <a:pt x="67628" y="155734"/>
                  <a:pt x="71533" y="153638"/>
                  <a:pt x="75152" y="150590"/>
                </a:cubicBezTo>
                <a:cubicBezTo>
                  <a:pt x="82010" y="144971"/>
                  <a:pt x="86201" y="137636"/>
                  <a:pt x="90392" y="130302"/>
                </a:cubicBezTo>
                <a:cubicBezTo>
                  <a:pt x="93631" y="124778"/>
                  <a:pt x="96774" y="119253"/>
                  <a:pt x="101060" y="114014"/>
                </a:cubicBezTo>
                <a:cubicBezTo>
                  <a:pt x="107728" y="105823"/>
                  <a:pt x="115919" y="100965"/>
                  <a:pt x="124968" y="98108"/>
                </a:cubicBezTo>
                <a:cubicBezTo>
                  <a:pt x="133731" y="95345"/>
                  <a:pt x="142970" y="94583"/>
                  <a:pt x="152400" y="94583"/>
                </a:cubicBezTo>
                <a:cubicBezTo>
                  <a:pt x="170212" y="94583"/>
                  <a:pt x="188405" y="96965"/>
                  <a:pt x="202692" y="104870"/>
                </a:cubicBezTo>
                <a:cubicBezTo>
                  <a:pt x="219361" y="114109"/>
                  <a:pt x="230600" y="129540"/>
                  <a:pt x="230600" y="154686"/>
                </a:cubicBezTo>
                <a:cubicBezTo>
                  <a:pt x="230600" y="168402"/>
                  <a:pt x="225552" y="184404"/>
                  <a:pt x="218789" y="199549"/>
                </a:cubicBezTo>
                <a:cubicBezTo>
                  <a:pt x="212408" y="214027"/>
                  <a:pt x="204502" y="228124"/>
                  <a:pt x="198311" y="238601"/>
                </a:cubicBezTo>
                <a:cubicBezTo>
                  <a:pt x="191929" y="249555"/>
                  <a:pt x="185071" y="260509"/>
                  <a:pt x="178308" y="271558"/>
                </a:cubicBezTo>
                <a:cubicBezTo>
                  <a:pt x="177165" y="273463"/>
                  <a:pt x="175927" y="275463"/>
                  <a:pt x="171450" y="282702"/>
                </a:cubicBezTo>
                <a:lnTo>
                  <a:pt x="170879" y="283655"/>
                </a:lnTo>
                <a:lnTo>
                  <a:pt x="170879" y="283655"/>
                </a:lnTo>
                <a:close/>
                <a:moveTo>
                  <a:pt x="170498" y="397097"/>
                </a:moveTo>
                <a:cubicBezTo>
                  <a:pt x="187547" y="397097"/>
                  <a:pt x="204121" y="404908"/>
                  <a:pt x="216408" y="417100"/>
                </a:cubicBezTo>
                <a:cubicBezTo>
                  <a:pt x="228981" y="429578"/>
                  <a:pt x="237173" y="446532"/>
                  <a:pt x="237173" y="464439"/>
                </a:cubicBezTo>
                <a:cubicBezTo>
                  <a:pt x="237173" y="481584"/>
                  <a:pt x="229553" y="496634"/>
                  <a:pt x="218027" y="507492"/>
                </a:cubicBezTo>
                <a:cubicBezTo>
                  <a:pt x="206216" y="518541"/>
                  <a:pt x="189929" y="525304"/>
                  <a:pt x="173450" y="525304"/>
                </a:cubicBezTo>
                <a:cubicBezTo>
                  <a:pt x="156496" y="525304"/>
                  <a:pt x="140780" y="517493"/>
                  <a:pt x="129159" y="505397"/>
                </a:cubicBezTo>
                <a:cubicBezTo>
                  <a:pt x="116967" y="492728"/>
                  <a:pt x="109347" y="475679"/>
                  <a:pt x="109347" y="458057"/>
                </a:cubicBezTo>
                <a:cubicBezTo>
                  <a:pt x="109347" y="441103"/>
                  <a:pt x="116491" y="425863"/>
                  <a:pt x="127730" y="414909"/>
                </a:cubicBezTo>
                <a:cubicBezTo>
                  <a:pt x="138684" y="403955"/>
                  <a:pt x="154115" y="397097"/>
                  <a:pt x="170498" y="397097"/>
                </a:cubicBezTo>
                <a:lnTo>
                  <a:pt x="170498" y="397097"/>
                </a:lnTo>
                <a:close/>
                <a:moveTo>
                  <a:pt x="205740" y="431197"/>
                </a:moveTo>
                <a:cubicBezTo>
                  <a:pt x="197739" y="423291"/>
                  <a:pt x="186785" y="418243"/>
                  <a:pt x="175260" y="418243"/>
                </a:cubicBezTo>
                <a:cubicBezTo>
                  <a:pt x="162687" y="418243"/>
                  <a:pt x="150781" y="423577"/>
                  <a:pt x="142018" y="432149"/>
                </a:cubicBezTo>
                <a:cubicBezTo>
                  <a:pt x="133636" y="440341"/>
                  <a:pt x="128207" y="451390"/>
                  <a:pt x="128207" y="463201"/>
                </a:cubicBezTo>
                <a:cubicBezTo>
                  <a:pt x="128207" y="473869"/>
                  <a:pt x="132779" y="484251"/>
                  <a:pt x="140018" y="491681"/>
                </a:cubicBezTo>
                <a:cubicBezTo>
                  <a:pt x="147352" y="499205"/>
                  <a:pt x="157448" y="504158"/>
                  <a:pt x="168593" y="504158"/>
                </a:cubicBezTo>
                <a:cubicBezTo>
                  <a:pt x="181451" y="504158"/>
                  <a:pt x="194215" y="498729"/>
                  <a:pt x="203740" y="489871"/>
                </a:cubicBezTo>
                <a:cubicBezTo>
                  <a:pt x="212408" y="481775"/>
                  <a:pt x="218123" y="471011"/>
                  <a:pt x="218123" y="459200"/>
                </a:cubicBezTo>
                <a:cubicBezTo>
                  <a:pt x="218123" y="448628"/>
                  <a:pt x="213265" y="438626"/>
                  <a:pt x="205740" y="43119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37" name="Graphic 44260">
            <a:extLst>
              <a:ext uri="{FF2B5EF4-FFF2-40B4-BE49-F238E27FC236}">
                <a16:creationId xmlns:a16="http://schemas.microsoft.com/office/drawing/2014/main" id="{A93334CA-36DF-4436-A1BB-571DACA7772A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138" name="Freeform: Shape 44262">
              <a:extLst>
                <a:ext uri="{FF2B5EF4-FFF2-40B4-BE49-F238E27FC236}">
                  <a16:creationId xmlns:a16="http://schemas.microsoft.com/office/drawing/2014/main" id="{6A217E51-B660-4D55-B49A-4423E7508ACC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44263">
              <a:extLst>
                <a:ext uri="{FF2B5EF4-FFF2-40B4-BE49-F238E27FC236}">
                  <a16:creationId xmlns:a16="http://schemas.microsoft.com/office/drawing/2014/main" id="{ABA2D673-A02F-4811-ADD1-093FC0F4F006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73" name="Graphic 15">
            <a:extLst>
              <a:ext uri="{FF2B5EF4-FFF2-40B4-BE49-F238E27FC236}">
                <a16:creationId xmlns:a16="http://schemas.microsoft.com/office/drawing/2014/main" id="{C0A8E2E4-DC1E-426F-AD5E-D7E7B4BD2732}"/>
              </a:ext>
            </a:extLst>
          </p:cNvPr>
          <p:cNvGrpSpPr/>
          <p:nvPr/>
        </p:nvGrpSpPr>
        <p:grpSpPr>
          <a:xfrm rot="20537283">
            <a:off x="5138238" y="4045100"/>
            <a:ext cx="891240" cy="891240"/>
            <a:chOff x="6779513" y="2922174"/>
            <a:chExt cx="547687" cy="547687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248D2EF-02F2-40EF-B424-647C073CF441}"/>
                </a:ext>
              </a:extLst>
            </p:cNvPr>
            <p:cNvSpPr/>
            <p:nvPr/>
          </p:nvSpPr>
          <p:spPr>
            <a:xfrm>
              <a:off x="6779513" y="2922174"/>
              <a:ext cx="547687" cy="547687"/>
            </a:xfrm>
            <a:custGeom>
              <a:avLst/>
              <a:gdLst>
                <a:gd name="connsiteX0" fmla="*/ 547688 w 547687"/>
                <a:gd name="connsiteY0" fmla="*/ 273844 h 547687"/>
                <a:gd name="connsiteX1" fmla="*/ 273844 w 547687"/>
                <a:gd name="connsiteY1" fmla="*/ 547687 h 547687"/>
                <a:gd name="connsiteX2" fmla="*/ 0 w 547687"/>
                <a:gd name="connsiteY2" fmla="*/ 273844 h 547687"/>
                <a:gd name="connsiteX3" fmla="*/ 273844 w 547687"/>
                <a:gd name="connsiteY3" fmla="*/ 0 h 547687"/>
                <a:gd name="connsiteX4" fmla="*/ 547688 w 547687"/>
                <a:gd name="connsiteY4" fmla="*/ 273844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87" h="547687">
                  <a:moveTo>
                    <a:pt x="547688" y="273844"/>
                  </a:moveTo>
                  <a:cubicBezTo>
                    <a:pt x="547688" y="425083"/>
                    <a:pt x="425083" y="547687"/>
                    <a:pt x="273844" y="547687"/>
                  </a:cubicBezTo>
                  <a:cubicBezTo>
                    <a:pt x="122604" y="547687"/>
                    <a:pt x="0" y="425083"/>
                    <a:pt x="0" y="273844"/>
                  </a:cubicBezTo>
                  <a:cubicBezTo>
                    <a:pt x="0" y="122604"/>
                    <a:pt x="122604" y="0"/>
                    <a:pt x="273844" y="0"/>
                  </a:cubicBezTo>
                  <a:cubicBezTo>
                    <a:pt x="425083" y="0"/>
                    <a:pt x="547688" y="122604"/>
                    <a:pt x="547688" y="273844"/>
                  </a:cubicBezTo>
                  <a:close/>
                </a:path>
              </a:pathLst>
            </a:custGeom>
            <a:solidFill>
              <a:srgbClr val="D3EF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594C7ED-144C-43DB-93EE-44F198D88B94}"/>
                </a:ext>
              </a:extLst>
            </p:cNvPr>
            <p:cNvSpPr/>
            <p:nvPr/>
          </p:nvSpPr>
          <p:spPr>
            <a:xfrm>
              <a:off x="7009065" y="3110388"/>
              <a:ext cx="107823" cy="107823"/>
            </a:xfrm>
            <a:custGeom>
              <a:avLst/>
              <a:gdLst>
                <a:gd name="connsiteX0" fmla="*/ 107823 w 107823"/>
                <a:gd name="connsiteY0" fmla="*/ 53912 h 107823"/>
                <a:gd name="connsiteX1" fmla="*/ 53912 w 107823"/>
                <a:gd name="connsiteY1" fmla="*/ 107823 h 107823"/>
                <a:gd name="connsiteX2" fmla="*/ 0 w 107823"/>
                <a:gd name="connsiteY2" fmla="*/ 53912 h 107823"/>
                <a:gd name="connsiteX3" fmla="*/ 53912 w 107823"/>
                <a:gd name="connsiteY3" fmla="*/ 0 h 107823"/>
                <a:gd name="connsiteX4" fmla="*/ 107823 w 107823"/>
                <a:gd name="connsiteY4" fmla="*/ 53912 h 1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23" h="107823">
                  <a:moveTo>
                    <a:pt x="107823" y="53912"/>
                  </a:moveTo>
                  <a:cubicBezTo>
                    <a:pt x="107823" y="83725"/>
                    <a:pt x="83630" y="107823"/>
                    <a:pt x="53912" y="107823"/>
                  </a:cubicBezTo>
                  <a:cubicBezTo>
                    <a:pt x="24099" y="107823"/>
                    <a:pt x="0" y="83630"/>
                    <a:pt x="0" y="53912"/>
                  </a:cubicBezTo>
                  <a:cubicBezTo>
                    <a:pt x="0" y="24099"/>
                    <a:pt x="24194" y="0"/>
                    <a:pt x="53912" y="0"/>
                  </a:cubicBezTo>
                  <a:cubicBezTo>
                    <a:pt x="83630" y="-95"/>
                    <a:pt x="107823" y="24099"/>
                    <a:pt x="107823" y="53912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96C31FC-7FA1-47CA-8CCF-B0157AD8F9B3}"/>
                </a:ext>
              </a:extLst>
            </p:cNvPr>
            <p:cNvSpPr/>
            <p:nvPr/>
          </p:nvSpPr>
          <p:spPr>
            <a:xfrm>
              <a:off x="6996302" y="3050762"/>
              <a:ext cx="24955" cy="24955"/>
            </a:xfrm>
            <a:custGeom>
              <a:avLst/>
              <a:gdLst>
                <a:gd name="connsiteX0" fmla="*/ 24956 w 24955"/>
                <a:gd name="connsiteY0" fmla="*/ 12478 h 24955"/>
                <a:gd name="connsiteX1" fmla="*/ 12478 w 24955"/>
                <a:gd name="connsiteY1" fmla="*/ 24956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6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6" y="12478"/>
                  </a:moveTo>
                  <a:cubicBezTo>
                    <a:pt x="24956" y="19369"/>
                    <a:pt x="19369" y="24956"/>
                    <a:pt x="12478" y="24956"/>
                  </a:cubicBezTo>
                  <a:cubicBezTo>
                    <a:pt x="5587" y="24956"/>
                    <a:pt x="0" y="19369"/>
                    <a:pt x="0" y="12478"/>
                  </a:cubicBezTo>
                  <a:cubicBezTo>
                    <a:pt x="0" y="5587"/>
                    <a:pt x="5587" y="0"/>
                    <a:pt x="12478" y="0"/>
                  </a:cubicBezTo>
                  <a:cubicBezTo>
                    <a:pt x="19369" y="0"/>
                    <a:pt x="24956" y="5587"/>
                    <a:pt x="24956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286C442-F9D9-4D7C-9F20-E74AE656A48C}"/>
                </a:ext>
              </a:extLst>
            </p:cNvPr>
            <p:cNvSpPr/>
            <p:nvPr/>
          </p:nvSpPr>
          <p:spPr>
            <a:xfrm>
              <a:off x="7280623" y="3196018"/>
              <a:ext cx="24955" cy="24955"/>
            </a:xfrm>
            <a:custGeom>
              <a:avLst/>
              <a:gdLst>
                <a:gd name="connsiteX0" fmla="*/ 24955 w 24955"/>
                <a:gd name="connsiteY0" fmla="*/ 12478 h 24955"/>
                <a:gd name="connsiteX1" fmla="*/ 12478 w 24955"/>
                <a:gd name="connsiteY1" fmla="*/ 24956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5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5" y="12478"/>
                  </a:moveTo>
                  <a:cubicBezTo>
                    <a:pt x="24955" y="19336"/>
                    <a:pt x="19336" y="24956"/>
                    <a:pt x="12478" y="24956"/>
                  </a:cubicBezTo>
                  <a:cubicBezTo>
                    <a:pt x="5620" y="24956"/>
                    <a:pt x="0" y="19336"/>
                    <a:pt x="0" y="12478"/>
                  </a:cubicBezTo>
                  <a:cubicBezTo>
                    <a:pt x="0" y="5620"/>
                    <a:pt x="5620" y="0"/>
                    <a:pt x="12478" y="0"/>
                  </a:cubicBezTo>
                  <a:cubicBezTo>
                    <a:pt x="19336" y="0"/>
                    <a:pt x="24955" y="5620"/>
                    <a:pt x="24955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1869783-DC96-46F8-83D1-D93D6A34775E}"/>
                </a:ext>
              </a:extLst>
            </p:cNvPr>
            <p:cNvSpPr/>
            <p:nvPr/>
          </p:nvSpPr>
          <p:spPr>
            <a:xfrm>
              <a:off x="7224902" y="3075813"/>
              <a:ext cx="24955" cy="24955"/>
            </a:xfrm>
            <a:custGeom>
              <a:avLst/>
              <a:gdLst>
                <a:gd name="connsiteX0" fmla="*/ 24956 w 24955"/>
                <a:gd name="connsiteY0" fmla="*/ 12478 h 24955"/>
                <a:gd name="connsiteX1" fmla="*/ 12478 w 24955"/>
                <a:gd name="connsiteY1" fmla="*/ 24955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6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6" y="12478"/>
                  </a:moveTo>
                  <a:cubicBezTo>
                    <a:pt x="24956" y="19369"/>
                    <a:pt x="19369" y="24955"/>
                    <a:pt x="12478" y="24955"/>
                  </a:cubicBezTo>
                  <a:cubicBezTo>
                    <a:pt x="5587" y="24955"/>
                    <a:pt x="0" y="19369"/>
                    <a:pt x="0" y="12478"/>
                  </a:cubicBezTo>
                  <a:cubicBezTo>
                    <a:pt x="0" y="5586"/>
                    <a:pt x="5587" y="0"/>
                    <a:pt x="12478" y="0"/>
                  </a:cubicBezTo>
                  <a:cubicBezTo>
                    <a:pt x="19369" y="0"/>
                    <a:pt x="24956" y="5586"/>
                    <a:pt x="24956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99A9542-4DC2-4B72-8B02-EBC35374D1B6}"/>
                </a:ext>
              </a:extLst>
            </p:cNvPr>
            <p:cNvSpPr/>
            <p:nvPr/>
          </p:nvSpPr>
          <p:spPr>
            <a:xfrm>
              <a:off x="7062977" y="3258312"/>
              <a:ext cx="24955" cy="24955"/>
            </a:xfrm>
            <a:custGeom>
              <a:avLst/>
              <a:gdLst>
                <a:gd name="connsiteX0" fmla="*/ 24956 w 24955"/>
                <a:gd name="connsiteY0" fmla="*/ 12478 h 24955"/>
                <a:gd name="connsiteX1" fmla="*/ 12478 w 24955"/>
                <a:gd name="connsiteY1" fmla="*/ 24955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6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6" y="12478"/>
                  </a:moveTo>
                  <a:cubicBezTo>
                    <a:pt x="24956" y="19369"/>
                    <a:pt x="19369" y="24955"/>
                    <a:pt x="12478" y="24955"/>
                  </a:cubicBezTo>
                  <a:cubicBezTo>
                    <a:pt x="5587" y="24955"/>
                    <a:pt x="0" y="19369"/>
                    <a:pt x="0" y="12478"/>
                  </a:cubicBezTo>
                  <a:cubicBezTo>
                    <a:pt x="0" y="5586"/>
                    <a:pt x="5587" y="0"/>
                    <a:pt x="12478" y="0"/>
                  </a:cubicBezTo>
                  <a:cubicBezTo>
                    <a:pt x="19369" y="0"/>
                    <a:pt x="24956" y="5586"/>
                    <a:pt x="24956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EBF4A8-5C7D-4FD9-B75E-8D3B65EEE2E5}"/>
                </a:ext>
              </a:extLst>
            </p:cNvPr>
            <p:cNvSpPr/>
            <p:nvPr/>
          </p:nvSpPr>
          <p:spPr>
            <a:xfrm>
              <a:off x="7224902" y="3283362"/>
              <a:ext cx="24955" cy="24955"/>
            </a:xfrm>
            <a:custGeom>
              <a:avLst/>
              <a:gdLst>
                <a:gd name="connsiteX0" fmla="*/ 24956 w 24955"/>
                <a:gd name="connsiteY0" fmla="*/ 12478 h 24955"/>
                <a:gd name="connsiteX1" fmla="*/ 12478 w 24955"/>
                <a:gd name="connsiteY1" fmla="*/ 24956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6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6" y="12478"/>
                  </a:moveTo>
                  <a:cubicBezTo>
                    <a:pt x="24956" y="19369"/>
                    <a:pt x="19369" y="24956"/>
                    <a:pt x="12478" y="24956"/>
                  </a:cubicBezTo>
                  <a:cubicBezTo>
                    <a:pt x="5587" y="24956"/>
                    <a:pt x="0" y="19369"/>
                    <a:pt x="0" y="12478"/>
                  </a:cubicBezTo>
                  <a:cubicBezTo>
                    <a:pt x="0" y="5586"/>
                    <a:pt x="5587" y="0"/>
                    <a:pt x="12478" y="0"/>
                  </a:cubicBezTo>
                  <a:cubicBezTo>
                    <a:pt x="19369" y="0"/>
                    <a:pt x="24956" y="5586"/>
                    <a:pt x="24956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879E58-3CD8-4666-B384-A862A5BCDF79}"/>
                </a:ext>
              </a:extLst>
            </p:cNvPr>
            <p:cNvSpPr/>
            <p:nvPr/>
          </p:nvSpPr>
          <p:spPr>
            <a:xfrm>
              <a:off x="6916864" y="3212306"/>
              <a:ext cx="24955" cy="24955"/>
            </a:xfrm>
            <a:custGeom>
              <a:avLst/>
              <a:gdLst>
                <a:gd name="connsiteX0" fmla="*/ 24955 w 24955"/>
                <a:gd name="connsiteY0" fmla="*/ 12478 h 24955"/>
                <a:gd name="connsiteX1" fmla="*/ 12478 w 24955"/>
                <a:gd name="connsiteY1" fmla="*/ 24955 h 24955"/>
                <a:gd name="connsiteX2" fmla="*/ 0 w 24955"/>
                <a:gd name="connsiteY2" fmla="*/ 12478 h 24955"/>
                <a:gd name="connsiteX3" fmla="*/ 12478 w 24955"/>
                <a:gd name="connsiteY3" fmla="*/ 0 h 24955"/>
                <a:gd name="connsiteX4" fmla="*/ 24955 w 24955"/>
                <a:gd name="connsiteY4" fmla="*/ 12478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" h="24955">
                  <a:moveTo>
                    <a:pt x="24955" y="12478"/>
                  </a:moveTo>
                  <a:cubicBezTo>
                    <a:pt x="24955" y="19369"/>
                    <a:pt x="19369" y="24955"/>
                    <a:pt x="12478" y="24955"/>
                  </a:cubicBezTo>
                  <a:cubicBezTo>
                    <a:pt x="5587" y="24955"/>
                    <a:pt x="0" y="19369"/>
                    <a:pt x="0" y="12478"/>
                  </a:cubicBezTo>
                  <a:cubicBezTo>
                    <a:pt x="0" y="5586"/>
                    <a:pt x="5587" y="0"/>
                    <a:pt x="12478" y="0"/>
                  </a:cubicBezTo>
                  <a:cubicBezTo>
                    <a:pt x="19369" y="0"/>
                    <a:pt x="24955" y="5586"/>
                    <a:pt x="24955" y="12478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07C301-EFC0-4EAD-ADCE-2C975EBCC1B6}"/>
                </a:ext>
              </a:extLst>
            </p:cNvPr>
            <p:cNvSpPr/>
            <p:nvPr/>
          </p:nvSpPr>
          <p:spPr>
            <a:xfrm>
              <a:off x="7148607" y="3142011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D9A0899-8CBD-4B9F-B183-47C49370432C}"/>
                </a:ext>
              </a:extLst>
            </p:cNvPr>
            <p:cNvSpPr/>
            <p:nvPr/>
          </p:nvSpPr>
          <p:spPr>
            <a:xfrm>
              <a:off x="7053357" y="3347656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D86C21E-875F-4B77-882F-DEA8E17134D3}"/>
                </a:ext>
              </a:extLst>
            </p:cNvPr>
            <p:cNvSpPr/>
            <p:nvPr/>
          </p:nvSpPr>
          <p:spPr>
            <a:xfrm>
              <a:off x="6853141" y="3100768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110F49A-C2BD-4FE2-8F18-C38CB5C13F41}"/>
                </a:ext>
              </a:extLst>
            </p:cNvPr>
            <p:cNvSpPr/>
            <p:nvPr/>
          </p:nvSpPr>
          <p:spPr>
            <a:xfrm>
              <a:off x="6948582" y="3261836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7700C8C-7318-457F-BCCD-B8CE3757F95A}"/>
                </a:ext>
              </a:extLst>
            </p:cNvPr>
            <p:cNvSpPr/>
            <p:nvPr/>
          </p:nvSpPr>
          <p:spPr>
            <a:xfrm>
              <a:off x="7143844" y="3244595"/>
              <a:ext cx="52387" cy="52387"/>
            </a:xfrm>
            <a:custGeom>
              <a:avLst/>
              <a:gdLst>
                <a:gd name="connsiteX0" fmla="*/ 52388 w 52387"/>
                <a:gd name="connsiteY0" fmla="*/ 26194 h 52387"/>
                <a:gd name="connsiteX1" fmla="*/ 26194 w 52387"/>
                <a:gd name="connsiteY1" fmla="*/ 52388 h 52387"/>
                <a:gd name="connsiteX2" fmla="*/ 0 w 52387"/>
                <a:gd name="connsiteY2" fmla="*/ 26194 h 52387"/>
                <a:gd name="connsiteX3" fmla="*/ 26194 w 52387"/>
                <a:gd name="connsiteY3" fmla="*/ 0 h 52387"/>
                <a:gd name="connsiteX4" fmla="*/ 52388 w 52387"/>
                <a:gd name="connsiteY4" fmla="*/ 26194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7" h="52387">
                  <a:moveTo>
                    <a:pt x="52388" y="26194"/>
                  </a:moveTo>
                  <a:cubicBezTo>
                    <a:pt x="52388" y="40672"/>
                    <a:pt x="40672" y="52388"/>
                    <a:pt x="26194" y="52388"/>
                  </a:cubicBezTo>
                  <a:cubicBezTo>
                    <a:pt x="11716" y="52388"/>
                    <a:pt x="0" y="40672"/>
                    <a:pt x="0" y="26194"/>
                  </a:cubicBezTo>
                  <a:cubicBezTo>
                    <a:pt x="0" y="11716"/>
                    <a:pt x="11716" y="0"/>
                    <a:pt x="26194" y="0"/>
                  </a:cubicBezTo>
                  <a:cubicBezTo>
                    <a:pt x="40672" y="0"/>
                    <a:pt x="52388" y="11811"/>
                    <a:pt x="52388" y="26194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88D581E-D237-475E-9A03-8B504820644E}"/>
                </a:ext>
              </a:extLst>
            </p:cNvPr>
            <p:cNvSpPr/>
            <p:nvPr/>
          </p:nvSpPr>
          <p:spPr>
            <a:xfrm>
              <a:off x="6865048" y="3273742"/>
              <a:ext cx="52387" cy="52387"/>
            </a:xfrm>
            <a:custGeom>
              <a:avLst/>
              <a:gdLst>
                <a:gd name="connsiteX0" fmla="*/ 52387 w 52387"/>
                <a:gd name="connsiteY0" fmla="*/ 26194 h 52387"/>
                <a:gd name="connsiteX1" fmla="*/ 26194 w 52387"/>
                <a:gd name="connsiteY1" fmla="*/ 52387 h 52387"/>
                <a:gd name="connsiteX2" fmla="*/ 0 w 52387"/>
                <a:gd name="connsiteY2" fmla="*/ 26194 h 52387"/>
                <a:gd name="connsiteX3" fmla="*/ 26194 w 52387"/>
                <a:gd name="connsiteY3" fmla="*/ 0 h 52387"/>
                <a:gd name="connsiteX4" fmla="*/ 52387 w 52387"/>
                <a:gd name="connsiteY4" fmla="*/ 26194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7" h="52387">
                  <a:moveTo>
                    <a:pt x="52387" y="26194"/>
                  </a:moveTo>
                  <a:cubicBezTo>
                    <a:pt x="52387" y="40660"/>
                    <a:pt x="40660" y="52387"/>
                    <a:pt x="26194" y="52387"/>
                  </a:cubicBezTo>
                  <a:cubicBezTo>
                    <a:pt x="11727" y="52387"/>
                    <a:pt x="0" y="40660"/>
                    <a:pt x="0" y="26194"/>
                  </a:cubicBezTo>
                  <a:cubicBezTo>
                    <a:pt x="0" y="11727"/>
                    <a:pt x="11727" y="0"/>
                    <a:pt x="26194" y="0"/>
                  </a:cubicBezTo>
                  <a:cubicBezTo>
                    <a:pt x="40660" y="0"/>
                    <a:pt x="52387" y="11727"/>
                    <a:pt x="52387" y="26194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50BAD97-0FEA-4D63-92E7-06BF762614A1}"/>
                </a:ext>
              </a:extLst>
            </p:cNvPr>
            <p:cNvSpPr/>
            <p:nvPr/>
          </p:nvSpPr>
          <p:spPr>
            <a:xfrm>
              <a:off x="7100982" y="3007804"/>
              <a:ext cx="69151" cy="69151"/>
            </a:xfrm>
            <a:custGeom>
              <a:avLst/>
              <a:gdLst>
                <a:gd name="connsiteX0" fmla="*/ 69151 w 69151"/>
                <a:gd name="connsiteY0" fmla="*/ 34576 h 69151"/>
                <a:gd name="connsiteX1" fmla="*/ 34576 w 69151"/>
                <a:gd name="connsiteY1" fmla="*/ 69152 h 69151"/>
                <a:gd name="connsiteX2" fmla="*/ 0 w 69151"/>
                <a:gd name="connsiteY2" fmla="*/ 34576 h 69151"/>
                <a:gd name="connsiteX3" fmla="*/ 34576 w 69151"/>
                <a:gd name="connsiteY3" fmla="*/ 0 h 69151"/>
                <a:gd name="connsiteX4" fmla="*/ 69151 w 69151"/>
                <a:gd name="connsiteY4" fmla="*/ 34576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51" h="69151">
                  <a:moveTo>
                    <a:pt x="69151" y="34576"/>
                  </a:moveTo>
                  <a:cubicBezTo>
                    <a:pt x="69151" y="53671"/>
                    <a:pt x="53671" y="69152"/>
                    <a:pt x="34576" y="69152"/>
                  </a:cubicBezTo>
                  <a:cubicBezTo>
                    <a:pt x="15480" y="69152"/>
                    <a:pt x="0" y="53671"/>
                    <a:pt x="0" y="34576"/>
                  </a:cubicBezTo>
                  <a:cubicBezTo>
                    <a:pt x="0" y="15480"/>
                    <a:pt x="15480" y="0"/>
                    <a:pt x="34576" y="0"/>
                  </a:cubicBezTo>
                  <a:cubicBezTo>
                    <a:pt x="53671" y="0"/>
                    <a:pt x="69151" y="15480"/>
                    <a:pt x="69151" y="34576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3F586D2-DA41-4ECF-A64B-0BDDC549FC9A}"/>
                </a:ext>
              </a:extLst>
            </p:cNvPr>
            <p:cNvSpPr/>
            <p:nvPr/>
          </p:nvSpPr>
          <p:spPr>
            <a:xfrm>
              <a:off x="6952106" y="2957036"/>
              <a:ext cx="69151" cy="69151"/>
            </a:xfrm>
            <a:custGeom>
              <a:avLst/>
              <a:gdLst>
                <a:gd name="connsiteX0" fmla="*/ 69152 w 69151"/>
                <a:gd name="connsiteY0" fmla="*/ 34576 h 69151"/>
                <a:gd name="connsiteX1" fmla="*/ 34576 w 69151"/>
                <a:gd name="connsiteY1" fmla="*/ 69152 h 69151"/>
                <a:gd name="connsiteX2" fmla="*/ 0 w 69151"/>
                <a:gd name="connsiteY2" fmla="*/ 34576 h 69151"/>
                <a:gd name="connsiteX3" fmla="*/ 34576 w 69151"/>
                <a:gd name="connsiteY3" fmla="*/ 0 h 69151"/>
                <a:gd name="connsiteX4" fmla="*/ 69152 w 69151"/>
                <a:gd name="connsiteY4" fmla="*/ 34576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51" h="69151">
                  <a:moveTo>
                    <a:pt x="69152" y="34576"/>
                  </a:moveTo>
                  <a:cubicBezTo>
                    <a:pt x="69152" y="53671"/>
                    <a:pt x="53671" y="69152"/>
                    <a:pt x="34576" y="69152"/>
                  </a:cubicBezTo>
                  <a:cubicBezTo>
                    <a:pt x="15480" y="69152"/>
                    <a:pt x="0" y="53671"/>
                    <a:pt x="0" y="34576"/>
                  </a:cubicBezTo>
                  <a:cubicBezTo>
                    <a:pt x="0" y="15480"/>
                    <a:pt x="15480" y="0"/>
                    <a:pt x="34576" y="0"/>
                  </a:cubicBezTo>
                  <a:cubicBezTo>
                    <a:pt x="53671" y="0"/>
                    <a:pt x="69152" y="15480"/>
                    <a:pt x="69152" y="34576"/>
                  </a:cubicBezTo>
                  <a:close/>
                </a:path>
              </a:pathLst>
            </a:custGeom>
            <a:solidFill>
              <a:srgbClr val="ABCF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90" name="Graphic 15">
            <a:extLst>
              <a:ext uri="{FF2B5EF4-FFF2-40B4-BE49-F238E27FC236}">
                <a16:creationId xmlns:a16="http://schemas.microsoft.com/office/drawing/2014/main" id="{68FF1BBB-2EF4-4FCC-8704-B74171371143}"/>
              </a:ext>
            </a:extLst>
          </p:cNvPr>
          <p:cNvGrpSpPr/>
          <p:nvPr/>
        </p:nvGrpSpPr>
        <p:grpSpPr>
          <a:xfrm rot="20537283">
            <a:off x="7233556" y="2037895"/>
            <a:ext cx="1235738" cy="1060040"/>
            <a:chOff x="8203691" y="2074073"/>
            <a:chExt cx="976788" cy="876866"/>
          </a:xfrm>
        </p:grpSpPr>
        <p:sp>
          <p:nvSpPr>
            <p:cNvPr id="191" name="Freeform: Shape 1194">
              <a:extLst>
                <a:ext uri="{FF2B5EF4-FFF2-40B4-BE49-F238E27FC236}">
                  <a16:creationId xmlns:a16="http://schemas.microsoft.com/office/drawing/2014/main" id="{5304AF4E-63F6-4023-81BD-77C992F87AB3}"/>
                </a:ext>
              </a:extLst>
            </p:cNvPr>
            <p:cNvSpPr/>
            <p:nvPr/>
          </p:nvSpPr>
          <p:spPr>
            <a:xfrm>
              <a:off x="8441721" y="2074132"/>
              <a:ext cx="738758" cy="634777"/>
            </a:xfrm>
            <a:custGeom>
              <a:avLst/>
              <a:gdLst>
                <a:gd name="connsiteX0" fmla="*/ 738759 w 738758"/>
                <a:gd name="connsiteY0" fmla="*/ 6603 h 634777"/>
                <a:gd name="connsiteX1" fmla="*/ 672179 w 738758"/>
                <a:gd name="connsiteY1" fmla="*/ 1650 h 634777"/>
                <a:gd name="connsiteX2" fmla="*/ 255270 w 738758"/>
                <a:gd name="connsiteY2" fmla="*/ 131476 h 634777"/>
                <a:gd name="connsiteX3" fmla="*/ 0 w 738758"/>
                <a:gd name="connsiteY3" fmla="*/ 337216 h 634777"/>
                <a:gd name="connsiteX4" fmla="*/ 239839 w 738758"/>
                <a:gd name="connsiteY4" fmla="*/ 634777 h 634777"/>
                <a:gd name="connsiteX5" fmla="*/ 515683 w 738758"/>
                <a:gd name="connsiteY5" fmla="*/ 412464 h 634777"/>
                <a:gd name="connsiteX6" fmla="*/ 722947 w 738758"/>
                <a:gd name="connsiteY6" fmla="*/ 78231 h 634777"/>
                <a:gd name="connsiteX7" fmla="*/ 738759 w 738758"/>
                <a:gd name="connsiteY7" fmla="*/ 6603 h 63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58" h="634777">
                  <a:moveTo>
                    <a:pt x="738759" y="6603"/>
                  </a:moveTo>
                  <a:lnTo>
                    <a:pt x="672179" y="1650"/>
                  </a:lnTo>
                  <a:cubicBezTo>
                    <a:pt x="521779" y="-9589"/>
                    <a:pt x="372713" y="36893"/>
                    <a:pt x="255270" y="131476"/>
                  </a:cubicBezTo>
                  <a:lnTo>
                    <a:pt x="0" y="337216"/>
                  </a:lnTo>
                  <a:lnTo>
                    <a:pt x="239839" y="634777"/>
                  </a:lnTo>
                  <a:lnTo>
                    <a:pt x="515683" y="412464"/>
                  </a:lnTo>
                  <a:cubicBezTo>
                    <a:pt x="620744" y="327786"/>
                    <a:pt x="693801" y="209962"/>
                    <a:pt x="722947" y="78231"/>
                  </a:cubicBezTo>
                  <a:lnTo>
                    <a:pt x="738759" y="6603"/>
                  </a:ln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2" name="Freeform: Shape 1195">
              <a:extLst>
                <a:ext uri="{FF2B5EF4-FFF2-40B4-BE49-F238E27FC236}">
                  <a16:creationId xmlns:a16="http://schemas.microsoft.com/office/drawing/2014/main" id="{1463CA19-9607-4E8E-BF50-985632B8AD0E}"/>
                </a:ext>
              </a:extLst>
            </p:cNvPr>
            <p:cNvSpPr/>
            <p:nvPr/>
          </p:nvSpPr>
          <p:spPr>
            <a:xfrm>
              <a:off x="8203691" y="2222290"/>
              <a:ext cx="387762" cy="213238"/>
            </a:xfrm>
            <a:custGeom>
              <a:avLst/>
              <a:gdLst>
                <a:gd name="connsiteX0" fmla="*/ 387762 w 387762"/>
                <a:gd name="connsiteY0" fmla="*/ 68472 h 213238"/>
                <a:gd name="connsiteX1" fmla="*/ 387762 w 387762"/>
                <a:gd name="connsiteY1" fmla="*/ 68472 h 213238"/>
                <a:gd name="connsiteX2" fmla="*/ 129254 w 387762"/>
                <a:gd name="connsiteY2" fmla="*/ 40659 h 213238"/>
                <a:gd name="connsiteX3" fmla="*/ 0 w 387762"/>
                <a:gd name="connsiteY3" fmla="*/ 144767 h 213238"/>
                <a:gd name="connsiteX4" fmla="*/ 0 w 387762"/>
                <a:gd name="connsiteY4" fmla="*/ 144767 h 213238"/>
                <a:gd name="connsiteX5" fmla="*/ 258508 w 387762"/>
                <a:gd name="connsiteY5" fmla="*/ 172580 h 213238"/>
                <a:gd name="connsiteX6" fmla="*/ 387762 w 387762"/>
                <a:gd name="connsiteY6" fmla="*/ 68472 h 2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762" h="213238">
                  <a:moveTo>
                    <a:pt x="387762" y="68472"/>
                  </a:moveTo>
                  <a:lnTo>
                    <a:pt x="387762" y="68472"/>
                  </a:lnTo>
                  <a:cubicBezTo>
                    <a:pt x="324040" y="-10586"/>
                    <a:pt x="208312" y="-22968"/>
                    <a:pt x="129254" y="40659"/>
                  </a:cubicBezTo>
                  <a:lnTo>
                    <a:pt x="0" y="144767"/>
                  </a:lnTo>
                  <a:lnTo>
                    <a:pt x="0" y="144767"/>
                  </a:lnTo>
                  <a:cubicBezTo>
                    <a:pt x="63722" y="223824"/>
                    <a:pt x="179451" y="236207"/>
                    <a:pt x="258508" y="172580"/>
                  </a:cubicBezTo>
                  <a:lnTo>
                    <a:pt x="387762" y="68472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3" name="Freeform: Shape 1196">
              <a:extLst>
                <a:ext uri="{FF2B5EF4-FFF2-40B4-BE49-F238E27FC236}">
                  <a16:creationId xmlns:a16="http://schemas.microsoft.com/office/drawing/2014/main" id="{14607FB5-D527-489B-891D-0F941284954D}"/>
                </a:ext>
              </a:extLst>
            </p:cNvPr>
            <p:cNvSpPr/>
            <p:nvPr/>
          </p:nvSpPr>
          <p:spPr>
            <a:xfrm>
              <a:off x="8633527" y="2588323"/>
              <a:ext cx="238464" cy="362616"/>
            </a:xfrm>
            <a:custGeom>
              <a:avLst/>
              <a:gdLst>
                <a:gd name="connsiteX0" fmla="*/ 197766 w 238464"/>
                <a:gd name="connsiteY0" fmla="*/ 0 h 362616"/>
                <a:gd name="connsiteX1" fmla="*/ 197766 w 238464"/>
                <a:gd name="connsiteY1" fmla="*/ 0 h 362616"/>
                <a:gd name="connsiteX2" fmla="*/ 169953 w 238464"/>
                <a:gd name="connsiteY2" fmla="*/ 258509 h 362616"/>
                <a:gd name="connsiteX3" fmla="*/ 40698 w 238464"/>
                <a:gd name="connsiteY3" fmla="*/ 362617 h 362616"/>
                <a:gd name="connsiteX4" fmla="*/ 40698 w 238464"/>
                <a:gd name="connsiteY4" fmla="*/ 362617 h 362616"/>
                <a:gd name="connsiteX5" fmla="*/ 68511 w 238464"/>
                <a:gd name="connsiteY5" fmla="*/ 104108 h 362616"/>
                <a:gd name="connsiteX6" fmla="*/ 197766 w 238464"/>
                <a:gd name="connsiteY6" fmla="*/ 0 h 36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64" h="362616">
                  <a:moveTo>
                    <a:pt x="197766" y="0"/>
                  </a:moveTo>
                  <a:lnTo>
                    <a:pt x="197766" y="0"/>
                  </a:lnTo>
                  <a:cubicBezTo>
                    <a:pt x="261488" y="79057"/>
                    <a:pt x="249010" y="194786"/>
                    <a:pt x="169953" y="258509"/>
                  </a:cubicBezTo>
                  <a:lnTo>
                    <a:pt x="40698" y="362617"/>
                  </a:lnTo>
                  <a:lnTo>
                    <a:pt x="40698" y="362617"/>
                  </a:lnTo>
                  <a:cubicBezTo>
                    <a:pt x="-23024" y="283559"/>
                    <a:pt x="-10546" y="167831"/>
                    <a:pt x="68511" y="104108"/>
                  </a:cubicBezTo>
                  <a:lnTo>
                    <a:pt x="197766" y="0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4" name="Freeform: Shape 1197">
              <a:extLst>
                <a:ext uri="{FF2B5EF4-FFF2-40B4-BE49-F238E27FC236}">
                  <a16:creationId xmlns:a16="http://schemas.microsoft.com/office/drawing/2014/main" id="{ACA8F4B8-999C-4AA4-B7FB-7A10C55BCCD4}"/>
                </a:ext>
              </a:extLst>
            </p:cNvPr>
            <p:cNvSpPr/>
            <p:nvPr/>
          </p:nvSpPr>
          <p:spPr>
            <a:xfrm>
              <a:off x="8424529" y="2411349"/>
              <a:ext cx="257031" cy="305186"/>
            </a:xfrm>
            <a:custGeom>
              <a:avLst/>
              <a:gdLst>
                <a:gd name="connsiteX0" fmla="*/ 149399 w 257031"/>
                <a:gd name="connsiteY0" fmla="*/ 271081 h 305186"/>
                <a:gd name="connsiteX1" fmla="*/ 20240 w 257031"/>
                <a:gd name="connsiteY1" fmla="*/ 110871 h 305186"/>
                <a:gd name="connsiteX2" fmla="*/ 17192 w 257031"/>
                <a:gd name="connsiteY2" fmla="*/ 0 h 305186"/>
                <a:gd name="connsiteX3" fmla="*/ 17192 w 257031"/>
                <a:gd name="connsiteY3" fmla="*/ 0 h 305186"/>
                <a:gd name="connsiteX4" fmla="*/ 257031 w 257031"/>
                <a:gd name="connsiteY4" fmla="*/ 297561 h 305186"/>
                <a:gd name="connsiteX5" fmla="*/ 257031 w 257031"/>
                <a:gd name="connsiteY5" fmla="*/ 297561 h 305186"/>
                <a:gd name="connsiteX6" fmla="*/ 149399 w 257031"/>
                <a:gd name="connsiteY6" fmla="*/ 271081 h 3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031" h="305186">
                  <a:moveTo>
                    <a:pt x="149399" y="271081"/>
                  </a:moveTo>
                  <a:lnTo>
                    <a:pt x="20240" y="110871"/>
                  </a:lnTo>
                  <a:cubicBezTo>
                    <a:pt x="-5573" y="78772"/>
                    <a:pt x="-6812" y="33433"/>
                    <a:pt x="17192" y="0"/>
                  </a:cubicBezTo>
                  <a:lnTo>
                    <a:pt x="17192" y="0"/>
                  </a:lnTo>
                  <a:lnTo>
                    <a:pt x="257031" y="297561"/>
                  </a:lnTo>
                  <a:lnTo>
                    <a:pt x="257031" y="297561"/>
                  </a:lnTo>
                  <a:cubicBezTo>
                    <a:pt x="219216" y="314039"/>
                    <a:pt x="175211" y="303181"/>
                    <a:pt x="149399" y="271081"/>
                  </a:cubicBezTo>
                  <a:close/>
                </a:path>
              </a:pathLst>
            </a:custGeom>
            <a:solidFill>
              <a:srgbClr val="188F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5" name="Freeform: Shape 1198">
              <a:extLst>
                <a:ext uri="{FF2B5EF4-FFF2-40B4-BE49-F238E27FC236}">
                  <a16:creationId xmlns:a16="http://schemas.microsoft.com/office/drawing/2014/main" id="{434D5523-76F7-46BD-8B1C-E2E3A167C4C7}"/>
                </a:ext>
              </a:extLst>
            </p:cNvPr>
            <p:cNvSpPr/>
            <p:nvPr/>
          </p:nvSpPr>
          <p:spPr>
            <a:xfrm>
              <a:off x="8922352" y="2074073"/>
              <a:ext cx="258127" cy="241644"/>
            </a:xfrm>
            <a:custGeom>
              <a:avLst/>
              <a:gdLst>
                <a:gd name="connsiteX0" fmla="*/ 179832 w 258127"/>
                <a:gd name="connsiteY0" fmla="*/ 241644 h 241644"/>
                <a:gd name="connsiteX1" fmla="*/ 0 w 258127"/>
                <a:gd name="connsiteY1" fmla="*/ 18569 h 241644"/>
                <a:gd name="connsiteX2" fmla="*/ 191548 w 258127"/>
                <a:gd name="connsiteY2" fmla="*/ 1614 h 241644"/>
                <a:gd name="connsiteX3" fmla="*/ 258128 w 258127"/>
                <a:gd name="connsiteY3" fmla="*/ 6567 h 241644"/>
                <a:gd name="connsiteX4" fmla="*/ 242221 w 258127"/>
                <a:gd name="connsiteY4" fmla="*/ 78291 h 241644"/>
                <a:gd name="connsiteX5" fmla="*/ 179832 w 258127"/>
                <a:gd name="connsiteY5" fmla="*/ 241644 h 24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" h="241644">
                  <a:moveTo>
                    <a:pt x="179832" y="241644"/>
                  </a:moveTo>
                  <a:lnTo>
                    <a:pt x="0" y="18569"/>
                  </a:lnTo>
                  <a:cubicBezTo>
                    <a:pt x="61913" y="2662"/>
                    <a:pt x="126588" y="-3148"/>
                    <a:pt x="191548" y="1614"/>
                  </a:cubicBezTo>
                  <a:lnTo>
                    <a:pt x="258128" y="6567"/>
                  </a:lnTo>
                  <a:lnTo>
                    <a:pt x="242221" y="78291"/>
                  </a:lnTo>
                  <a:cubicBezTo>
                    <a:pt x="229458" y="136012"/>
                    <a:pt x="208312" y="191067"/>
                    <a:pt x="179832" y="241644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6" name="Freeform: Shape 1199">
              <a:extLst>
                <a:ext uri="{FF2B5EF4-FFF2-40B4-BE49-F238E27FC236}">
                  <a16:creationId xmlns:a16="http://schemas.microsoft.com/office/drawing/2014/main" id="{F8B6EFE0-478D-4527-9B9F-8D6A81FCF5D9}"/>
                </a:ext>
              </a:extLst>
            </p:cNvPr>
            <p:cNvSpPr/>
            <p:nvPr/>
          </p:nvSpPr>
          <p:spPr>
            <a:xfrm rot="-1912306">
              <a:off x="8749338" y="2168115"/>
              <a:ext cx="275643" cy="275643"/>
            </a:xfrm>
            <a:custGeom>
              <a:avLst/>
              <a:gdLst>
                <a:gd name="connsiteX0" fmla="*/ 275643 w 275643"/>
                <a:gd name="connsiteY0" fmla="*/ 137822 h 275643"/>
                <a:gd name="connsiteX1" fmla="*/ 137822 w 275643"/>
                <a:gd name="connsiteY1" fmla="*/ 275643 h 275643"/>
                <a:gd name="connsiteX2" fmla="*/ 1 w 275643"/>
                <a:gd name="connsiteY2" fmla="*/ 137822 h 275643"/>
                <a:gd name="connsiteX3" fmla="*/ 137822 w 275643"/>
                <a:gd name="connsiteY3" fmla="*/ 0 h 275643"/>
                <a:gd name="connsiteX4" fmla="*/ 275643 w 275643"/>
                <a:gd name="connsiteY4" fmla="*/ 137822 h 2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43" h="275643">
                  <a:moveTo>
                    <a:pt x="275643" y="137822"/>
                  </a:moveTo>
                  <a:cubicBezTo>
                    <a:pt x="275643" y="213938"/>
                    <a:pt x="213938" y="275643"/>
                    <a:pt x="137822" y="275643"/>
                  </a:cubicBezTo>
                  <a:cubicBezTo>
                    <a:pt x="61705" y="275643"/>
                    <a:pt x="1" y="213938"/>
                    <a:pt x="1" y="137822"/>
                  </a:cubicBezTo>
                  <a:cubicBezTo>
                    <a:pt x="1" y="61705"/>
                    <a:pt x="61706" y="0"/>
                    <a:pt x="137822" y="0"/>
                  </a:cubicBezTo>
                  <a:cubicBezTo>
                    <a:pt x="213939" y="0"/>
                    <a:pt x="275643" y="61705"/>
                    <a:pt x="275643" y="137822"/>
                  </a:cubicBezTo>
                  <a:close/>
                </a:path>
              </a:pathLst>
            </a:custGeom>
            <a:solidFill>
              <a:srgbClr val="FC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7" name="Freeform: Shape 1200">
              <a:extLst>
                <a:ext uri="{FF2B5EF4-FFF2-40B4-BE49-F238E27FC236}">
                  <a16:creationId xmlns:a16="http://schemas.microsoft.com/office/drawing/2014/main" id="{D79EE86F-EBE9-499A-B560-EFDCBCF2C564}"/>
                </a:ext>
              </a:extLst>
            </p:cNvPr>
            <p:cNvSpPr/>
            <p:nvPr/>
          </p:nvSpPr>
          <p:spPr>
            <a:xfrm rot="-3068493">
              <a:off x="8795756" y="2214108"/>
              <a:ext cx="183070" cy="183070"/>
            </a:xfrm>
            <a:custGeom>
              <a:avLst/>
              <a:gdLst>
                <a:gd name="connsiteX0" fmla="*/ 183071 w 183070"/>
                <a:gd name="connsiteY0" fmla="*/ 91535 h 183070"/>
                <a:gd name="connsiteX1" fmla="*/ 91535 w 183070"/>
                <a:gd name="connsiteY1" fmla="*/ 183071 h 183070"/>
                <a:gd name="connsiteX2" fmla="*/ 0 w 183070"/>
                <a:gd name="connsiteY2" fmla="*/ 91535 h 183070"/>
                <a:gd name="connsiteX3" fmla="*/ 91535 w 183070"/>
                <a:gd name="connsiteY3" fmla="*/ 0 h 183070"/>
                <a:gd name="connsiteX4" fmla="*/ 183071 w 183070"/>
                <a:gd name="connsiteY4" fmla="*/ 91535 h 1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70" h="183070">
                  <a:moveTo>
                    <a:pt x="183071" y="91535"/>
                  </a:moveTo>
                  <a:cubicBezTo>
                    <a:pt x="183071" y="142089"/>
                    <a:pt x="142089" y="183071"/>
                    <a:pt x="91535" y="183071"/>
                  </a:cubicBezTo>
                  <a:cubicBezTo>
                    <a:pt x="40982" y="183071"/>
                    <a:pt x="0" y="142089"/>
                    <a:pt x="0" y="91535"/>
                  </a:cubicBezTo>
                  <a:cubicBezTo>
                    <a:pt x="0" y="40982"/>
                    <a:pt x="40982" y="0"/>
                    <a:pt x="91535" y="0"/>
                  </a:cubicBezTo>
                  <a:cubicBezTo>
                    <a:pt x="142089" y="0"/>
                    <a:pt x="183071" y="40982"/>
                    <a:pt x="183071" y="91535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8" name="Freeform: Shape 1201">
              <a:extLst>
                <a:ext uri="{FF2B5EF4-FFF2-40B4-BE49-F238E27FC236}">
                  <a16:creationId xmlns:a16="http://schemas.microsoft.com/office/drawing/2014/main" id="{2ACBD826-6FEC-4F5A-B1AB-9F69EF8F6C00}"/>
                </a:ext>
              </a:extLst>
            </p:cNvPr>
            <p:cNvSpPr/>
            <p:nvPr/>
          </p:nvSpPr>
          <p:spPr>
            <a:xfrm>
              <a:off x="8799289" y="2248376"/>
              <a:ext cx="179548" cy="58578"/>
            </a:xfrm>
            <a:custGeom>
              <a:avLst/>
              <a:gdLst>
                <a:gd name="connsiteX0" fmla="*/ 179546 w 179548"/>
                <a:gd name="connsiteY0" fmla="*/ 58579 h 58578"/>
                <a:gd name="connsiteX1" fmla="*/ 0 w 179548"/>
                <a:gd name="connsiteY1" fmla="*/ 32385 h 58578"/>
                <a:gd name="connsiteX2" fmla="*/ 16669 w 179548"/>
                <a:gd name="connsiteY2" fmla="*/ 0 h 58578"/>
                <a:gd name="connsiteX3" fmla="*/ 172879 w 179548"/>
                <a:gd name="connsiteY3" fmla="*/ 22765 h 58578"/>
                <a:gd name="connsiteX4" fmla="*/ 179546 w 179548"/>
                <a:gd name="connsiteY4" fmla="*/ 58579 h 5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8" h="58578">
                  <a:moveTo>
                    <a:pt x="179546" y="58579"/>
                  </a:moveTo>
                  <a:lnTo>
                    <a:pt x="0" y="32385"/>
                  </a:lnTo>
                  <a:cubicBezTo>
                    <a:pt x="3334" y="20765"/>
                    <a:pt x="8858" y="9811"/>
                    <a:pt x="16669" y="0"/>
                  </a:cubicBezTo>
                  <a:lnTo>
                    <a:pt x="172879" y="22765"/>
                  </a:lnTo>
                  <a:cubicBezTo>
                    <a:pt x="177451" y="34290"/>
                    <a:pt x="179641" y="46482"/>
                    <a:pt x="179546" y="5857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9" name="Freeform: Shape 1202">
              <a:extLst>
                <a:ext uri="{FF2B5EF4-FFF2-40B4-BE49-F238E27FC236}">
                  <a16:creationId xmlns:a16="http://schemas.microsoft.com/office/drawing/2014/main" id="{EABFBFE2-76C3-42F4-9041-F95A32A22CF9}"/>
                </a:ext>
              </a:extLst>
            </p:cNvPr>
            <p:cNvSpPr/>
            <p:nvPr/>
          </p:nvSpPr>
          <p:spPr>
            <a:xfrm>
              <a:off x="8795764" y="2305145"/>
              <a:ext cx="179452" cy="75247"/>
            </a:xfrm>
            <a:custGeom>
              <a:avLst/>
              <a:gdLst>
                <a:gd name="connsiteX0" fmla="*/ 148972 w 179452"/>
                <a:gd name="connsiteY0" fmla="*/ 71819 h 75247"/>
                <a:gd name="connsiteX1" fmla="*/ 144400 w 179452"/>
                <a:gd name="connsiteY1" fmla="*/ 75248 h 75247"/>
                <a:gd name="connsiteX2" fmla="*/ 19623 w 179452"/>
                <a:gd name="connsiteY2" fmla="*/ 57150 h 75247"/>
                <a:gd name="connsiteX3" fmla="*/ 1 w 179452"/>
                <a:gd name="connsiteY3" fmla="*/ 0 h 75247"/>
                <a:gd name="connsiteX4" fmla="*/ 179452 w 179452"/>
                <a:gd name="connsiteY4" fmla="*/ 26098 h 75247"/>
                <a:gd name="connsiteX5" fmla="*/ 148972 w 179452"/>
                <a:gd name="connsiteY5" fmla="*/ 71819 h 7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452" h="75247">
                  <a:moveTo>
                    <a:pt x="148972" y="71819"/>
                  </a:moveTo>
                  <a:cubicBezTo>
                    <a:pt x="147448" y="73057"/>
                    <a:pt x="145924" y="74104"/>
                    <a:pt x="144400" y="75248"/>
                  </a:cubicBezTo>
                  <a:lnTo>
                    <a:pt x="19623" y="57150"/>
                  </a:lnTo>
                  <a:cubicBezTo>
                    <a:pt x="6287" y="40196"/>
                    <a:pt x="-94" y="20002"/>
                    <a:pt x="1" y="0"/>
                  </a:cubicBezTo>
                  <a:lnTo>
                    <a:pt x="179452" y="26098"/>
                  </a:lnTo>
                  <a:cubicBezTo>
                    <a:pt x="174308" y="43434"/>
                    <a:pt x="164117" y="59531"/>
                    <a:pt x="148972" y="7181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0" name="Freeform: Shape 1203">
              <a:extLst>
                <a:ext uri="{FF2B5EF4-FFF2-40B4-BE49-F238E27FC236}">
                  <a16:creationId xmlns:a16="http://schemas.microsoft.com/office/drawing/2014/main" id="{6AC90C2C-8E24-421E-A8E1-37C134AD2251}"/>
                </a:ext>
              </a:extLst>
            </p:cNvPr>
            <p:cNvSpPr/>
            <p:nvPr/>
          </p:nvSpPr>
          <p:spPr>
            <a:xfrm>
              <a:off x="8258237" y="2522220"/>
              <a:ext cx="323405" cy="312396"/>
            </a:xfrm>
            <a:custGeom>
              <a:avLst/>
              <a:gdLst>
                <a:gd name="connsiteX0" fmla="*/ 323406 w 323405"/>
                <a:gd name="connsiteY0" fmla="*/ 169831 h 312396"/>
                <a:gd name="connsiteX1" fmla="*/ 186532 w 323405"/>
                <a:gd name="connsiteY1" fmla="*/ 0 h 312396"/>
                <a:gd name="connsiteX2" fmla="*/ 10033 w 323405"/>
                <a:gd name="connsiteY2" fmla="*/ 282321 h 312396"/>
                <a:gd name="connsiteX3" fmla="*/ 323406 w 323405"/>
                <a:gd name="connsiteY3" fmla="*/ 169831 h 31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05" h="312396">
                  <a:moveTo>
                    <a:pt x="323406" y="169831"/>
                  </a:moveTo>
                  <a:lnTo>
                    <a:pt x="186532" y="0"/>
                  </a:lnTo>
                  <a:cubicBezTo>
                    <a:pt x="186532" y="0"/>
                    <a:pt x="-51022" y="51435"/>
                    <a:pt x="10033" y="282321"/>
                  </a:cubicBezTo>
                  <a:cubicBezTo>
                    <a:pt x="222726" y="391096"/>
                    <a:pt x="323406" y="169831"/>
                    <a:pt x="323406" y="169831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1" name="Freeform: Shape 1204">
              <a:extLst>
                <a:ext uri="{FF2B5EF4-FFF2-40B4-BE49-F238E27FC236}">
                  <a16:creationId xmlns:a16="http://schemas.microsoft.com/office/drawing/2014/main" id="{8B12DB17-5547-44FC-8B91-3C8D7587E9D8}"/>
                </a:ext>
              </a:extLst>
            </p:cNvPr>
            <p:cNvSpPr/>
            <p:nvPr/>
          </p:nvSpPr>
          <p:spPr>
            <a:xfrm>
              <a:off x="8325040" y="2557557"/>
              <a:ext cx="228123" cy="205650"/>
            </a:xfrm>
            <a:custGeom>
              <a:avLst/>
              <a:gdLst>
                <a:gd name="connsiteX0" fmla="*/ 0 w 228123"/>
                <a:gd name="connsiteY0" fmla="*/ 201263 h 205650"/>
                <a:gd name="connsiteX1" fmla="*/ 36290 w 228123"/>
                <a:gd name="connsiteY1" fmla="*/ 90678 h 205650"/>
                <a:gd name="connsiteX2" fmla="*/ 148209 w 228123"/>
                <a:gd name="connsiteY2" fmla="*/ 0 h 205650"/>
                <a:gd name="connsiteX3" fmla="*/ 228123 w 228123"/>
                <a:gd name="connsiteY3" fmla="*/ 99250 h 205650"/>
                <a:gd name="connsiteX4" fmla="*/ 115728 w 228123"/>
                <a:gd name="connsiteY4" fmla="*/ 189357 h 205650"/>
                <a:gd name="connsiteX5" fmla="*/ 0 w 228123"/>
                <a:gd name="connsiteY5" fmla="*/ 201263 h 20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3" h="205650">
                  <a:moveTo>
                    <a:pt x="0" y="201263"/>
                  </a:moveTo>
                  <a:cubicBezTo>
                    <a:pt x="190" y="160020"/>
                    <a:pt x="12192" y="123635"/>
                    <a:pt x="36290" y="90678"/>
                  </a:cubicBezTo>
                  <a:cubicBezTo>
                    <a:pt x="67342" y="48196"/>
                    <a:pt x="113729" y="18193"/>
                    <a:pt x="148209" y="0"/>
                  </a:cubicBezTo>
                  <a:lnTo>
                    <a:pt x="228123" y="99250"/>
                  </a:lnTo>
                  <a:cubicBezTo>
                    <a:pt x="203073" y="129064"/>
                    <a:pt x="163830" y="167926"/>
                    <a:pt x="115728" y="189357"/>
                  </a:cubicBezTo>
                  <a:cubicBezTo>
                    <a:pt x="78486" y="205835"/>
                    <a:pt x="40291" y="209836"/>
                    <a:pt x="0" y="201263"/>
                  </a:cubicBezTo>
                  <a:close/>
                </a:path>
              </a:pathLst>
            </a:custGeom>
            <a:solidFill>
              <a:srgbClr val="F597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2" name="Freeform: Shape 1205">
              <a:extLst>
                <a:ext uri="{FF2B5EF4-FFF2-40B4-BE49-F238E27FC236}">
                  <a16:creationId xmlns:a16="http://schemas.microsoft.com/office/drawing/2014/main" id="{8114A9CB-D099-4B39-96D6-62F753919883}"/>
                </a:ext>
              </a:extLst>
            </p:cNvPr>
            <p:cNvSpPr/>
            <p:nvPr/>
          </p:nvSpPr>
          <p:spPr>
            <a:xfrm>
              <a:off x="8442954" y="2438775"/>
              <a:ext cx="275663" cy="227943"/>
            </a:xfrm>
            <a:custGeom>
              <a:avLst/>
              <a:gdLst>
                <a:gd name="connsiteX0" fmla="*/ 3339 w 275663"/>
                <a:gd name="connsiteY0" fmla="*/ 222319 h 227943"/>
                <a:gd name="connsiteX1" fmla="*/ 3339 w 275663"/>
                <a:gd name="connsiteY1" fmla="*/ 222319 h 227943"/>
                <a:gd name="connsiteX2" fmla="*/ 5625 w 275663"/>
                <a:gd name="connsiteY2" fmla="*/ 201173 h 227943"/>
                <a:gd name="connsiteX3" fmla="*/ 251180 w 275663"/>
                <a:gd name="connsiteY3" fmla="*/ 3339 h 227943"/>
                <a:gd name="connsiteX4" fmla="*/ 272325 w 275663"/>
                <a:gd name="connsiteY4" fmla="*/ 5625 h 227943"/>
                <a:gd name="connsiteX5" fmla="*/ 272325 w 275663"/>
                <a:gd name="connsiteY5" fmla="*/ 5625 h 227943"/>
                <a:gd name="connsiteX6" fmla="*/ 270039 w 275663"/>
                <a:gd name="connsiteY6" fmla="*/ 26771 h 227943"/>
                <a:gd name="connsiteX7" fmla="*/ 24484 w 275663"/>
                <a:gd name="connsiteY7" fmla="*/ 224605 h 227943"/>
                <a:gd name="connsiteX8" fmla="*/ 3339 w 275663"/>
                <a:gd name="connsiteY8" fmla="*/ 222319 h 22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663" h="227943">
                  <a:moveTo>
                    <a:pt x="3339" y="222319"/>
                  </a:moveTo>
                  <a:lnTo>
                    <a:pt x="3339" y="222319"/>
                  </a:lnTo>
                  <a:cubicBezTo>
                    <a:pt x="-1900" y="215842"/>
                    <a:pt x="-852" y="206412"/>
                    <a:pt x="5625" y="201173"/>
                  </a:cubicBezTo>
                  <a:lnTo>
                    <a:pt x="251180" y="3339"/>
                  </a:lnTo>
                  <a:cubicBezTo>
                    <a:pt x="257657" y="-1900"/>
                    <a:pt x="267086" y="-852"/>
                    <a:pt x="272325" y="5625"/>
                  </a:cubicBezTo>
                  <a:lnTo>
                    <a:pt x="272325" y="5625"/>
                  </a:lnTo>
                  <a:cubicBezTo>
                    <a:pt x="277564" y="12102"/>
                    <a:pt x="276516" y="21532"/>
                    <a:pt x="270039" y="26771"/>
                  </a:cubicBezTo>
                  <a:lnTo>
                    <a:pt x="24484" y="224605"/>
                  </a:lnTo>
                  <a:cubicBezTo>
                    <a:pt x="18007" y="229844"/>
                    <a:pt x="8578" y="228796"/>
                    <a:pt x="3339" y="222319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03" name="Graphic 828">
            <a:extLst>
              <a:ext uri="{FF2B5EF4-FFF2-40B4-BE49-F238E27FC236}">
                <a16:creationId xmlns:a16="http://schemas.microsoft.com/office/drawing/2014/main" id="{8CD1E81E-2AB6-4975-AEBF-97A1B4543755}"/>
              </a:ext>
            </a:extLst>
          </p:cNvPr>
          <p:cNvGrpSpPr/>
          <p:nvPr/>
        </p:nvGrpSpPr>
        <p:grpSpPr>
          <a:xfrm>
            <a:off x="990775" y="5205276"/>
            <a:ext cx="841681" cy="701090"/>
            <a:chOff x="6029366" y="3371852"/>
            <a:chExt cx="130719" cy="112577"/>
          </a:xfrm>
          <a:solidFill>
            <a:srgbClr val="E9D2AE"/>
          </a:solidFill>
        </p:grpSpPr>
        <p:sp>
          <p:nvSpPr>
            <p:cNvPr id="204" name="Freeform: Shape 123">
              <a:extLst>
                <a:ext uri="{FF2B5EF4-FFF2-40B4-BE49-F238E27FC236}">
                  <a16:creationId xmlns:a16="http://schemas.microsoft.com/office/drawing/2014/main" id="{C2863571-7368-499E-AE74-60C404F449A4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5" name="Freeform: Shape 124">
              <a:extLst>
                <a:ext uri="{FF2B5EF4-FFF2-40B4-BE49-F238E27FC236}">
                  <a16:creationId xmlns:a16="http://schemas.microsoft.com/office/drawing/2014/main" id="{F1A49C8D-4AC9-4335-971E-C9EF0136383B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6" name="Freeform: Shape 125">
              <a:extLst>
                <a:ext uri="{FF2B5EF4-FFF2-40B4-BE49-F238E27FC236}">
                  <a16:creationId xmlns:a16="http://schemas.microsoft.com/office/drawing/2014/main" id="{7F7BE90E-D8C3-469C-9BB2-79DEA726C381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07" name="Graphic 19325">
            <a:extLst>
              <a:ext uri="{FF2B5EF4-FFF2-40B4-BE49-F238E27FC236}">
                <a16:creationId xmlns:a16="http://schemas.microsoft.com/office/drawing/2014/main" id="{0F7346D2-0353-46C8-A93B-7683B492DD5A}"/>
              </a:ext>
            </a:extLst>
          </p:cNvPr>
          <p:cNvSpPr/>
          <p:nvPr/>
        </p:nvSpPr>
        <p:spPr>
          <a:xfrm>
            <a:off x="3817854" y="6053095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8" name="Graphic 19325">
            <a:extLst>
              <a:ext uri="{FF2B5EF4-FFF2-40B4-BE49-F238E27FC236}">
                <a16:creationId xmlns:a16="http://schemas.microsoft.com/office/drawing/2014/main" id="{B67ADEEA-5CDD-4906-BBDE-CDEED753755B}"/>
              </a:ext>
            </a:extLst>
          </p:cNvPr>
          <p:cNvSpPr/>
          <p:nvPr/>
        </p:nvSpPr>
        <p:spPr>
          <a:xfrm>
            <a:off x="9761067" y="25107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1" name="Graphic 19325">
            <a:extLst>
              <a:ext uri="{FF2B5EF4-FFF2-40B4-BE49-F238E27FC236}">
                <a16:creationId xmlns:a16="http://schemas.microsoft.com/office/drawing/2014/main" id="{2566B1F1-4C7D-48EC-84D2-862A047CF5C4}"/>
              </a:ext>
            </a:extLst>
          </p:cNvPr>
          <p:cNvSpPr/>
          <p:nvPr/>
        </p:nvSpPr>
        <p:spPr>
          <a:xfrm>
            <a:off x="5847389" y="6325347"/>
            <a:ext cx="445845" cy="39766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2" name="Graphic 19325">
            <a:extLst>
              <a:ext uri="{FF2B5EF4-FFF2-40B4-BE49-F238E27FC236}">
                <a16:creationId xmlns:a16="http://schemas.microsoft.com/office/drawing/2014/main" id="{B73959C6-E3E6-49C3-96C0-30C89483B6FB}"/>
              </a:ext>
            </a:extLst>
          </p:cNvPr>
          <p:cNvSpPr/>
          <p:nvPr/>
        </p:nvSpPr>
        <p:spPr>
          <a:xfrm>
            <a:off x="4513289" y="4879595"/>
            <a:ext cx="293284" cy="26159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4" name="Graphic 19325">
            <a:extLst>
              <a:ext uri="{FF2B5EF4-FFF2-40B4-BE49-F238E27FC236}">
                <a16:creationId xmlns:a16="http://schemas.microsoft.com/office/drawing/2014/main" id="{E2DE69C3-B2A5-4C15-AAC2-2A2A23F34E94}"/>
              </a:ext>
            </a:extLst>
          </p:cNvPr>
          <p:cNvSpPr/>
          <p:nvPr/>
        </p:nvSpPr>
        <p:spPr>
          <a:xfrm>
            <a:off x="1740308" y="3720572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5" name="Freeform 140">
            <a:extLst>
              <a:ext uri="{FF2B5EF4-FFF2-40B4-BE49-F238E27FC236}">
                <a16:creationId xmlns:a16="http://schemas.microsoft.com/office/drawing/2014/main" id="{E7F7D3A5-8EAC-4BCB-B724-0809F3A240BF}"/>
              </a:ext>
            </a:extLst>
          </p:cNvPr>
          <p:cNvSpPr/>
          <p:nvPr/>
        </p:nvSpPr>
        <p:spPr>
          <a:xfrm flipH="1" flipV="1">
            <a:off x="355600" y="277813"/>
            <a:ext cx="11541125" cy="6302375"/>
          </a:xfrm>
          <a:custGeom>
            <a:avLst/>
            <a:gdLst>
              <a:gd name="connsiteX0" fmla="*/ 10942351 w 12199886"/>
              <a:gd name="connsiteY0" fmla="*/ 755990 h 6858000"/>
              <a:gd name="connsiteX1" fmla="*/ 9279451 w 12199886"/>
              <a:gd name="connsiteY1" fmla="*/ 874702 h 6858000"/>
              <a:gd name="connsiteX2" fmla="*/ 7678582 w 12199886"/>
              <a:gd name="connsiteY2" fmla="*/ 1389442 h 6858000"/>
              <a:gd name="connsiteX3" fmla="*/ 6042921 w 12199886"/>
              <a:gd name="connsiteY3" fmla="*/ 896112 h 6858000"/>
              <a:gd name="connsiteX4" fmla="*/ 4045515 w 12199886"/>
              <a:gd name="connsiteY4" fmla="*/ 1433155 h 6858000"/>
              <a:gd name="connsiteX5" fmla="*/ 2860809 w 12199886"/>
              <a:gd name="connsiteY5" fmla="*/ 987552 h 6858000"/>
              <a:gd name="connsiteX6" fmla="*/ 1818393 w 12199886"/>
              <a:gd name="connsiteY6" fmla="*/ 1335024 h 6858000"/>
              <a:gd name="connsiteX7" fmla="*/ 1111465 w 12199886"/>
              <a:gd name="connsiteY7" fmla="*/ 869727 h 6858000"/>
              <a:gd name="connsiteX8" fmla="*/ 1324618 w 12199886"/>
              <a:gd name="connsiteY8" fmla="*/ 2377441 h 6858000"/>
              <a:gd name="connsiteX9" fmla="*/ 922282 w 12199886"/>
              <a:gd name="connsiteY9" fmla="*/ 3529585 h 6858000"/>
              <a:gd name="connsiteX10" fmla="*/ 1452633 w 12199886"/>
              <a:gd name="connsiteY10" fmla="*/ 4773169 h 6858000"/>
              <a:gd name="connsiteX11" fmla="*/ 1111465 w 12199886"/>
              <a:gd name="connsiteY11" fmla="*/ 5709741 h 6858000"/>
              <a:gd name="connsiteX12" fmla="*/ 2129289 w 12199886"/>
              <a:gd name="connsiteY12" fmla="*/ 5907025 h 6858000"/>
              <a:gd name="connsiteX13" fmla="*/ 3647193 w 12199886"/>
              <a:gd name="connsiteY13" fmla="*/ 5285233 h 6858000"/>
              <a:gd name="connsiteX14" fmla="*/ 5823465 w 12199886"/>
              <a:gd name="connsiteY14" fmla="*/ 5966795 h 6858000"/>
              <a:gd name="connsiteX15" fmla="*/ 7549673 w 12199886"/>
              <a:gd name="connsiteY15" fmla="*/ 5323147 h 6858000"/>
              <a:gd name="connsiteX16" fmla="*/ 8822697 w 12199886"/>
              <a:gd name="connsiteY16" fmla="*/ 5797297 h 6858000"/>
              <a:gd name="connsiteX17" fmla="*/ 10614921 w 12199886"/>
              <a:gd name="connsiteY17" fmla="*/ 5358385 h 6858000"/>
              <a:gd name="connsiteX18" fmla="*/ 11236713 w 12199886"/>
              <a:gd name="connsiteY18" fmla="*/ 5709741 h 6858000"/>
              <a:gd name="connsiteX19" fmla="*/ 11456169 w 12199886"/>
              <a:gd name="connsiteY19" fmla="*/ 4846321 h 6858000"/>
              <a:gd name="connsiteX20" fmla="*/ 10717512 w 12199886"/>
              <a:gd name="connsiteY20" fmla="*/ 3726292 h 6858000"/>
              <a:gd name="connsiteX21" fmla="*/ 11303620 w 12199886"/>
              <a:gd name="connsiteY21" fmla="*/ 2582624 h 6858000"/>
              <a:gd name="connsiteX22" fmla="*/ 10793786 w 12199886"/>
              <a:gd name="connsiteY22" fmla="*/ 1788656 h 6858000"/>
              <a:gd name="connsiteX23" fmla="*/ 11236713 w 12199886"/>
              <a:gd name="connsiteY23" fmla="*/ 869727 h 6858000"/>
              <a:gd name="connsiteX24" fmla="*/ 10942351 w 12199886"/>
              <a:gd name="connsiteY24" fmla="*/ 755990 h 6858000"/>
              <a:gd name="connsiteX25" fmla="*/ 0 w 12199886"/>
              <a:gd name="connsiteY25" fmla="*/ 0 h 6858000"/>
              <a:gd name="connsiteX26" fmla="*/ 12199886 w 12199886"/>
              <a:gd name="connsiteY26" fmla="*/ 0 h 6858000"/>
              <a:gd name="connsiteX27" fmla="*/ 12199886 w 12199886"/>
              <a:gd name="connsiteY27" fmla="*/ 6858000 h 6858000"/>
              <a:gd name="connsiteX28" fmla="*/ 0 w 12199886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9886" h="6858000">
                <a:moveTo>
                  <a:pt x="10942351" y="755990"/>
                </a:moveTo>
                <a:cubicBezTo>
                  <a:pt x="10487431" y="751392"/>
                  <a:pt x="9909207" y="1317314"/>
                  <a:pt x="9279451" y="874702"/>
                </a:cubicBezTo>
                <a:cubicBezTo>
                  <a:pt x="8863436" y="639634"/>
                  <a:pt x="8273016" y="1234217"/>
                  <a:pt x="7678582" y="1389442"/>
                </a:cubicBezTo>
                <a:cubicBezTo>
                  <a:pt x="6689097" y="1523257"/>
                  <a:pt x="6530601" y="896112"/>
                  <a:pt x="6042921" y="896112"/>
                </a:cubicBezTo>
                <a:cubicBezTo>
                  <a:pt x="5415034" y="920496"/>
                  <a:pt x="4818369" y="1553737"/>
                  <a:pt x="4045515" y="1433155"/>
                </a:cubicBezTo>
                <a:cubicBezTo>
                  <a:pt x="3636042" y="1334876"/>
                  <a:pt x="3593667" y="873958"/>
                  <a:pt x="2860809" y="987552"/>
                </a:cubicBezTo>
                <a:cubicBezTo>
                  <a:pt x="2565078" y="1088954"/>
                  <a:pt x="2493265" y="1412042"/>
                  <a:pt x="1818393" y="1335024"/>
                </a:cubicBezTo>
                <a:cubicBezTo>
                  <a:pt x="1570558" y="1293816"/>
                  <a:pt x="1381602" y="665608"/>
                  <a:pt x="1111465" y="869727"/>
                </a:cubicBezTo>
                <a:cubicBezTo>
                  <a:pt x="825677" y="1227333"/>
                  <a:pt x="1376230" y="1852567"/>
                  <a:pt x="1324618" y="2377441"/>
                </a:cubicBezTo>
                <a:cubicBezTo>
                  <a:pt x="1288042" y="2791969"/>
                  <a:pt x="958858" y="3115057"/>
                  <a:pt x="922282" y="3529585"/>
                </a:cubicBezTo>
                <a:cubicBezTo>
                  <a:pt x="952762" y="3907537"/>
                  <a:pt x="1422153" y="4395217"/>
                  <a:pt x="1452633" y="4773169"/>
                </a:cubicBezTo>
                <a:cubicBezTo>
                  <a:pt x="1454734" y="5042688"/>
                  <a:pt x="1109364" y="5440222"/>
                  <a:pt x="1111465" y="5709741"/>
                </a:cubicBezTo>
                <a:cubicBezTo>
                  <a:pt x="1138506" y="5898166"/>
                  <a:pt x="1645048" y="6566094"/>
                  <a:pt x="2129289" y="5907025"/>
                </a:cubicBezTo>
                <a:cubicBezTo>
                  <a:pt x="2616969" y="5821681"/>
                  <a:pt x="2824976" y="5203308"/>
                  <a:pt x="3647193" y="5285233"/>
                </a:cubicBezTo>
                <a:cubicBezTo>
                  <a:pt x="4348382" y="5423211"/>
                  <a:pt x="5055369" y="5918027"/>
                  <a:pt x="5823465" y="5966795"/>
                </a:cubicBezTo>
                <a:cubicBezTo>
                  <a:pt x="6384297" y="5948507"/>
                  <a:pt x="6632002" y="5274528"/>
                  <a:pt x="7549673" y="5323147"/>
                </a:cubicBezTo>
                <a:cubicBezTo>
                  <a:pt x="7977285" y="5345450"/>
                  <a:pt x="8450841" y="5797297"/>
                  <a:pt x="8822697" y="5797297"/>
                </a:cubicBezTo>
                <a:cubicBezTo>
                  <a:pt x="9438393" y="5791201"/>
                  <a:pt x="9731596" y="5029944"/>
                  <a:pt x="10614921" y="5358385"/>
                </a:cubicBezTo>
                <a:cubicBezTo>
                  <a:pt x="10807912" y="5466137"/>
                  <a:pt x="11010269" y="5780409"/>
                  <a:pt x="11236713" y="5709741"/>
                </a:cubicBezTo>
                <a:cubicBezTo>
                  <a:pt x="11566343" y="5533446"/>
                  <a:pt x="11583739" y="5245641"/>
                  <a:pt x="11456169" y="4846321"/>
                </a:cubicBezTo>
                <a:cubicBezTo>
                  <a:pt x="11352537" y="4529329"/>
                  <a:pt x="10821144" y="4043284"/>
                  <a:pt x="10717512" y="3726292"/>
                </a:cubicBezTo>
                <a:cubicBezTo>
                  <a:pt x="10723608" y="3317860"/>
                  <a:pt x="11297524" y="2991056"/>
                  <a:pt x="11303620" y="2582624"/>
                </a:cubicBezTo>
                <a:cubicBezTo>
                  <a:pt x="11273140" y="2277824"/>
                  <a:pt x="10757358" y="2149212"/>
                  <a:pt x="10793786" y="1788656"/>
                </a:cubicBezTo>
                <a:cubicBezTo>
                  <a:pt x="10788731" y="1256199"/>
                  <a:pt x="11576305" y="1290671"/>
                  <a:pt x="11236713" y="869727"/>
                </a:cubicBezTo>
                <a:cubicBezTo>
                  <a:pt x="11145747" y="788495"/>
                  <a:pt x="11047332" y="757051"/>
                  <a:pt x="10942351" y="755990"/>
                </a:cubicBezTo>
                <a:close/>
                <a:moveTo>
                  <a:pt x="0" y="0"/>
                </a:moveTo>
                <a:lnTo>
                  <a:pt x="12199886" y="0"/>
                </a:lnTo>
                <a:lnTo>
                  <a:pt x="121998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66700" sx="98000" sy="98000" algn="ct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294BC90-76E1-4F53-8C89-4157735A075C}"/>
              </a:ext>
            </a:extLst>
          </p:cNvPr>
          <p:cNvSpPr/>
          <p:nvPr/>
        </p:nvSpPr>
        <p:spPr>
          <a:xfrm>
            <a:off x="-19510" y="-79494"/>
            <a:ext cx="12223658" cy="7022225"/>
          </a:xfrm>
          <a:custGeom>
            <a:avLst/>
            <a:gdLst>
              <a:gd name="connsiteX0" fmla="*/ 6111829 w 12223658"/>
              <a:gd name="connsiteY0" fmla="*/ 547452 h 7022225"/>
              <a:gd name="connsiteX1" fmla="*/ 968409 w 12223658"/>
              <a:gd name="connsiteY1" fmla="*/ 3511112 h 7022225"/>
              <a:gd name="connsiteX2" fmla="*/ 6111829 w 12223658"/>
              <a:gd name="connsiteY2" fmla="*/ 6474772 h 7022225"/>
              <a:gd name="connsiteX3" fmla="*/ 11255249 w 12223658"/>
              <a:gd name="connsiteY3" fmla="*/ 3511112 h 7022225"/>
              <a:gd name="connsiteX4" fmla="*/ 6111829 w 12223658"/>
              <a:gd name="connsiteY4" fmla="*/ 547452 h 7022225"/>
              <a:gd name="connsiteX5" fmla="*/ 0 w 12223658"/>
              <a:gd name="connsiteY5" fmla="*/ 0 h 7022225"/>
              <a:gd name="connsiteX6" fmla="*/ 12223658 w 12223658"/>
              <a:gd name="connsiteY6" fmla="*/ 0 h 7022225"/>
              <a:gd name="connsiteX7" fmla="*/ 12223658 w 12223658"/>
              <a:gd name="connsiteY7" fmla="*/ 7022225 h 7022225"/>
              <a:gd name="connsiteX8" fmla="*/ 0 w 12223658"/>
              <a:gd name="connsiteY8" fmla="*/ 7022225 h 702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3658" h="7022225">
                <a:moveTo>
                  <a:pt x="6111829" y="547452"/>
                </a:moveTo>
                <a:cubicBezTo>
                  <a:pt x="3271197" y="547452"/>
                  <a:pt x="968409" y="1874328"/>
                  <a:pt x="968409" y="3511112"/>
                </a:cubicBezTo>
                <a:cubicBezTo>
                  <a:pt x="968409" y="5147896"/>
                  <a:pt x="3271197" y="6474772"/>
                  <a:pt x="6111829" y="6474772"/>
                </a:cubicBezTo>
                <a:cubicBezTo>
                  <a:pt x="8952461" y="6474772"/>
                  <a:pt x="11255249" y="5147896"/>
                  <a:pt x="11255249" y="3511112"/>
                </a:cubicBezTo>
                <a:cubicBezTo>
                  <a:pt x="11255249" y="1874328"/>
                  <a:pt x="8952461" y="547452"/>
                  <a:pt x="6111829" y="547452"/>
                </a:cubicBezTo>
                <a:close/>
                <a:moveTo>
                  <a:pt x="0" y="0"/>
                </a:moveTo>
                <a:lnTo>
                  <a:pt x="12223658" y="0"/>
                </a:lnTo>
                <a:lnTo>
                  <a:pt x="12223658" y="7022225"/>
                </a:lnTo>
                <a:lnTo>
                  <a:pt x="0" y="70222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146" name="Graphic 44232">
            <a:extLst>
              <a:ext uri="{FF2B5EF4-FFF2-40B4-BE49-F238E27FC236}">
                <a16:creationId xmlns:a16="http://schemas.microsoft.com/office/drawing/2014/main" id="{DADD9091-F305-48AE-BF93-7A6B2C7AFA86}"/>
              </a:ext>
            </a:extLst>
          </p:cNvPr>
          <p:cNvGrpSpPr/>
          <p:nvPr/>
        </p:nvGrpSpPr>
        <p:grpSpPr>
          <a:xfrm rot="18507216">
            <a:off x="7622843" y="3729665"/>
            <a:ext cx="5030666" cy="4636789"/>
            <a:chOff x="696549" y="4578468"/>
            <a:chExt cx="854163" cy="810703"/>
          </a:xfrm>
        </p:grpSpPr>
        <p:grpSp>
          <p:nvGrpSpPr>
            <p:cNvPr id="147" name="Graphic 44232">
              <a:extLst>
                <a:ext uri="{FF2B5EF4-FFF2-40B4-BE49-F238E27FC236}">
                  <a16:creationId xmlns:a16="http://schemas.microsoft.com/office/drawing/2014/main" id="{438E943E-341D-47A0-A8EE-E55CB3C27623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161" name="Freeform: Shape 44235">
                <a:extLst>
                  <a:ext uri="{FF2B5EF4-FFF2-40B4-BE49-F238E27FC236}">
                    <a16:creationId xmlns:a16="http://schemas.microsoft.com/office/drawing/2014/main" id="{1BA27BEC-FA81-426A-BEF1-25453DB176A8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62" name="Freeform: Shape 44236">
                <a:extLst>
                  <a:ext uri="{FF2B5EF4-FFF2-40B4-BE49-F238E27FC236}">
                    <a16:creationId xmlns:a16="http://schemas.microsoft.com/office/drawing/2014/main" id="{CBBFFDF3-C08C-4756-9176-FE4F000ED881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3" name="Freeform: Shape 44237">
                <a:extLst>
                  <a:ext uri="{FF2B5EF4-FFF2-40B4-BE49-F238E27FC236}">
                    <a16:creationId xmlns:a16="http://schemas.microsoft.com/office/drawing/2014/main" id="{381B8446-3756-47DD-9B17-16D139074770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4" name="Freeform: Shape 44238">
                <a:extLst>
                  <a:ext uri="{FF2B5EF4-FFF2-40B4-BE49-F238E27FC236}">
                    <a16:creationId xmlns:a16="http://schemas.microsoft.com/office/drawing/2014/main" id="{EC3D85F5-774D-4A24-9724-E89B9B9BD1E9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5" name="Freeform: Shape 44239">
                <a:extLst>
                  <a:ext uri="{FF2B5EF4-FFF2-40B4-BE49-F238E27FC236}">
                    <a16:creationId xmlns:a16="http://schemas.microsoft.com/office/drawing/2014/main" id="{AD9D3A6A-5998-490A-933F-E51DB3C299D0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6" name="Freeform: Shape 44240">
                <a:extLst>
                  <a:ext uri="{FF2B5EF4-FFF2-40B4-BE49-F238E27FC236}">
                    <a16:creationId xmlns:a16="http://schemas.microsoft.com/office/drawing/2014/main" id="{56383C2E-D8FC-4BB3-ACBB-B758324C1A7E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7" name="Freeform: Shape 44241">
                <a:extLst>
                  <a:ext uri="{FF2B5EF4-FFF2-40B4-BE49-F238E27FC236}">
                    <a16:creationId xmlns:a16="http://schemas.microsoft.com/office/drawing/2014/main" id="{1BAE1B6C-1379-4FC1-A953-A52DDF9C7D37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8" name="Freeform: Shape 44242">
                <a:extLst>
                  <a:ext uri="{FF2B5EF4-FFF2-40B4-BE49-F238E27FC236}">
                    <a16:creationId xmlns:a16="http://schemas.microsoft.com/office/drawing/2014/main" id="{7BF55DBE-AB56-4A0A-B13D-2FA1D334C313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9" name="Freeform: Shape 44243">
                <a:extLst>
                  <a:ext uri="{FF2B5EF4-FFF2-40B4-BE49-F238E27FC236}">
                    <a16:creationId xmlns:a16="http://schemas.microsoft.com/office/drawing/2014/main" id="{975ED71F-78E8-4CF8-8041-860CE9B1E4A3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0" name="Freeform: Shape 44244">
                <a:extLst>
                  <a:ext uri="{FF2B5EF4-FFF2-40B4-BE49-F238E27FC236}">
                    <a16:creationId xmlns:a16="http://schemas.microsoft.com/office/drawing/2014/main" id="{12B4E500-DF95-41DB-9D2B-94683E9A7428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1" name="Freeform: Shape 44245">
                <a:extLst>
                  <a:ext uri="{FF2B5EF4-FFF2-40B4-BE49-F238E27FC236}">
                    <a16:creationId xmlns:a16="http://schemas.microsoft.com/office/drawing/2014/main" id="{6837382B-0A04-4509-8E41-A4097982C2EA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2" name="Freeform: Shape 44246">
                <a:extLst>
                  <a:ext uri="{FF2B5EF4-FFF2-40B4-BE49-F238E27FC236}">
                    <a16:creationId xmlns:a16="http://schemas.microsoft.com/office/drawing/2014/main" id="{6A0A98EF-7994-4655-95AB-4FC241E191CD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48" name="Graphic 44232">
              <a:extLst>
                <a:ext uri="{FF2B5EF4-FFF2-40B4-BE49-F238E27FC236}">
                  <a16:creationId xmlns:a16="http://schemas.microsoft.com/office/drawing/2014/main" id="{F0BC3B90-248E-42DD-83DB-E1AD1A62A72D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149" name="Freeform: Shape 44248">
                <a:extLst>
                  <a:ext uri="{FF2B5EF4-FFF2-40B4-BE49-F238E27FC236}">
                    <a16:creationId xmlns:a16="http://schemas.microsoft.com/office/drawing/2014/main" id="{6F74EA7C-B723-41AD-82B1-8E3224C54C0B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0" name="Freeform: Shape 44249">
                <a:extLst>
                  <a:ext uri="{FF2B5EF4-FFF2-40B4-BE49-F238E27FC236}">
                    <a16:creationId xmlns:a16="http://schemas.microsoft.com/office/drawing/2014/main" id="{A5DE943F-0535-49AA-B2DE-3BE578292F68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1" name="Freeform: Shape 44250">
                <a:extLst>
                  <a:ext uri="{FF2B5EF4-FFF2-40B4-BE49-F238E27FC236}">
                    <a16:creationId xmlns:a16="http://schemas.microsoft.com/office/drawing/2014/main" id="{3C96D1F9-7F94-4D30-81F7-9BF1BA035BDB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2" name="Freeform: Shape 44251">
                <a:extLst>
                  <a:ext uri="{FF2B5EF4-FFF2-40B4-BE49-F238E27FC236}">
                    <a16:creationId xmlns:a16="http://schemas.microsoft.com/office/drawing/2014/main" id="{C6A31588-94EB-4BE4-A162-A63FCD5E6350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3" name="Freeform: Shape 44252">
                <a:extLst>
                  <a:ext uri="{FF2B5EF4-FFF2-40B4-BE49-F238E27FC236}">
                    <a16:creationId xmlns:a16="http://schemas.microsoft.com/office/drawing/2014/main" id="{EF858E3E-8FFF-4B2C-B252-FBDC924AF199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4" name="Freeform: Shape 44253">
                <a:extLst>
                  <a:ext uri="{FF2B5EF4-FFF2-40B4-BE49-F238E27FC236}">
                    <a16:creationId xmlns:a16="http://schemas.microsoft.com/office/drawing/2014/main" id="{C54AAC00-DD42-4CD9-9FE0-677715F1CE3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5" name="Freeform: Shape 44254">
                <a:extLst>
                  <a:ext uri="{FF2B5EF4-FFF2-40B4-BE49-F238E27FC236}">
                    <a16:creationId xmlns:a16="http://schemas.microsoft.com/office/drawing/2014/main" id="{8E148B74-BB50-4150-B078-B2E6D8745C59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6" name="Freeform: Shape 44255">
                <a:extLst>
                  <a:ext uri="{FF2B5EF4-FFF2-40B4-BE49-F238E27FC236}">
                    <a16:creationId xmlns:a16="http://schemas.microsoft.com/office/drawing/2014/main" id="{ED02F31D-094C-44D5-980B-FFE13143AACF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7" name="Freeform: Shape 44256">
                <a:extLst>
                  <a:ext uri="{FF2B5EF4-FFF2-40B4-BE49-F238E27FC236}">
                    <a16:creationId xmlns:a16="http://schemas.microsoft.com/office/drawing/2014/main" id="{DE0A428B-249B-4D43-BB5D-5C1B9C93F9A1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8" name="Freeform: Shape 44257">
                <a:extLst>
                  <a:ext uri="{FF2B5EF4-FFF2-40B4-BE49-F238E27FC236}">
                    <a16:creationId xmlns:a16="http://schemas.microsoft.com/office/drawing/2014/main" id="{37C9F163-2148-45D5-8B13-B037FF7755CE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59" name="Freeform: Shape 44258">
                <a:extLst>
                  <a:ext uri="{FF2B5EF4-FFF2-40B4-BE49-F238E27FC236}">
                    <a16:creationId xmlns:a16="http://schemas.microsoft.com/office/drawing/2014/main" id="{845229BA-1443-428A-AEE9-2F7AB4EEAEA5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60" name="Freeform: Shape 44259">
                <a:extLst>
                  <a:ext uri="{FF2B5EF4-FFF2-40B4-BE49-F238E27FC236}">
                    <a16:creationId xmlns:a16="http://schemas.microsoft.com/office/drawing/2014/main" id="{F22D2770-5A71-40E6-B759-A61B40E03100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43" name="Graphic 44268">
            <a:extLst>
              <a:ext uri="{FF2B5EF4-FFF2-40B4-BE49-F238E27FC236}">
                <a16:creationId xmlns:a16="http://schemas.microsoft.com/office/drawing/2014/main" id="{0351CAA8-A6A8-4FC8-9B82-2DA242085015}"/>
              </a:ext>
            </a:extLst>
          </p:cNvPr>
          <p:cNvGrpSpPr/>
          <p:nvPr/>
        </p:nvGrpSpPr>
        <p:grpSpPr>
          <a:xfrm>
            <a:off x="8483517" y="1244635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144" name="Freeform: Shape 44270">
              <a:extLst>
                <a:ext uri="{FF2B5EF4-FFF2-40B4-BE49-F238E27FC236}">
                  <a16:creationId xmlns:a16="http://schemas.microsoft.com/office/drawing/2014/main" id="{4A2AA8D0-B37C-4E9E-B5B4-2EE2CC6240F5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5" name="Freeform: Shape 44271">
              <a:extLst>
                <a:ext uri="{FF2B5EF4-FFF2-40B4-BE49-F238E27FC236}">
                  <a16:creationId xmlns:a16="http://schemas.microsoft.com/office/drawing/2014/main" id="{9D28EFB3-4AFF-4E9A-811E-D244D9E90FFE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B6F53EAD-93F5-4D9D-83D2-1A6011094FED}"/>
              </a:ext>
            </a:extLst>
          </p:cNvPr>
          <p:cNvSpPr/>
          <p:nvPr/>
        </p:nvSpPr>
        <p:spPr>
          <a:xfrm>
            <a:off x="-49550" y="-66977"/>
            <a:ext cx="12291101" cy="6966921"/>
          </a:xfrm>
          <a:custGeom>
            <a:avLst/>
            <a:gdLst>
              <a:gd name="connsiteX0" fmla="*/ 6138097 w 12291101"/>
              <a:gd name="connsiteY0" fmla="*/ 36178 h 6966921"/>
              <a:gd name="connsiteX1" fmla="*/ 6751 w 12291101"/>
              <a:gd name="connsiteY1" fmla="*/ 3483460 h 6966921"/>
              <a:gd name="connsiteX2" fmla="*/ 6138097 w 12291101"/>
              <a:gd name="connsiteY2" fmla="*/ 6930742 h 6966921"/>
              <a:gd name="connsiteX3" fmla="*/ 12269443 w 12291101"/>
              <a:gd name="connsiteY3" fmla="*/ 3483460 h 6966921"/>
              <a:gd name="connsiteX4" fmla="*/ 6138097 w 12291101"/>
              <a:gd name="connsiteY4" fmla="*/ 36178 h 6966921"/>
              <a:gd name="connsiteX5" fmla="*/ 0 w 12291101"/>
              <a:gd name="connsiteY5" fmla="*/ 0 h 6966921"/>
              <a:gd name="connsiteX6" fmla="*/ 12291101 w 12291101"/>
              <a:gd name="connsiteY6" fmla="*/ 0 h 6966921"/>
              <a:gd name="connsiteX7" fmla="*/ 12291101 w 12291101"/>
              <a:gd name="connsiteY7" fmla="*/ 6966921 h 6966921"/>
              <a:gd name="connsiteX8" fmla="*/ 0 w 12291101"/>
              <a:gd name="connsiteY8" fmla="*/ 6966921 h 696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1101" h="6966921">
                <a:moveTo>
                  <a:pt x="6138097" y="36178"/>
                </a:moveTo>
                <a:cubicBezTo>
                  <a:pt x="2751848" y="36178"/>
                  <a:pt x="6751" y="1579579"/>
                  <a:pt x="6751" y="3483460"/>
                </a:cubicBezTo>
                <a:cubicBezTo>
                  <a:pt x="6751" y="5387341"/>
                  <a:pt x="2751848" y="6930742"/>
                  <a:pt x="6138097" y="6930742"/>
                </a:cubicBezTo>
                <a:cubicBezTo>
                  <a:pt x="9524346" y="6930742"/>
                  <a:pt x="12269443" y="5387341"/>
                  <a:pt x="12269443" y="3483460"/>
                </a:cubicBezTo>
                <a:cubicBezTo>
                  <a:pt x="12269443" y="1579579"/>
                  <a:pt x="9524346" y="36178"/>
                  <a:pt x="6138097" y="36178"/>
                </a:cubicBezTo>
                <a:close/>
                <a:moveTo>
                  <a:pt x="0" y="0"/>
                </a:moveTo>
                <a:lnTo>
                  <a:pt x="12291101" y="0"/>
                </a:lnTo>
                <a:lnTo>
                  <a:pt x="12291101" y="6966921"/>
                </a:lnTo>
                <a:lnTo>
                  <a:pt x="0" y="69669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802C8-5122-440B-893C-B8DC35DF67C8}"/>
              </a:ext>
            </a:extLst>
          </p:cNvPr>
          <p:cNvSpPr/>
          <p:nvPr/>
        </p:nvSpPr>
        <p:spPr>
          <a:xfrm rot="20537283">
            <a:off x="5615182" y="1345407"/>
            <a:ext cx="77838" cy="70569"/>
          </a:xfrm>
          <a:custGeom>
            <a:avLst/>
            <a:gdLst>
              <a:gd name="connsiteX0" fmla="*/ 9307 w 36586"/>
              <a:gd name="connsiteY0" fmla="*/ 33090 h 33089"/>
              <a:gd name="connsiteX1" fmla="*/ 1972 w 36586"/>
              <a:gd name="connsiteY1" fmla="*/ 29565 h 33089"/>
              <a:gd name="connsiteX2" fmla="*/ 3592 w 36586"/>
              <a:gd name="connsiteY2" fmla="*/ 16516 h 33089"/>
              <a:gd name="connsiteX3" fmla="*/ 21404 w 36586"/>
              <a:gd name="connsiteY3" fmla="*/ 2134 h 33089"/>
              <a:gd name="connsiteX4" fmla="*/ 34453 w 36586"/>
              <a:gd name="connsiteY4" fmla="*/ 3372 h 33089"/>
              <a:gd name="connsiteX5" fmla="*/ 33215 w 36586"/>
              <a:gd name="connsiteY5" fmla="*/ 16421 h 33089"/>
              <a:gd name="connsiteX6" fmla="*/ 14927 w 36586"/>
              <a:gd name="connsiteY6" fmla="*/ 31185 h 33089"/>
              <a:gd name="connsiteX7" fmla="*/ 9307 w 36586"/>
              <a:gd name="connsiteY7" fmla="*/ 33090 h 3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6" h="33089">
                <a:moveTo>
                  <a:pt x="9307" y="33090"/>
                </a:moveTo>
                <a:cubicBezTo>
                  <a:pt x="6545" y="33090"/>
                  <a:pt x="3877" y="31852"/>
                  <a:pt x="1972" y="29565"/>
                </a:cubicBezTo>
                <a:cubicBezTo>
                  <a:pt x="-1171" y="25565"/>
                  <a:pt x="-504" y="19755"/>
                  <a:pt x="3592" y="16516"/>
                </a:cubicBezTo>
                <a:cubicBezTo>
                  <a:pt x="9402" y="12040"/>
                  <a:pt x="15308" y="7182"/>
                  <a:pt x="21404" y="2134"/>
                </a:cubicBezTo>
                <a:cubicBezTo>
                  <a:pt x="25309" y="-1105"/>
                  <a:pt x="31214" y="-629"/>
                  <a:pt x="34453" y="3372"/>
                </a:cubicBezTo>
                <a:cubicBezTo>
                  <a:pt x="37691" y="7277"/>
                  <a:pt x="37215" y="13183"/>
                  <a:pt x="33215" y="16421"/>
                </a:cubicBezTo>
                <a:cubicBezTo>
                  <a:pt x="26928" y="21660"/>
                  <a:pt x="20832" y="26517"/>
                  <a:pt x="14927" y="31185"/>
                </a:cubicBezTo>
                <a:cubicBezTo>
                  <a:pt x="13307" y="32423"/>
                  <a:pt x="11307" y="33090"/>
                  <a:pt x="9307" y="3309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3" name="Graphic 15">
            <a:extLst>
              <a:ext uri="{FF2B5EF4-FFF2-40B4-BE49-F238E27FC236}">
                <a16:creationId xmlns:a16="http://schemas.microsoft.com/office/drawing/2014/main" id="{7A8CF335-6343-493C-8A88-88B8A6819A0C}"/>
              </a:ext>
            </a:extLst>
          </p:cNvPr>
          <p:cNvGrpSpPr/>
          <p:nvPr/>
        </p:nvGrpSpPr>
        <p:grpSpPr>
          <a:xfrm rot="21085495">
            <a:off x="5559583" y="502627"/>
            <a:ext cx="976788" cy="876866"/>
            <a:chOff x="8203691" y="2074073"/>
            <a:chExt cx="976788" cy="87686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4D9203-0840-4CC1-B8B6-4C9B24EB7840}"/>
                </a:ext>
              </a:extLst>
            </p:cNvPr>
            <p:cNvSpPr/>
            <p:nvPr/>
          </p:nvSpPr>
          <p:spPr>
            <a:xfrm>
              <a:off x="8441721" y="2074132"/>
              <a:ext cx="738758" cy="634777"/>
            </a:xfrm>
            <a:custGeom>
              <a:avLst/>
              <a:gdLst>
                <a:gd name="connsiteX0" fmla="*/ 738759 w 738758"/>
                <a:gd name="connsiteY0" fmla="*/ 6603 h 634777"/>
                <a:gd name="connsiteX1" fmla="*/ 672179 w 738758"/>
                <a:gd name="connsiteY1" fmla="*/ 1650 h 634777"/>
                <a:gd name="connsiteX2" fmla="*/ 255270 w 738758"/>
                <a:gd name="connsiteY2" fmla="*/ 131476 h 634777"/>
                <a:gd name="connsiteX3" fmla="*/ 0 w 738758"/>
                <a:gd name="connsiteY3" fmla="*/ 337216 h 634777"/>
                <a:gd name="connsiteX4" fmla="*/ 239839 w 738758"/>
                <a:gd name="connsiteY4" fmla="*/ 634777 h 634777"/>
                <a:gd name="connsiteX5" fmla="*/ 515683 w 738758"/>
                <a:gd name="connsiteY5" fmla="*/ 412464 h 634777"/>
                <a:gd name="connsiteX6" fmla="*/ 722947 w 738758"/>
                <a:gd name="connsiteY6" fmla="*/ 78231 h 634777"/>
                <a:gd name="connsiteX7" fmla="*/ 738759 w 738758"/>
                <a:gd name="connsiteY7" fmla="*/ 6603 h 63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58" h="634777">
                  <a:moveTo>
                    <a:pt x="738759" y="6603"/>
                  </a:moveTo>
                  <a:lnTo>
                    <a:pt x="672179" y="1650"/>
                  </a:lnTo>
                  <a:cubicBezTo>
                    <a:pt x="521779" y="-9589"/>
                    <a:pt x="372713" y="36893"/>
                    <a:pt x="255270" y="131476"/>
                  </a:cubicBezTo>
                  <a:lnTo>
                    <a:pt x="0" y="337216"/>
                  </a:lnTo>
                  <a:lnTo>
                    <a:pt x="239839" y="634777"/>
                  </a:lnTo>
                  <a:lnTo>
                    <a:pt x="515683" y="412464"/>
                  </a:lnTo>
                  <a:cubicBezTo>
                    <a:pt x="620744" y="327786"/>
                    <a:pt x="693801" y="209962"/>
                    <a:pt x="722947" y="78231"/>
                  </a:cubicBezTo>
                  <a:lnTo>
                    <a:pt x="738759" y="6603"/>
                  </a:ln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73F1AF-5EA4-49DF-A31E-8EB684A213A0}"/>
                </a:ext>
              </a:extLst>
            </p:cNvPr>
            <p:cNvSpPr/>
            <p:nvPr/>
          </p:nvSpPr>
          <p:spPr>
            <a:xfrm>
              <a:off x="8203691" y="2222290"/>
              <a:ext cx="387762" cy="213238"/>
            </a:xfrm>
            <a:custGeom>
              <a:avLst/>
              <a:gdLst>
                <a:gd name="connsiteX0" fmla="*/ 387762 w 387762"/>
                <a:gd name="connsiteY0" fmla="*/ 68472 h 213238"/>
                <a:gd name="connsiteX1" fmla="*/ 387762 w 387762"/>
                <a:gd name="connsiteY1" fmla="*/ 68472 h 213238"/>
                <a:gd name="connsiteX2" fmla="*/ 129254 w 387762"/>
                <a:gd name="connsiteY2" fmla="*/ 40659 h 213238"/>
                <a:gd name="connsiteX3" fmla="*/ 0 w 387762"/>
                <a:gd name="connsiteY3" fmla="*/ 144767 h 213238"/>
                <a:gd name="connsiteX4" fmla="*/ 0 w 387762"/>
                <a:gd name="connsiteY4" fmla="*/ 144767 h 213238"/>
                <a:gd name="connsiteX5" fmla="*/ 258508 w 387762"/>
                <a:gd name="connsiteY5" fmla="*/ 172580 h 213238"/>
                <a:gd name="connsiteX6" fmla="*/ 387762 w 387762"/>
                <a:gd name="connsiteY6" fmla="*/ 68472 h 2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762" h="213238">
                  <a:moveTo>
                    <a:pt x="387762" y="68472"/>
                  </a:moveTo>
                  <a:lnTo>
                    <a:pt x="387762" y="68472"/>
                  </a:lnTo>
                  <a:cubicBezTo>
                    <a:pt x="324040" y="-10586"/>
                    <a:pt x="208312" y="-22968"/>
                    <a:pt x="129254" y="40659"/>
                  </a:cubicBezTo>
                  <a:lnTo>
                    <a:pt x="0" y="144767"/>
                  </a:lnTo>
                  <a:lnTo>
                    <a:pt x="0" y="144767"/>
                  </a:lnTo>
                  <a:cubicBezTo>
                    <a:pt x="63722" y="223824"/>
                    <a:pt x="179451" y="236207"/>
                    <a:pt x="258508" y="172580"/>
                  </a:cubicBezTo>
                  <a:lnTo>
                    <a:pt x="387762" y="68472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FD657D-7BD3-4526-8FFA-C2303440BFD7}"/>
                </a:ext>
              </a:extLst>
            </p:cNvPr>
            <p:cNvSpPr/>
            <p:nvPr/>
          </p:nvSpPr>
          <p:spPr>
            <a:xfrm>
              <a:off x="8633527" y="2588323"/>
              <a:ext cx="238464" cy="362616"/>
            </a:xfrm>
            <a:custGeom>
              <a:avLst/>
              <a:gdLst>
                <a:gd name="connsiteX0" fmla="*/ 197766 w 238464"/>
                <a:gd name="connsiteY0" fmla="*/ 0 h 362616"/>
                <a:gd name="connsiteX1" fmla="*/ 197766 w 238464"/>
                <a:gd name="connsiteY1" fmla="*/ 0 h 362616"/>
                <a:gd name="connsiteX2" fmla="*/ 169953 w 238464"/>
                <a:gd name="connsiteY2" fmla="*/ 258509 h 362616"/>
                <a:gd name="connsiteX3" fmla="*/ 40698 w 238464"/>
                <a:gd name="connsiteY3" fmla="*/ 362617 h 362616"/>
                <a:gd name="connsiteX4" fmla="*/ 40698 w 238464"/>
                <a:gd name="connsiteY4" fmla="*/ 362617 h 362616"/>
                <a:gd name="connsiteX5" fmla="*/ 68511 w 238464"/>
                <a:gd name="connsiteY5" fmla="*/ 104108 h 362616"/>
                <a:gd name="connsiteX6" fmla="*/ 197766 w 238464"/>
                <a:gd name="connsiteY6" fmla="*/ 0 h 36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64" h="362616">
                  <a:moveTo>
                    <a:pt x="197766" y="0"/>
                  </a:moveTo>
                  <a:lnTo>
                    <a:pt x="197766" y="0"/>
                  </a:lnTo>
                  <a:cubicBezTo>
                    <a:pt x="261488" y="79057"/>
                    <a:pt x="249010" y="194786"/>
                    <a:pt x="169953" y="258509"/>
                  </a:cubicBezTo>
                  <a:lnTo>
                    <a:pt x="40698" y="362617"/>
                  </a:lnTo>
                  <a:lnTo>
                    <a:pt x="40698" y="362617"/>
                  </a:lnTo>
                  <a:cubicBezTo>
                    <a:pt x="-23024" y="283559"/>
                    <a:pt x="-10546" y="167831"/>
                    <a:pt x="68511" y="104108"/>
                  </a:cubicBezTo>
                  <a:lnTo>
                    <a:pt x="197766" y="0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AC6791-16F0-43E2-8DB3-3DEC891C862B}"/>
                </a:ext>
              </a:extLst>
            </p:cNvPr>
            <p:cNvSpPr/>
            <p:nvPr/>
          </p:nvSpPr>
          <p:spPr>
            <a:xfrm>
              <a:off x="8424529" y="2411349"/>
              <a:ext cx="257031" cy="305186"/>
            </a:xfrm>
            <a:custGeom>
              <a:avLst/>
              <a:gdLst>
                <a:gd name="connsiteX0" fmla="*/ 149399 w 257031"/>
                <a:gd name="connsiteY0" fmla="*/ 271081 h 305186"/>
                <a:gd name="connsiteX1" fmla="*/ 20240 w 257031"/>
                <a:gd name="connsiteY1" fmla="*/ 110871 h 305186"/>
                <a:gd name="connsiteX2" fmla="*/ 17192 w 257031"/>
                <a:gd name="connsiteY2" fmla="*/ 0 h 305186"/>
                <a:gd name="connsiteX3" fmla="*/ 17192 w 257031"/>
                <a:gd name="connsiteY3" fmla="*/ 0 h 305186"/>
                <a:gd name="connsiteX4" fmla="*/ 257031 w 257031"/>
                <a:gd name="connsiteY4" fmla="*/ 297561 h 305186"/>
                <a:gd name="connsiteX5" fmla="*/ 257031 w 257031"/>
                <a:gd name="connsiteY5" fmla="*/ 297561 h 305186"/>
                <a:gd name="connsiteX6" fmla="*/ 149399 w 257031"/>
                <a:gd name="connsiteY6" fmla="*/ 271081 h 3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031" h="305186">
                  <a:moveTo>
                    <a:pt x="149399" y="271081"/>
                  </a:moveTo>
                  <a:lnTo>
                    <a:pt x="20240" y="110871"/>
                  </a:lnTo>
                  <a:cubicBezTo>
                    <a:pt x="-5573" y="78772"/>
                    <a:pt x="-6812" y="33433"/>
                    <a:pt x="17192" y="0"/>
                  </a:cubicBezTo>
                  <a:lnTo>
                    <a:pt x="17192" y="0"/>
                  </a:lnTo>
                  <a:lnTo>
                    <a:pt x="257031" y="297561"/>
                  </a:lnTo>
                  <a:lnTo>
                    <a:pt x="257031" y="297561"/>
                  </a:lnTo>
                  <a:cubicBezTo>
                    <a:pt x="219216" y="314039"/>
                    <a:pt x="175211" y="303181"/>
                    <a:pt x="149399" y="271081"/>
                  </a:cubicBezTo>
                  <a:close/>
                </a:path>
              </a:pathLst>
            </a:custGeom>
            <a:solidFill>
              <a:srgbClr val="188F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F19A86-A3E6-489D-A969-41EAE889BB34}"/>
                </a:ext>
              </a:extLst>
            </p:cNvPr>
            <p:cNvSpPr/>
            <p:nvPr/>
          </p:nvSpPr>
          <p:spPr>
            <a:xfrm>
              <a:off x="8922352" y="2074073"/>
              <a:ext cx="258127" cy="241644"/>
            </a:xfrm>
            <a:custGeom>
              <a:avLst/>
              <a:gdLst>
                <a:gd name="connsiteX0" fmla="*/ 179832 w 258127"/>
                <a:gd name="connsiteY0" fmla="*/ 241644 h 241644"/>
                <a:gd name="connsiteX1" fmla="*/ 0 w 258127"/>
                <a:gd name="connsiteY1" fmla="*/ 18569 h 241644"/>
                <a:gd name="connsiteX2" fmla="*/ 191548 w 258127"/>
                <a:gd name="connsiteY2" fmla="*/ 1614 h 241644"/>
                <a:gd name="connsiteX3" fmla="*/ 258128 w 258127"/>
                <a:gd name="connsiteY3" fmla="*/ 6567 h 241644"/>
                <a:gd name="connsiteX4" fmla="*/ 242221 w 258127"/>
                <a:gd name="connsiteY4" fmla="*/ 78291 h 241644"/>
                <a:gd name="connsiteX5" fmla="*/ 179832 w 258127"/>
                <a:gd name="connsiteY5" fmla="*/ 241644 h 24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" h="241644">
                  <a:moveTo>
                    <a:pt x="179832" y="241644"/>
                  </a:moveTo>
                  <a:lnTo>
                    <a:pt x="0" y="18569"/>
                  </a:lnTo>
                  <a:cubicBezTo>
                    <a:pt x="61913" y="2662"/>
                    <a:pt x="126588" y="-3148"/>
                    <a:pt x="191548" y="1614"/>
                  </a:cubicBezTo>
                  <a:lnTo>
                    <a:pt x="258128" y="6567"/>
                  </a:lnTo>
                  <a:lnTo>
                    <a:pt x="242221" y="78291"/>
                  </a:lnTo>
                  <a:cubicBezTo>
                    <a:pt x="229458" y="136012"/>
                    <a:pt x="208312" y="191067"/>
                    <a:pt x="179832" y="241644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F3B6A9E-BC6A-4F99-AFE3-45F07922C41F}"/>
                </a:ext>
              </a:extLst>
            </p:cNvPr>
            <p:cNvSpPr/>
            <p:nvPr/>
          </p:nvSpPr>
          <p:spPr>
            <a:xfrm rot="-1912306">
              <a:off x="8749338" y="2168115"/>
              <a:ext cx="275643" cy="275643"/>
            </a:xfrm>
            <a:custGeom>
              <a:avLst/>
              <a:gdLst>
                <a:gd name="connsiteX0" fmla="*/ 275643 w 275643"/>
                <a:gd name="connsiteY0" fmla="*/ 137822 h 275643"/>
                <a:gd name="connsiteX1" fmla="*/ 137822 w 275643"/>
                <a:gd name="connsiteY1" fmla="*/ 275643 h 275643"/>
                <a:gd name="connsiteX2" fmla="*/ 1 w 275643"/>
                <a:gd name="connsiteY2" fmla="*/ 137822 h 275643"/>
                <a:gd name="connsiteX3" fmla="*/ 137822 w 275643"/>
                <a:gd name="connsiteY3" fmla="*/ 0 h 275643"/>
                <a:gd name="connsiteX4" fmla="*/ 275643 w 275643"/>
                <a:gd name="connsiteY4" fmla="*/ 137822 h 2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43" h="275643">
                  <a:moveTo>
                    <a:pt x="275643" y="137822"/>
                  </a:moveTo>
                  <a:cubicBezTo>
                    <a:pt x="275643" y="213938"/>
                    <a:pt x="213938" y="275643"/>
                    <a:pt x="137822" y="275643"/>
                  </a:cubicBezTo>
                  <a:cubicBezTo>
                    <a:pt x="61705" y="275643"/>
                    <a:pt x="1" y="213938"/>
                    <a:pt x="1" y="137822"/>
                  </a:cubicBezTo>
                  <a:cubicBezTo>
                    <a:pt x="1" y="61705"/>
                    <a:pt x="61706" y="0"/>
                    <a:pt x="137822" y="0"/>
                  </a:cubicBezTo>
                  <a:cubicBezTo>
                    <a:pt x="213939" y="0"/>
                    <a:pt x="275643" y="61705"/>
                    <a:pt x="275643" y="137822"/>
                  </a:cubicBezTo>
                  <a:close/>
                </a:path>
              </a:pathLst>
            </a:custGeom>
            <a:solidFill>
              <a:srgbClr val="FC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96E2E0-326A-4F18-88BD-871C1C34FB79}"/>
                </a:ext>
              </a:extLst>
            </p:cNvPr>
            <p:cNvSpPr/>
            <p:nvPr/>
          </p:nvSpPr>
          <p:spPr>
            <a:xfrm rot="-3068493">
              <a:off x="8795756" y="2214108"/>
              <a:ext cx="183070" cy="183070"/>
            </a:xfrm>
            <a:custGeom>
              <a:avLst/>
              <a:gdLst>
                <a:gd name="connsiteX0" fmla="*/ 183071 w 183070"/>
                <a:gd name="connsiteY0" fmla="*/ 91535 h 183070"/>
                <a:gd name="connsiteX1" fmla="*/ 91535 w 183070"/>
                <a:gd name="connsiteY1" fmla="*/ 183071 h 183070"/>
                <a:gd name="connsiteX2" fmla="*/ 0 w 183070"/>
                <a:gd name="connsiteY2" fmla="*/ 91535 h 183070"/>
                <a:gd name="connsiteX3" fmla="*/ 91535 w 183070"/>
                <a:gd name="connsiteY3" fmla="*/ 0 h 183070"/>
                <a:gd name="connsiteX4" fmla="*/ 183071 w 183070"/>
                <a:gd name="connsiteY4" fmla="*/ 91535 h 1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70" h="183070">
                  <a:moveTo>
                    <a:pt x="183071" y="91535"/>
                  </a:moveTo>
                  <a:cubicBezTo>
                    <a:pt x="183071" y="142089"/>
                    <a:pt x="142089" y="183071"/>
                    <a:pt x="91535" y="183071"/>
                  </a:cubicBezTo>
                  <a:cubicBezTo>
                    <a:pt x="40982" y="183071"/>
                    <a:pt x="0" y="142089"/>
                    <a:pt x="0" y="91535"/>
                  </a:cubicBezTo>
                  <a:cubicBezTo>
                    <a:pt x="0" y="40982"/>
                    <a:pt x="40982" y="0"/>
                    <a:pt x="91535" y="0"/>
                  </a:cubicBezTo>
                  <a:cubicBezTo>
                    <a:pt x="142089" y="0"/>
                    <a:pt x="183071" y="40982"/>
                    <a:pt x="183071" y="91535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70A61D-280A-4570-AE35-8B0C009D796C}"/>
                </a:ext>
              </a:extLst>
            </p:cNvPr>
            <p:cNvSpPr/>
            <p:nvPr/>
          </p:nvSpPr>
          <p:spPr>
            <a:xfrm>
              <a:off x="8799289" y="2248376"/>
              <a:ext cx="179548" cy="58578"/>
            </a:xfrm>
            <a:custGeom>
              <a:avLst/>
              <a:gdLst>
                <a:gd name="connsiteX0" fmla="*/ 179546 w 179548"/>
                <a:gd name="connsiteY0" fmla="*/ 58579 h 58578"/>
                <a:gd name="connsiteX1" fmla="*/ 0 w 179548"/>
                <a:gd name="connsiteY1" fmla="*/ 32385 h 58578"/>
                <a:gd name="connsiteX2" fmla="*/ 16669 w 179548"/>
                <a:gd name="connsiteY2" fmla="*/ 0 h 58578"/>
                <a:gd name="connsiteX3" fmla="*/ 172879 w 179548"/>
                <a:gd name="connsiteY3" fmla="*/ 22765 h 58578"/>
                <a:gd name="connsiteX4" fmla="*/ 179546 w 179548"/>
                <a:gd name="connsiteY4" fmla="*/ 58579 h 5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8" h="58578">
                  <a:moveTo>
                    <a:pt x="179546" y="58579"/>
                  </a:moveTo>
                  <a:lnTo>
                    <a:pt x="0" y="32385"/>
                  </a:lnTo>
                  <a:cubicBezTo>
                    <a:pt x="3334" y="20765"/>
                    <a:pt x="8858" y="9811"/>
                    <a:pt x="16669" y="0"/>
                  </a:cubicBezTo>
                  <a:lnTo>
                    <a:pt x="172879" y="22765"/>
                  </a:lnTo>
                  <a:cubicBezTo>
                    <a:pt x="177451" y="34290"/>
                    <a:pt x="179641" y="46482"/>
                    <a:pt x="179546" y="5857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3C6A77-73C8-4057-8A37-4555C27FE711}"/>
                </a:ext>
              </a:extLst>
            </p:cNvPr>
            <p:cNvSpPr/>
            <p:nvPr/>
          </p:nvSpPr>
          <p:spPr>
            <a:xfrm>
              <a:off x="8795764" y="2305145"/>
              <a:ext cx="179452" cy="75247"/>
            </a:xfrm>
            <a:custGeom>
              <a:avLst/>
              <a:gdLst>
                <a:gd name="connsiteX0" fmla="*/ 148972 w 179452"/>
                <a:gd name="connsiteY0" fmla="*/ 71819 h 75247"/>
                <a:gd name="connsiteX1" fmla="*/ 144400 w 179452"/>
                <a:gd name="connsiteY1" fmla="*/ 75248 h 75247"/>
                <a:gd name="connsiteX2" fmla="*/ 19623 w 179452"/>
                <a:gd name="connsiteY2" fmla="*/ 57150 h 75247"/>
                <a:gd name="connsiteX3" fmla="*/ 1 w 179452"/>
                <a:gd name="connsiteY3" fmla="*/ 0 h 75247"/>
                <a:gd name="connsiteX4" fmla="*/ 179452 w 179452"/>
                <a:gd name="connsiteY4" fmla="*/ 26098 h 75247"/>
                <a:gd name="connsiteX5" fmla="*/ 148972 w 179452"/>
                <a:gd name="connsiteY5" fmla="*/ 71819 h 7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452" h="75247">
                  <a:moveTo>
                    <a:pt x="148972" y="71819"/>
                  </a:moveTo>
                  <a:cubicBezTo>
                    <a:pt x="147448" y="73057"/>
                    <a:pt x="145924" y="74104"/>
                    <a:pt x="144400" y="75248"/>
                  </a:cubicBezTo>
                  <a:lnTo>
                    <a:pt x="19623" y="57150"/>
                  </a:lnTo>
                  <a:cubicBezTo>
                    <a:pt x="6287" y="40196"/>
                    <a:pt x="-94" y="20002"/>
                    <a:pt x="1" y="0"/>
                  </a:cubicBezTo>
                  <a:lnTo>
                    <a:pt x="179452" y="26098"/>
                  </a:lnTo>
                  <a:cubicBezTo>
                    <a:pt x="174308" y="43434"/>
                    <a:pt x="164117" y="59531"/>
                    <a:pt x="148972" y="7181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B432B46-8D7B-44CE-9A12-285D590D9A4A}"/>
                </a:ext>
              </a:extLst>
            </p:cNvPr>
            <p:cNvSpPr/>
            <p:nvPr/>
          </p:nvSpPr>
          <p:spPr>
            <a:xfrm>
              <a:off x="8258237" y="2522220"/>
              <a:ext cx="323405" cy="312396"/>
            </a:xfrm>
            <a:custGeom>
              <a:avLst/>
              <a:gdLst>
                <a:gd name="connsiteX0" fmla="*/ 323406 w 323405"/>
                <a:gd name="connsiteY0" fmla="*/ 169831 h 312396"/>
                <a:gd name="connsiteX1" fmla="*/ 186532 w 323405"/>
                <a:gd name="connsiteY1" fmla="*/ 0 h 312396"/>
                <a:gd name="connsiteX2" fmla="*/ 10033 w 323405"/>
                <a:gd name="connsiteY2" fmla="*/ 282321 h 312396"/>
                <a:gd name="connsiteX3" fmla="*/ 323406 w 323405"/>
                <a:gd name="connsiteY3" fmla="*/ 169831 h 31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05" h="312396">
                  <a:moveTo>
                    <a:pt x="323406" y="169831"/>
                  </a:moveTo>
                  <a:lnTo>
                    <a:pt x="186532" y="0"/>
                  </a:lnTo>
                  <a:cubicBezTo>
                    <a:pt x="186532" y="0"/>
                    <a:pt x="-51022" y="51435"/>
                    <a:pt x="10033" y="282321"/>
                  </a:cubicBezTo>
                  <a:cubicBezTo>
                    <a:pt x="222726" y="391096"/>
                    <a:pt x="323406" y="169831"/>
                    <a:pt x="323406" y="169831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FA3C35-B544-4DC5-9AF6-FE3F34E82C85}"/>
                </a:ext>
              </a:extLst>
            </p:cNvPr>
            <p:cNvSpPr/>
            <p:nvPr/>
          </p:nvSpPr>
          <p:spPr>
            <a:xfrm>
              <a:off x="8325040" y="2557557"/>
              <a:ext cx="228123" cy="205650"/>
            </a:xfrm>
            <a:custGeom>
              <a:avLst/>
              <a:gdLst>
                <a:gd name="connsiteX0" fmla="*/ 0 w 228123"/>
                <a:gd name="connsiteY0" fmla="*/ 201263 h 205650"/>
                <a:gd name="connsiteX1" fmla="*/ 36290 w 228123"/>
                <a:gd name="connsiteY1" fmla="*/ 90678 h 205650"/>
                <a:gd name="connsiteX2" fmla="*/ 148209 w 228123"/>
                <a:gd name="connsiteY2" fmla="*/ 0 h 205650"/>
                <a:gd name="connsiteX3" fmla="*/ 228123 w 228123"/>
                <a:gd name="connsiteY3" fmla="*/ 99250 h 205650"/>
                <a:gd name="connsiteX4" fmla="*/ 115728 w 228123"/>
                <a:gd name="connsiteY4" fmla="*/ 189357 h 205650"/>
                <a:gd name="connsiteX5" fmla="*/ 0 w 228123"/>
                <a:gd name="connsiteY5" fmla="*/ 201263 h 20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3" h="205650">
                  <a:moveTo>
                    <a:pt x="0" y="201263"/>
                  </a:moveTo>
                  <a:cubicBezTo>
                    <a:pt x="190" y="160020"/>
                    <a:pt x="12192" y="123635"/>
                    <a:pt x="36290" y="90678"/>
                  </a:cubicBezTo>
                  <a:cubicBezTo>
                    <a:pt x="67342" y="48196"/>
                    <a:pt x="113729" y="18193"/>
                    <a:pt x="148209" y="0"/>
                  </a:cubicBezTo>
                  <a:lnTo>
                    <a:pt x="228123" y="99250"/>
                  </a:lnTo>
                  <a:cubicBezTo>
                    <a:pt x="203073" y="129064"/>
                    <a:pt x="163830" y="167926"/>
                    <a:pt x="115728" y="189357"/>
                  </a:cubicBezTo>
                  <a:cubicBezTo>
                    <a:pt x="78486" y="205835"/>
                    <a:pt x="40291" y="209836"/>
                    <a:pt x="0" y="201263"/>
                  </a:cubicBezTo>
                  <a:close/>
                </a:path>
              </a:pathLst>
            </a:custGeom>
            <a:solidFill>
              <a:srgbClr val="F597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BBA234-9E1B-43E8-B010-CE069DEF6810}"/>
                </a:ext>
              </a:extLst>
            </p:cNvPr>
            <p:cNvSpPr/>
            <p:nvPr/>
          </p:nvSpPr>
          <p:spPr>
            <a:xfrm>
              <a:off x="8442954" y="2438775"/>
              <a:ext cx="275663" cy="227943"/>
            </a:xfrm>
            <a:custGeom>
              <a:avLst/>
              <a:gdLst>
                <a:gd name="connsiteX0" fmla="*/ 3339 w 275663"/>
                <a:gd name="connsiteY0" fmla="*/ 222319 h 227943"/>
                <a:gd name="connsiteX1" fmla="*/ 3339 w 275663"/>
                <a:gd name="connsiteY1" fmla="*/ 222319 h 227943"/>
                <a:gd name="connsiteX2" fmla="*/ 5625 w 275663"/>
                <a:gd name="connsiteY2" fmla="*/ 201173 h 227943"/>
                <a:gd name="connsiteX3" fmla="*/ 251180 w 275663"/>
                <a:gd name="connsiteY3" fmla="*/ 3339 h 227943"/>
                <a:gd name="connsiteX4" fmla="*/ 272325 w 275663"/>
                <a:gd name="connsiteY4" fmla="*/ 5625 h 227943"/>
                <a:gd name="connsiteX5" fmla="*/ 272325 w 275663"/>
                <a:gd name="connsiteY5" fmla="*/ 5625 h 227943"/>
                <a:gd name="connsiteX6" fmla="*/ 270039 w 275663"/>
                <a:gd name="connsiteY6" fmla="*/ 26771 h 227943"/>
                <a:gd name="connsiteX7" fmla="*/ 24484 w 275663"/>
                <a:gd name="connsiteY7" fmla="*/ 224605 h 227943"/>
                <a:gd name="connsiteX8" fmla="*/ 3339 w 275663"/>
                <a:gd name="connsiteY8" fmla="*/ 222319 h 22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663" h="227943">
                  <a:moveTo>
                    <a:pt x="3339" y="222319"/>
                  </a:moveTo>
                  <a:lnTo>
                    <a:pt x="3339" y="222319"/>
                  </a:lnTo>
                  <a:cubicBezTo>
                    <a:pt x="-1900" y="215842"/>
                    <a:pt x="-852" y="206412"/>
                    <a:pt x="5625" y="201173"/>
                  </a:cubicBezTo>
                  <a:lnTo>
                    <a:pt x="251180" y="3339"/>
                  </a:lnTo>
                  <a:cubicBezTo>
                    <a:pt x="257657" y="-1900"/>
                    <a:pt x="267086" y="-852"/>
                    <a:pt x="272325" y="5625"/>
                  </a:cubicBezTo>
                  <a:lnTo>
                    <a:pt x="272325" y="5625"/>
                  </a:lnTo>
                  <a:cubicBezTo>
                    <a:pt x="277564" y="12102"/>
                    <a:pt x="276516" y="21532"/>
                    <a:pt x="270039" y="26771"/>
                  </a:cubicBezTo>
                  <a:lnTo>
                    <a:pt x="24484" y="224605"/>
                  </a:lnTo>
                  <a:cubicBezTo>
                    <a:pt x="18007" y="229844"/>
                    <a:pt x="8578" y="228796"/>
                    <a:pt x="3339" y="222319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3" name="Graphic 53">
            <a:extLst>
              <a:ext uri="{FF2B5EF4-FFF2-40B4-BE49-F238E27FC236}">
                <a16:creationId xmlns:a16="http://schemas.microsoft.com/office/drawing/2014/main" id="{0A9733D0-5AC8-4378-A82C-F5B35B9EDB61}"/>
              </a:ext>
            </a:extLst>
          </p:cNvPr>
          <p:cNvGrpSpPr/>
          <p:nvPr/>
        </p:nvGrpSpPr>
        <p:grpSpPr>
          <a:xfrm rot="626658">
            <a:off x="341670" y="4858897"/>
            <a:ext cx="2243675" cy="1772132"/>
            <a:chOff x="5795949" y="3167093"/>
            <a:chExt cx="581631" cy="494681"/>
          </a:xfrm>
          <a:solidFill>
            <a:srgbClr val="E9684D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5771E9-577A-4699-A918-DFB758196F01}"/>
                </a:ext>
              </a:extLst>
            </p:cNvPr>
            <p:cNvSpPr/>
            <p:nvPr/>
          </p:nvSpPr>
          <p:spPr>
            <a:xfrm rot="2232065">
              <a:off x="5781448" y="3335663"/>
              <a:ext cx="610633" cy="157539"/>
            </a:xfrm>
            <a:custGeom>
              <a:avLst/>
              <a:gdLst>
                <a:gd name="connsiteX0" fmla="*/ 0 w 610633"/>
                <a:gd name="connsiteY0" fmla="*/ 0 h 157539"/>
                <a:gd name="connsiteX1" fmla="*/ 610634 w 610633"/>
                <a:gd name="connsiteY1" fmla="*/ 0 h 157539"/>
                <a:gd name="connsiteX2" fmla="*/ 610634 w 610633"/>
                <a:gd name="connsiteY2" fmla="*/ 157540 h 157539"/>
                <a:gd name="connsiteX3" fmla="*/ 0 w 610633"/>
                <a:gd name="connsiteY3" fmla="*/ 157540 h 15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633" h="157539">
                  <a:moveTo>
                    <a:pt x="0" y="0"/>
                  </a:moveTo>
                  <a:lnTo>
                    <a:pt x="610634" y="0"/>
                  </a:lnTo>
                  <a:lnTo>
                    <a:pt x="610634" y="157540"/>
                  </a:lnTo>
                  <a:lnTo>
                    <a:pt x="0" y="157540"/>
                  </a:ln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5" name="Graphic 53">
              <a:extLst>
                <a:ext uri="{FF2B5EF4-FFF2-40B4-BE49-F238E27FC236}">
                  <a16:creationId xmlns:a16="http://schemas.microsoft.com/office/drawing/2014/main" id="{179960B1-9408-4B7A-A4E2-9B0F8E65697C}"/>
                </a:ext>
              </a:extLst>
            </p:cNvPr>
            <p:cNvGrpSpPr/>
            <p:nvPr/>
          </p:nvGrpSpPr>
          <p:grpSpPr>
            <a:xfrm>
              <a:off x="5826346" y="3287553"/>
              <a:ext cx="448151" cy="351567"/>
              <a:chOff x="5826346" y="3287553"/>
              <a:chExt cx="448151" cy="351567"/>
            </a:xfrm>
          </p:grpSpPr>
          <p:grpSp>
            <p:nvGrpSpPr>
              <p:cNvPr id="116" name="Graphic 53">
                <a:extLst>
                  <a:ext uri="{FF2B5EF4-FFF2-40B4-BE49-F238E27FC236}">
                    <a16:creationId xmlns:a16="http://schemas.microsoft.com/office/drawing/2014/main" id="{34EDFB33-FEC2-4C4B-BBCE-DE09EEC96FA2}"/>
                  </a:ext>
                </a:extLst>
              </p:cNvPr>
              <p:cNvGrpSpPr/>
              <p:nvPr/>
            </p:nvGrpSpPr>
            <p:grpSpPr>
              <a:xfrm>
                <a:off x="5826346" y="3287553"/>
                <a:ext cx="183260" cy="151542"/>
                <a:chOff x="5826346" y="3287553"/>
                <a:chExt cx="183260" cy="151542"/>
              </a:xfrm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9BCC540-89AA-4BEE-BF9A-B8E467C11D87}"/>
                    </a:ext>
                  </a:extLst>
                </p:cNvPr>
                <p:cNvSpPr/>
                <p:nvPr/>
              </p:nvSpPr>
              <p:spPr>
                <a:xfrm>
                  <a:off x="5826346" y="3287553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3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62AFDDA-94B2-41DD-98D8-820432D9EC3D}"/>
                    </a:ext>
                  </a:extLst>
                </p:cNvPr>
                <p:cNvSpPr/>
                <p:nvPr/>
              </p:nvSpPr>
              <p:spPr>
                <a:xfrm>
                  <a:off x="5850635" y="3310603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F868DC0-A8BD-4144-A82B-16C9AEE91FF4}"/>
                    </a:ext>
                  </a:extLst>
                </p:cNvPr>
                <p:cNvSpPr/>
                <p:nvPr/>
              </p:nvSpPr>
              <p:spPr>
                <a:xfrm>
                  <a:off x="5899879" y="334775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2C2D565-91E0-429A-8BFD-4FAE6AAF1883}"/>
                    </a:ext>
                  </a:extLst>
                </p:cNvPr>
                <p:cNvSpPr/>
                <p:nvPr/>
              </p:nvSpPr>
              <p:spPr>
                <a:xfrm>
                  <a:off x="5874924" y="332889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0E19BD6-A3FF-421B-B19A-7FBEFB92C7AB}"/>
                    </a:ext>
                  </a:extLst>
                </p:cNvPr>
                <p:cNvSpPr/>
                <p:nvPr/>
              </p:nvSpPr>
              <p:spPr>
                <a:xfrm>
                  <a:off x="5921406" y="3359276"/>
                  <a:ext cx="18288" cy="24288"/>
                </a:xfrm>
                <a:custGeom>
                  <a:avLst/>
                  <a:gdLst>
                    <a:gd name="connsiteX0" fmla="*/ 18288 w 18288"/>
                    <a:gd name="connsiteY0" fmla="*/ 0 h 24288"/>
                    <a:gd name="connsiteX1" fmla="*/ 0 w 18288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403D8E5-1FB9-4E3C-AA24-80F4EDC54015}"/>
                    </a:ext>
                  </a:extLst>
                </p:cNvPr>
                <p:cNvSpPr/>
                <p:nvPr/>
              </p:nvSpPr>
              <p:spPr>
                <a:xfrm>
                  <a:off x="5945695" y="3382327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A07CEE7-600D-4472-93F9-8536B8477425}"/>
                    </a:ext>
                  </a:extLst>
                </p:cNvPr>
                <p:cNvSpPr/>
                <p:nvPr/>
              </p:nvSpPr>
              <p:spPr>
                <a:xfrm>
                  <a:off x="5994844" y="3419474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B5574C7C-8780-448E-9611-006CCE4443DE}"/>
                    </a:ext>
                  </a:extLst>
                </p:cNvPr>
                <p:cNvSpPr/>
                <p:nvPr/>
              </p:nvSpPr>
              <p:spPr>
                <a:xfrm>
                  <a:off x="5969983" y="3400710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7" name="Graphic 53">
                <a:extLst>
                  <a:ext uri="{FF2B5EF4-FFF2-40B4-BE49-F238E27FC236}">
                    <a16:creationId xmlns:a16="http://schemas.microsoft.com/office/drawing/2014/main" id="{4C7ADE43-B2B5-4375-BB8E-A7D3D5E338CB}"/>
                  </a:ext>
                </a:extLst>
              </p:cNvPr>
              <p:cNvGrpSpPr/>
              <p:nvPr/>
            </p:nvGrpSpPr>
            <p:grpSpPr>
              <a:xfrm>
                <a:off x="6018466" y="3432619"/>
                <a:ext cx="256032" cy="206502"/>
                <a:chOff x="6018466" y="3432619"/>
                <a:chExt cx="256032" cy="206502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C85125CB-6930-49C4-8547-1A629878236F}"/>
                    </a:ext>
                  </a:extLst>
                </p:cNvPr>
                <p:cNvSpPr/>
                <p:nvPr/>
              </p:nvSpPr>
              <p:spPr>
                <a:xfrm>
                  <a:off x="6018466" y="3432619"/>
                  <a:ext cx="18288" cy="24193"/>
                </a:xfrm>
                <a:custGeom>
                  <a:avLst/>
                  <a:gdLst>
                    <a:gd name="connsiteX0" fmla="*/ 18288 w 18288"/>
                    <a:gd name="connsiteY0" fmla="*/ 0 h 24193"/>
                    <a:gd name="connsiteX1" fmla="*/ 0 w 18288"/>
                    <a:gd name="connsiteY1" fmla="*/ 24194 h 24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8" h="24193">
                      <a:moveTo>
                        <a:pt x="18288" y="0"/>
                      </a:moveTo>
                      <a:lnTo>
                        <a:pt x="0" y="24194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5EE4AC32-E4DA-4103-9B03-FD71409AC561}"/>
                    </a:ext>
                  </a:extLst>
                </p:cNvPr>
                <p:cNvSpPr/>
                <p:nvPr/>
              </p:nvSpPr>
              <p:spPr>
                <a:xfrm>
                  <a:off x="6042754" y="3455669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61B0B4D-E183-45F1-A396-DD052ADE4D49}"/>
                    </a:ext>
                  </a:extLst>
                </p:cNvPr>
                <p:cNvSpPr/>
                <p:nvPr/>
              </p:nvSpPr>
              <p:spPr>
                <a:xfrm>
                  <a:off x="6091903" y="349281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8DD95C94-F5DB-42C8-9BE9-B2EEEAC16F77}"/>
                    </a:ext>
                  </a:extLst>
                </p:cNvPr>
                <p:cNvSpPr/>
                <p:nvPr/>
              </p:nvSpPr>
              <p:spPr>
                <a:xfrm>
                  <a:off x="6066948" y="3473957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A5050065-9D4E-48D9-B911-2BB35F7CE428}"/>
                    </a:ext>
                  </a:extLst>
                </p:cNvPr>
                <p:cNvSpPr/>
                <p:nvPr/>
              </p:nvSpPr>
              <p:spPr>
                <a:xfrm>
                  <a:off x="6113430" y="3504342"/>
                  <a:ext cx="18383" cy="24288"/>
                </a:xfrm>
                <a:custGeom>
                  <a:avLst/>
                  <a:gdLst>
                    <a:gd name="connsiteX0" fmla="*/ 18383 w 18383"/>
                    <a:gd name="connsiteY0" fmla="*/ 0 h 24288"/>
                    <a:gd name="connsiteX1" fmla="*/ 0 w 18383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83" h="24288">
                      <a:moveTo>
                        <a:pt x="18383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C10B9843-821B-46E2-9DAA-E044B82558A5}"/>
                    </a:ext>
                  </a:extLst>
                </p:cNvPr>
                <p:cNvSpPr/>
                <p:nvPr/>
              </p:nvSpPr>
              <p:spPr>
                <a:xfrm>
                  <a:off x="6137719" y="3527392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1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AC012BCF-D552-41D5-919C-20C860A51DC6}"/>
                    </a:ext>
                  </a:extLst>
                </p:cNvPr>
                <p:cNvSpPr/>
                <p:nvPr/>
              </p:nvSpPr>
              <p:spPr>
                <a:xfrm>
                  <a:off x="6186963" y="3564540"/>
                  <a:ext cx="14763" cy="19621"/>
                </a:xfrm>
                <a:custGeom>
                  <a:avLst/>
                  <a:gdLst>
                    <a:gd name="connsiteX0" fmla="*/ 14764 w 14763"/>
                    <a:gd name="connsiteY0" fmla="*/ 0 h 19621"/>
                    <a:gd name="connsiteX1" fmla="*/ 0 w 14763"/>
                    <a:gd name="connsiteY1" fmla="*/ 19622 h 1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621">
                      <a:moveTo>
                        <a:pt x="14764" y="0"/>
                      </a:moveTo>
                      <a:lnTo>
                        <a:pt x="0" y="196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D9ACFC1-D3F2-49EE-A71E-8578CF0D4F4F}"/>
                    </a:ext>
                  </a:extLst>
                </p:cNvPr>
                <p:cNvSpPr/>
                <p:nvPr/>
              </p:nvSpPr>
              <p:spPr>
                <a:xfrm>
                  <a:off x="6162007" y="3545776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E97FE0F-A5C1-4CA1-8FAA-7C8840F33C2D}"/>
                    </a:ext>
                  </a:extLst>
                </p:cNvPr>
                <p:cNvSpPr/>
                <p:nvPr/>
              </p:nvSpPr>
              <p:spPr>
                <a:xfrm>
                  <a:off x="6211156" y="3578161"/>
                  <a:ext cx="18287" cy="24288"/>
                </a:xfrm>
                <a:custGeom>
                  <a:avLst/>
                  <a:gdLst>
                    <a:gd name="connsiteX0" fmla="*/ 18288 w 18287"/>
                    <a:gd name="connsiteY0" fmla="*/ 0 h 24288"/>
                    <a:gd name="connsiteX1" fmla="*/ 0 w 18287"/>
                    <a:gd name="connsiteY1" fmla="*/ 24289 h 24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87" h="24288">
                      <a:moveTo>
                        <a:pt x="18288" y="0"/>
                      </a:moveTo>
                      <a:lnTo>
                        <a:pt x="0" y="2428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AACAFDA5-710B-426D-8D06-B8B038BB7C78}"/>
                    </a:ext>
                  </a:extLst>
                </p:cNvPr>
                <p:cNvSpPr/>
                <p:nvPr/>
              </p:nvSpPr>
              <p:spPr>
                <a:xfrm>
                  <a:off x="6235445" y="3601211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9A154E72-87A2-45DB-845A-F8A35C12C023}"/>
                    </a:ext>
                  </a:extLst>
                </p:cNvPr>
                <p:cNvSpPr/>
                <p:nvPr/>
              </p:nvSpPr>
              <p:spPr>
                <a:xfrm>
                  <a:off x="6259734" y="3619594"/>
                  <a:ext cx="14763" cy="19526"/>
                </a:xfrm>
                <a:custGeom>
                  <a:avLst/>
                  <a:gdLst>
                    <a:gd name="connsiteX0" fmla="*/ 14764 w 14763"/>
                    <a:gd name="connsiteY0" fmla="*/ 0 h 19526"/>
                    <a:gd name="connsiteX1" fmla="*/ 0 w 14763"/>
                    <a:gd name="connsiteY1" fmla="*/ 19526 h 1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3" h="19526">
                      <a:moveTo>
                        <a:pt x="14764" y="0"/>
                      </a:moveTo>
                      <a:lnTo>
                        <a:pt x="0" y="19526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40" name="Graphic 44264">
            <a:extLst>
              <a:ext uri="{FF2B5EF4-FFF2-40B4-BE49-F238E27FC236}">
                <a16:creationId xmlns:a16="http://schemas.microsoft.com/office/drawing/2014/main" id="{618BB01C-1B33-40F8-A529-DB56693238D7}"/>
              </a:ext>
            </a:extLst>
          </p:cNvPr>
          <p:cNvGrpSpPr/>
          <p:nvPr/>
        </p:nvGrpSpPr>
        <p:grpSpPr>
          <a:xfrm rot="958954">
            <a:off x="10961823" y="2217055"/>
            <a:ext cx="1140595" cy="1210499"/>
            <a:chOff x="5948362" y="3286088"/>
            <a:chExt cx="293127" cy="288168"/>
          </a:xfrm>
        </p:grpSpPr>
        <p:sp>
          <p:nvSpPr>
            <p:cNvPr id="141" name="Freeform: Shape 44266">
              <a:extLst>
                <a:ext uri="{FF2B5EF4-FFF2-40B4-BE49-F238E27FC236}">
                  <a16:creationId xmlns:a16="http://schemas.microsoft.com/office/drawing/2014/main" id="{72AA8543-5E1A-4219-86F4-57C4D552EF25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2" name="Freeform: Shape 44267">
              <a:extLst>
                <a:ext uri="{FF2B5EF4-FFF2-40B4-BE49-F238E27FC236}">
                  <a16:creationId xmlns:a16="http://schemas.microsoft.com/office/drawing/2014/main" id="{93898F8F-143A-490C-9342-B731E788B17D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5" name="Graphic 8843">
            <a:extLst>
              <a:ext uri="{FF2B5EF4-FFF2-40B4-BE49-F238E27FC236}">
                <a16:creationId xmlns:a16="http://schemas.microsoft.com/office/drawing/2014/main" id="{46245583-9BAE-4C81-9095-A5A44907CE70}"/>
              </a:ext>
            </a:extLst>
          </p:cNvPr>
          <p:cNvGrpSpPr/>
          <p:nvPr/>
        </p:nvGrpSpPr>
        <p:grpSpPr>
          <a:xfrm rot="6206622">
            <a:off x="-622445" y="1312470"/>
            <a:ext cx="824718" cy="2309677"/>
            <a:chOff x="5932323" y="2809504"/>
            <a:chExt cx="326743" cy="117151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475253-1278-4F11-B82D-BA99188E596F}"/>
                </a:ext>
              </a:extLst>
            </p:cNvPr>
            <p:cNvSpPr/>
            <p:nvPr/>
          </p:nvSpPr>
          <p:spPr>
            <a:xfrm>
              <a:off x="6116382" y="2809504"/>
              <a:ext cx="141351" cy="176593"/>
            </a:xfrm>
            <a:custGeom>
              <a:avLst/>
              <a:gdLst>
                <a:gd name="connsiteX0" fmla="*/ 0 w 141351"/>
                <a:gd name="connsiteY0" fmla="*/ 149733 h 176593"/>
                <a:gd name="connsiteX1" fmla="*/ 101727 w 141351"/>
                <a:gd name="connsiteY1" fmla="*/ 0 h 176593"/>
                <a:gd name="connsiteX2" fmla="*/ 141351 w 141351"/>
                <a:gd name="connsiteY2" fmla="*/ 176594 h 17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51" h="176593">
                  <a:moveTo>
                    <a:pt x="0" y="149733"/>
                  </a:moveTo>
                  <a:lnTo>
                    <a:pt x="101727" y="0"/>
                  </a:lnTo>
                  <a:lnTo>
                    <a:pt x="141351" y="176594"/>
                  </a:lnTo>
                  <a:close/>
                </a:path>
              </a:pathLst>
            </a:custGeom>
            <a:solidFill>
              <a:srgbClr val="FD8F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E4AC811-683E-4883-9497-1D8D37F165F6}"/>
                </a:ext>
              </a:extLst>
            </p:cNvPr>
            <p:cNvSpPr/>
            <p:nvPr/>
          </p:nvSpPr>
          <p:spPr>
            <a:xfrm>
              <a:off x="6182962" y="2809504"/>
              <a:ext cx="48768" cy="61055"/>
            </a:xfrm>
            <a:custGeom>
              <a:avLst/>
              <a:gdLst>
                <a:gd name="connsiteX0" fmla="*/ 0 w 48768"/>
                <a:gd name="connsiteY0" fmla="*/ 51721 h 61055"/>
                <a:gd name="connsiteX1" fmla="*/ 35147 w 48768"/>
                <a:gd name="connsiteY1" fmla="*/ 0 h 61055"/>
                <a:gd name="connsiteX2" fmla="*/ 48768 w 48768"/>
                <a:gd name="connsiteY2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" h="61055">
                  <a:moveTo>
                    <a:pt x="0" y="51721"/>
                  </a:moveTo>
                  <a:lnTo>
                    <a:pt x="35147" y="0"/>
                  </a:lnTo>
                  <a:lnTo>
                    <a:pt x="48768" y="61055"/>
                  </a:lnTo>
                  <a:close/>
                </a:path>
              </a:pathLst>
            </a:custGeom>
            <a:solidFill>
              <a:srgbClr val="1506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FDE020-C586-44D9-A65D-08E8F084C28F}"/>
                </a:ext>
              </a:extLst>
            </p:cNvPr>
            <p:cNvSpPr/>
            <p:nvPr/>
          </p:nvSpPr>
          <p:spPr>
            <a:xfrm>
              <a:off x="5950838" y="2938248"/>
              <a:ext cx="308229" cy="913481"/>
            </a:xfrm>
            <a:custGeom>
              <a:avLst/>
              <a:gdLst>
                <a:gd name="connsiteX0" fmla="*/ 164592 w 308229"/>
                <a:gd name="connsiteY0" fmla="*/ 20132 h 913481"/>
                <a:gd name="connsiteX1" fmla="*/ 211074 w 308229"/>
                <a:gd name="connsiteY1" fmla="*/ 28990 h 913481"/>
                <a:gd name="connsiteX2" fmla="*/ 263081 w 308229"/>
                <a:gd name="connsiteY2" fmla="*/ 38896 h 913481"/>
                <a:gd name="connsiteX3" fmla="*/ 308229 w 308229"/>
                <a:gd name="connsiteY3" fmla="*/ 47468 h 913481"/>
                <a:gd name="connsiteX4" fmla="*/ 143542 w 308229"/>
                <a:gd name="connsiteY4" fmla="*/ 913481 h 913481"/>
                <a:gd name="connsiteX5" fmla="*/ 0 w 308229"/>
                <a:gd name="connsiteY5" fmla="*/ 886240 h 913481"/>
                <a:gd name="connsiteX6" fmla="*/ 164592 w 308229"/>
                <a:gd name="connsiteY6" fmla="*/ 20132 h 9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29" h="913481">
                  <a:moveTo>
                    <a:pt x="164592" y="20132"/>
                  </a:moveTo>
                  <a:cubicBezTo>
                    <a:pt x="189357" y="-11015"/>
                    <a:pt x="203835" y="-4443"/>
                    <a:pt x="211074" y="28990"/>
                  </a:cubicBezTo>
                  <a:cubicBezTo>
                    <a:pt x="228410" y="32228"/>
                    <a:pt x="245745" y="35562"/>
                    <a:pt x="263081" y="38896"/>
                  </a:cubicBezTo>
                  <a:cubicBezTo>
                    <a:pt x="286417" y="2415"/>
                    <a:pt x="298418" y="19751"/>
                    <a:pt x="308229" y="47468"/>
                  </a:cubicBezTo>
                  <a:lnTo>
                    <a:pt x="143542" y="913481"/>
                  </a:lnTo>
                  <a:lnTo>
                    <a:pt x="0" y="886240"/>
                  </a:lnTo>
                  <a:cubicBezTo>
                    <a:pt x="54864" y="597537"/>
                    <a:pt x="109728" y="308834"/>
                    <a:pt x="164592" y="20132"/>
                  </a:cubicBezTo>
                  <a:close/>
                </a:path>
              </a:pathLst>
            </a:custGeom>
            <a:solidFill>
              <a:srgbClr val="E899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3C516A4-144C-43A6-8885-0D91A2300E82}"/>
                </a:ext>
              </a:extLst>
            </p:cNvPr>
            <p:cNvSpPr/>
            <p:nvPr/>
          </p:nvSpPr>
          <p:spPr>
            <a:xfrm>
              <a:off x="5932323" y="3819725"/>
              <a:ext cx="162913" cy="161294"/>
            </a:xfrm>
            <a:custGeom>
              <a:avLst/>
              <a:gdLst>
                <a:gd name="connsiteX0" fmla="*/ 19372 w 162913"/>
                <a:gd name="connsiteY0" fmla="*/ 0 h 161294"/>
                <a:gd name="connsiteX1" fmla="*/ 162914 w 162913"/>
                <a:gd name="connsiteY1" fmla="*/ 27242 h 161294"/>
                <a:gd name="connsiteX2" fmla="*/ 144435 w 162913"/>
                <a:gd name="connsiteY2" fmla="*/ 124301 h 161294"/>
                <a:gd name="connsiteX3" fmla="*/ 91286 w 162913"/>
                <a:gd name="connsiteY3" fmla="*/ 160496 h 161294"/>
                <a:gd name="connsiteX4" fmla="*/ 36993 w 162913"/>
                <a:gd name="connsiteY4" fmla="*/ 150209 h 161294"/>
                <a:gd name="connsiteX5" fmla="*/ 798 w 162913"/>
                <a:gd name="connsiteY5" fmla="*/ 97060 h 161294"/>
                <a:gd name="connsiteX6" fmla="*/ 19372 w 162913"/>
                <a:gd name="connsiteY6" fmla="*/ 0 h 16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913" h="161294">
                  <a:moveTo>
                    <a:pt x="19372" y="0"/>
                  </a:moveTo>
                  <a:lnTo>
                    <a:pt x="162914" y="27242"/>
                  </a:lnTo>
                  <a:lnTo>
                    <a:pt x="144435" y="124301"/>
                  </a:lnTo>
                  <a:cubicBezTo>
                    <a:pt x="139768" y="148876"/>
                    <a:pt x="115860" y="165164"/>
                    <a:pt x="91286" y="160496"/>
                  </a:cubicBezTo>
                  <a:lnTo>
                    <a:pt x="36993" y="150209"/>
                  </a:lnTo>
                  <a:cubicBezTo>
                    <a:pt x="12419" y="145542"/>
                    <a:pt x="-3869" y="121634"/>
                    <a:pt x="798" y="97060"/>
                  </a:cubicBezTo>
                  <a:lnTo>
                    <a:pt x="19372" y="0"/>
                  </a:lnTo>
                  <a:close/>
                </a:path>
              </a:pathLst>
            </a:custGeom>
            <a:solidFill>
              <a:srgbClr val="FB30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95FB1E-35FF-4B28-B564-6BE411C5E01C}"/>
                </a:ext>
              </a:extLst>
            </p:cNvPr>
            <p:cNvSpPr/>
            <p:nvPr/>
          </p:nvSpPr>
          <p:spPr>
            <a:xfrm>
              <a:off x="5997701" y="2936641"/>
              <a:ext cx="216229" cy="901657"/>
            </a:xfrm>
            <a:custGeom>
              <a:avLst/>
              <a:gdLst>
                <a:gd name="connsiteX0" fmla="*/ 215170 w 216229"/>
                <a:gd name="connsiteY0" fmla="*/ 40788 h 901657"/>
                <a:gd name="connsiteX1" fmla="*/ 51626 w 216229"/>
                <a:gd name="connsiteY1" fmla="*/ 901658 h 901657"/>
                <a:gd name="connsiteX2" fmla="*/ 0 w 216229"/>
                <a:gd name="connsiteY2" fmla="*/ 891847 h 901657"/>
                <a:gd name="connsiteX3" fmla="*/ 163544 w 216229"/>
                <a:gd name="connsiteY3" fmla="*/ 30978 h 901657"/>
                <a:gd name="connsiteX4" fmla="*/ 215170 w 216229"/>
                <a:gd name="connsiteY4" fmla="*/ 40788 h 90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29" h="901657">
                  <a:moveTo>
                    <a:pt x="215170" y="40788"/>
                  </a:moveTo>
                  <a:lnTo>
                    <a:pt x="51626" y="901658"/>
                  </a:lnTo>
                  <a:lnTo>
                    <a:pt x="0" y="891847"/>
                  </a:lnTo>
                  <a:lnTo>
                    <a:pt x="163544" y="30978"/>
                  </a:lnTo>
                  <a:cubicBezTo>
                    <a:pt x="172593" y="-16362"/>
                    <a:pt x="224219" y="-6551"/>
                    <a:pt x="215170" y="40788"/>
                  </a:cubicBezTo>
                  <a:close/>
                </a:path>
              </a:pathLst>
            </a:custGeom>
            <a:solidFill>
              <a:srgbClr val="EFC3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2EFDD40-FB2B-4FF0-B0A0-62C775043630}"/>
                </a:ext>
              </a:extLst>
            </p:cNvPr>
            <p:cNvSpPr/>
            <p:nvPr/>
          </p:nvSpPr>
          <p:spPr>
            <a:xfrm>
              <a:off x="5952987" y="3842759"/>
              <a:ext cx="72733" cy="117571"/>
            </a:xfrm>
            <a:custGeom>
              <a:avLst/>
              <a:gdLst>
                <a:gd name="connsiteX0" fmla="*/ 67192 w 72733"/>
                <a:gd name="connsiteY0" fmla="*/ 104030 h 117571"/>
                <a:gd name="connsiteX1" fmla="*/ 72622 w 72733"/>
                <a:gd name="connsiteY1" fmla="*/ 112030 h 117571"/>
                <a:gd name="connsiteX2" fmla="*/ 64621 w 72733"/>
                <a:gd name="connsiteY2" fmla="*/ 117460 h 117571"/>
                <a:gd name="connsiteX3" fmla="*/ 29473 w 72733"/>
                <a:gd name="connsiteY3" fmla="*/ 110792 h 117571"/>
                <a:gd name="connsiteX4" fmla="*/ 6328 w 72733"/>
                <a:gd name="connsiteY4" fmla="*/ 95552 h 117571"/>
                <a:gd name="connsiteX5" fmla="*/ 613 w 72733"/>
                <a:gd name="connsiteY5" fmla="*/ 68406 h 117571"/>
                <a:gd name="connsiteX6" fmla="*/ 12519 w 72733"/>
                <a:gd name="connsiteY6" fmla="*/ 5541 h 117571"/>
                <a:gd name="connsiteX7" fmla="*/ 20520 w 72733"/>
                <a:gd name="connsiteY7" fmla="*/ 112 h 117571"/>
                <a:gd name="connsiteX8" fmla="*/ 25949 w 72733"/>
                <a:gd name="connsiteY8" fmla="*/ 8113 h 117571"/>
                <a:gd name="connsiteX9" fmla="*/ 14043 w 72733"/>
                <a:gd name="connsiteY9" fmla="*/ 70978 h 117571"/>
                <a:gd name="connsiteX10" fmla="*/ 17567 w 72733"/>
                <a:gd name="connsiteY10" fmla="*/ 87837 h 117571"/>
                <a:gd name="connsiteX11" fmla="*/ 32045 w 72733"/>
                <a:gd name="connsiteY11" fmla="*/ 97362 h 117571"/>
                <a:gd name="connsiteX12" fmla="*/ 67192 w 72733"/>
                <a:gd name="connsiteY12" fmla="*/ 104030 h 11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733" h="117571">
                  <a:moveTo>
                    <a:pt x="67192" y="104030"/>
                  </a:moveTo>
                  <a:cubicBezTo>
                    <a:pt x="70907" y="104696"/>
                    <a:pt x="73288" y="108316"/>
                    <a:pt x="72622" y="112030"/>
                  </a:cubicBezTo>
                  <a:cubicBezTo>
                    <a:pt x="71955" y="115745"/>
                    <a:pt x="68335" y="118126"/>
                    <a:pt x="64621" y="117460"/>
                  </a:cubicBezTo>
                  <a:lnTo>
                    <a:pt x="29473" y="110792"/>
                  </a:lnTo>
                  <a:cubicBezTo>
                    <a:pt x="19663" y="108887"/>
                    <a:pt x="11566" y="103268"/>
                    <a:pt x="6328" y="95552"/>
                  </a:cubicBezTo>
                  <a:cubicBezTo>
                    <a:pt x="1089" y="87837"/>
                    <a:pt x="-1197" y="78217"/>
                    <a:pt x="613" y="68406"/>
                  </a:cubicBezTo>
                  <a:lnTo>
                    <a:pt x="12519" y="5541"/>
                  </a:lnTo>
                  <a:cubicBezTo>
                    <a:pt x="13186" y="1826"/>
                    <a:pt x="16805" y="-555"/>
                    <a:pt x="20520" y="112"/>
                  </a:cubicBezTo>
                  <a:cubicBezTo>
                    <a:pt x="24235" y="778"/>
                    <a:pt x="26616" y="4398"/>
                    <a:pt x="25949" y="8113"/>
                  </a:cubicBezTo>
                  <a:lnTo>
                    <a:pt x="14043" y="70978"/>
                  </a:lnTo>
                  <a:cubicBezTo>
                    <a:pt x="12805" y="76978"/>
                    <a:pt x="14329" y="83074"/>
                    <a:pt x="17567" y="87837"/>
                  </a:cubicBezTo>
                  <a:cubicBezTo>
                    <a:pt x="20806" y="92599"/>
                    <a:pt x="25949" y="96219"/>
                    <a:pt x="32045" y="97362"/>
                  </a:cubicBezTo>
                  <a:lnTo>
                    <a:pt x="67192" y="104030"/>
                  </a:lnTo>
                  <a:close/>
                </a:path>
              </a:pathLst>
            </a:custGeom>
            <a:solidFill>
              <a:srgbClr val="FA5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33F192F-EE14-476C-A36A-AD1E2B96507D}"/>
              </a:ext>
            </a:extLst>
          </p:cNvPr>
          <p:cNvSpPr/>
          <p:nvPr/>
        </p:nvSpPr>
        <p:spPr>
          <a:xfrm>
            <a:off x="1090819" y="-70728"/>
            <a:ext cx="11595" cy="12699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noFill/>
          <a:ln w="9525" cap="flat">
            <a:solidFill>
              <a:srgbClr val="506B82"/>
            </a:solidFill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97" name="Graphic 876">
            <a:extLst>
              <a:ext uri="{FF2B5EF4-FFF2-40B4-BE49-F238E27FC236}">
                <a16:creationId xmlns:a16="http://schemas.microsoft.com/office/drawing/2014/main" id="{6EE2AE78-C095-4394-8C24-7D1C65EAB319}"/>
              </a:ext>
            </a:extLst>
          </p:cNvPr>
          <p:cNvGrpSpPr/>
          <p:nvPr/>
        </p:nvGrpSpPr>
        <p:grpSpPr>
          <a:xfrm rot="1656797">
            <a:off x="1347732" y="443935"/>
            <a:ext cx="1059547" cy="866816"/>
            <a:chOff x="-380835" y="371217"/>
            <a:chExt cx="1182052" cy="823912"/>
          </a:xfrm>
        </p:grpSpPr>
        <p:grpSp>
          <p:nvGrpSpPr>
            <p:cNvPr id="98" name="Graphic 876">
              <a:extLst>
                <a:ext uri="{FF2B5EF4-FFF2-40B4-BE49-F238E27FC236}">
                  <a16:creationId xmlns:a16="http://schemas.microsoft.com/office/drawing/2014/main" id="{A6E68FCE-BEA2-41B1-863E-C9D5AC80ABBC}"/>
                </a:ext>
              </a:extLst>
            </p:cNvPr>
            <p:cNvGrpSpPr/>
            <p:nvPr/>
          </p:nvGrpSpPr>
          <p:grpSpPr>
            <a:xfrm>
              <a:off x="-276917" y="371217"/>
              <a:ext cx="1078134" cy="565413"/>
              <a:chOff x="-276917" y="371217"/>
              <a:chExt cx="1078134" cy="56541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641D81B-A90A-4FE1-9AF6-C27F65B0CB16}"/>
                  </a:ext>
                </a:extLst>
              </p:cNvPr>
              <p:cNvSpPr/>
              <p:nvPr/>
            </p:nvSpPr>
            <p:spPr>
              <a:xfrm>
                <a:off x="-3264" y="496851"/>
                <a:ext cx="599598" cy="439778"/>
              </a:xfrm>
              <a:custGeom>
                <a:avLst/>
                <a:gdLst>
                  <a:gd name="connsiteX0" fmla="*/ 510254 w 599598"/>
                  <a:gd name="connsiteY0" fmla="*/ 0 h 439778"/>
                  <a:gd name="connsiteX1" fmla="*/ 0 w 599598"/>
                  <a:gd name="connsiteY1" fmla="*/ 174403 h 439778"/>
                  <a:gd name="connsiteX2" fmla="*/ 90106 w 599598"/>
                  <a:gd name="connsiteY2" fmla="*/ 434054 h 439778"/>
                  <a:gd name="connsiteX3" fmla="*/ 599599 w 599598"/>
                  <a:gd name="connsiteY3" fmla="*/ 257270 h 439778"/>
                  <a:gd name="connsiteX4" fmla="*/ 510254 w 599598"/>
                  <a:gd name="connsiteY4" fmla="*/ 0 h 4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598" h="439778">
                    <a:moveTo>
                      <a:pt x="510254" y="0"/>
                    </a:moveTo>
                    <a:lnTo>
                      <a:pt x="0" y="174403"/>
                    </a:lnTo>
                    <a:lnTo>
                      <a:pt x="90106" y="434054"/>
                    </a:lnTo>
                    <a:cubicBezTo>
                      <a:pt x="278511" y="460439"/>
                      <a:pt x="468059" y="394621"/>
                      <a:pt x="599599" y="257270"/>
                    </a:cubicBezTo>
                    <a:lnTo>
                      <a:pt x="510254" y="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E4CAC5D-E741-4F97-867E-8791DD19608B}"/>
                  </a:ext>
                </a:extLst>
              </p:cNvPr>
              <p:cNvSpPr/>
              <p:nvPr/>
            </p:nvSpPr>
            <p:spPr>
              <a:xfrm>
                <a:off x="-276917" y="371217"/>
                <a:ext cx="1078134" cy="458057"/>
              </a:xfrm>
              <a:custGeom>
                <a:avLst/>
                <a:gdLst>
                  <a:gd name="connsiteX0" fmla="*/ 1078135 w 1078134"/>
                  <a:gd name="connsiteY0" fmla="*/ 41910 h 458057"/>
                  <a:gd name="connsiteX1" fmla="*/ 618554 w 1078134"/>
                  <a:gd name="connsiteY1" fmla="*/ 458057 h 458057"/>
                  <a:gd name="connsiteX2" fmla="*/ 0 w 1078134"/>
                  <a:gd name="connsiteY2" fmla="*/ 416147 h 458057"/>
                  <a:gd name="connsiteX3" fmla="*/ 64294 w 1078134"/>
                  <a:gd name="connsiteY3" fmla="*/ 357950 h 458057"/>
                  <a:gd name="connsiteX4" fmla="*/ 98965 w 1078134"/>
                  <a:gd name="connsiteY4" fmla="*/ 326517 h 458057"/>
                  <a:gd name="connsiteX5" fmla="*/ 459581 w 1078134"/>
                  <a:gd name="connsiteY5" fmla="*/ 0 h 458057"/>
                  <a:gd name="connsiteX6" fmla="*/ 944975 w 1078134"/>
                  <a:gd name="connsiteY6" fmla="*/ 32957 h 458057"/>
                  <a:gd name="connsiteX7" fmla="*/ 991553 w 1078134"/>
                  <a:gd name="connsiteY7" fmla="*/ 36100 h 45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134" h="458057">
                    <a:moveTo>
                      <a:pt x="1078135" y="41910"/>
                    </a:moveTo>
                    <a:lnTo>
                      <a:pt x="618554" y="458057"/>
                    </a:lnTo>
                    <a:lnTo>
                      <a:pt x="0" y="416147"/>
                    </a:lnTo>
                    <a:lnTo>
                      <a:pt x="64294" y="357950"/>
                    </a:lnTo>
                    <a:lnTo>
                      <a:pt x="98965" y="326517"/>
                    </a:lnTo>
                    <a:lnTo>
                      <a:pt x="459581" y="0"/>
                    </a:lnTo>
                    <a:lnTo>
                      <a:pt x="944975" y="32957"/>
                    </a:lnTo>
                    <a:lnTo>
                      <a:pt x="991553" y="3610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9C99CD-94BD-410F-9B2B-F215CC19BFD6}"/>
                  </a:ext>
                </a:extLst>
              </p:cNvPr>
              <p:cNvSpPr/>
              <p:nvPr/>
            </p:nvSpPr>
            <p:spPr>
              <a:xfrm>
                <a:off x="-212623" y="371217"/>
                <a:ext cx="927258" cy="393954"/>
              </a:xfrm>
              <a:custGeom>
                <a:avLst/>
                <a:gdLst>
                  <a:gd name="connsiteX0" fmla="*/ 927259 w 927258"/>
                  <a:gd name="connsiteY0" fmla="*/ 36100 h 393954"/>
                  <a:gd name="connsiteX1" fmla="*/ 531971 w 927258"/>
                  <a:gd name="connsiteY1" fmla="*/ 393954 h 393954"/>
                  <a:gd name="connsiteX2" fmla="*/ 0 w 927258"/>
                  <a:gd name="connsiteY2" fmla="*/ 357950 h 393954"/>
                  <a:gd name="connsiteX3" fmla="*/ 34671 w 927258"/>
                  <a:gd name="connsiteY3" fmla="*/ 326517 h 393954"/>
                  <a:gd name="connsiteX4" fmla="*/ 395288 w 927258"/>
                  <a:gd name="connsiteY4" fmla="*/ 0 h 393954"/>
                  <a:gd name="connsiteX5" fmla="*/ 880682 w 927258"/>
                  <a:gd name="connsiteY5" fmla="*/ 32957 h 39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7258" h="393954">
                    <a:moveTo>
                      <a:pt x="927259" y="36100"/>
                    </a:moveTo>
                    <a:lnTo>
                      <a:pt x="531971" y="393954"/>
                    </a:lnTo>
                    <a:lnTo>
                      <a:pt x="0" y="357950"/>
                    </a:lnTo>
                    <a:lnTo>
                      <a:pt x="34671" y="326517"/>
                    </a:lnTo>
                    <a:lnTo>
                      <a:pt x="395288" y="0"/>
                    </a:lnTo>
                    <a:lnTo>
                      <a:pt x="880682" y="32957"/>
                    </a:lnTo>
                    <a:close/>
                  </a:path>
                </a:pathLst>
              </a:custGeom>
              <a:solidFill>
                <a:srgbClr val="484D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99" name="Graphic 876">
              <a:extLst>
                <a:ext uri="{FF2B5EF4-FFF2-40B4-BE49-F238E27FC236}">
                  <a16:creationId xmlns:a16="http://schemas.microsoft.com/office/drawing/2014/main" id="{49445C9D-C01F-48C3-88E5-1D9109328EF8}"/>
                </a:ext>
              </a:extLst>
            </p:cNvPr>
            <p:cNvGrpSpPr/>
            <p:nvPr/>
          </p:nvGrpSpPr>
          <p:grpSpPr>
            <a:xfrm>
              <a:off x="-380835" y="555811"/>
              <a:ext cx="644461" cy="639318"/>
              <a:chOff x="-380835" y="555811"/>
              <a:chExt cx="644461" cy="639318"/>
            </a:xfrm>
            <a:solidFill>
              <a:srgbClr val="FFD52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2AFDD5A-141D-4646-B7C4-46C6DFD34636}"/>
                  </a:ext>
                </a:extLst>
              </p:cNvPr>
              <p:cNvSpPr/>
              <p:nvPr/>
            </p:nvSpPr>
            <p:spPr>
              <a:xfrm>
                <a:off x="-321494" y="555811"/>
                <a:ext cx="585120" cy="588168"/>
              </a:xfrm>
              <a:custGeom>
                <a:avLst/>
                <a:gdLst>
                  <a:gd name="connsiteX0" fmla="*/ 24956 w 585120"/>
                  <a:gd name="connsiteY0" fmla="*/ 588169 h 588168"/>
                  <a:gd name="connsiteX1" fmla="*/ 0 w 585120"/>
                  <a:gd name="connsiteY1" fmla="*/ 585883 h 588168"/>
                  <a:gd name="connsiteX2" fmla="*/ 32766 w 585120"/>
                  <a:gd name="connsiteY2" fmla="*/ 222790 h 588168"/>
                  <a:gd name="connsiteX3" fmla="*/ 575596 w 585120"/>
                  <a:gd name="connsiteY3" fmla="*/ 0 h 588168"/>
                  <a:gd name="connsiteX4" fmla="*/ 585121 w 585120"/>
                  <a:gd name="connsiteY4" fmla="*/ 23241 h 588168"/>
                  <a:gd name="connsiteX5" fmla="*/ 56388 w 585120"/>
                  <a:gd name="connsiteY5" fmla="*/ 240221 h 58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120" h="588168">
                    <a:moveTo>
                      <a:pt x="24956" y="588169"/>
                    </a:moveTo>
                    <a:lnTo>
                      <a:pt x="0" y="585883"/>
                    </a:lnTo>
                    <a:lnTo>
                      <a:pt x="32766" y="222790"/>
                    </a:lnTo>
                    <a:lnTo>
                      <a:pt x="575596" y="0"/>
                    </a:lnTo>
                    <a:lnTo>
                      <a:pt x="585121" y="23241"/>
                    </a:lnTo>
                    <a:lnTo>
                      <a:pt x="56388" y="240221"/>
                    </a:ln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4F6415E-3AA1-4B9B-A482-062EAFEADBE0}"/>
                  </a:ext>
                </a:extLst>
              </p:cNvPr>
              <p:cNvSpPr/>
              <p:nvPr/>
            </p:nvSpPr>
            <p:spPr>
              <a:xfrm>
                <a:off x="-380835" y="1007010"/>
                <a:ext cx="121695" cy="188118"/>
              </a:xfrm>
              <a:custGeom>
                <a:avLst/>
                <a:gdLst>
                  <a:gd name="connsiteX0" fmla="*/ 85058 w 121695"/>
                  <a:gd name="connsiteY0" fmla="*/ 1619 h 188118"/>
                  <a:gd name="connsiteX1" fmla="*/ 79915 w 121695"/>
                  <a:gd name="connsiteY1" fmla="*/ 0 h 188118"/>
                  <a:gd name="connsiteX2" fmla="*/ 0 w 121695"/>
                  <a:gd name="connsiteY2" fmla="*/ 170783 h 188118"/>
                  <a:gd name="connsiteX3" fmla="*/ 111824 w 121695"/>
                  <a:gd name="connsiteY3" fmla="*/ 188119 h 188118"/>
                  <a:gd name="connsiteX4" fmla="*/ 85058 w 121695"/>
                  <a:gd name="connsiteY4" fmla="*/ 1619 h 18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95" h="188118">
                    <a:moveTo>
                      <a:pt x="85058" y="1619"/>
                    </a:moveTo>
                    <a:lnTo>
                      <a:pt x="79915" y="0"/>
                    </a:lnTo>
                    <a:cubicBezTo>
                      <a:pt x="64484" y="5810"/>
                      <a:pt x="10573" y="35814"/>
                      <a:pt x="0" y="170783"/>
                    </a:cubicBezTo>
                    <a:lnTo>
                      <a:pt x="111824" y="188119"/>
                    </a:lnTo>
                    <a:cubicBezTo>
                      <a:pt x="140684" y="56483"/>
                      <a:pt x="98393" y="12002"/>
                      <a:pt x="85058" y="1619"/>
                    </a:cubicBez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213" name="Graphic 19325">
            <a:extLst>
              <a:ext uri="{FF2B5EF4-FFF2-40B4-BE49-F238E27FC236}">
                <a16:creationId xmlns:a16="http://schemas.microsoft.com/office/drawing/2014/main" id="{D2F9F572-0CDB-4657-BD50-E92DDE91D843}"/>
              </a:ext>
            </a:extLst>
          </p:cNvPr>
          <p:cNvSpPr/>
          <p:nvPr/>
        </p:nvSpPr>
        <p:spPr>
          <a:xfrm>
            <a:off x="546345" y="1074858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09" name="Graphic 19325">
            <a:extLst>
              <a:ext uri="{FF2B5EF4-FFF2-40B4-BE49-F238E27FC236}">
                <a16:creationId xmlns:a16="http://schemas.microsoft.com/office/drawing/2014/main" id="{0154187A-D0CF-4A42-B6B4-D8356FA81667}"/>
              </a:ext>
            </a:extLst>
          </p:cNvPr>
          <p:cNvSpPr/>
          <p:nvPr/>
        </p:nvSpPr>
        <p:spPr>
          <a:xfrm>
            <a:off x="1881050" y="963937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10" name="Graphic 19325">
            <a:extLst>
              <a:ext uri="{FF2B5EF4-FFF2-40B4-BE49-F238E27FC236}">
                <a16:creationId xmlns:a16="http://schemas.microsoft.com/office/drawing/2014/main" id="{31C1DC3A-ACEE-415E-B6D4-6C4A81BDC6A8}"/>
              </a:ext>
            </a:extLst>
          </p:cNvPr>
          <p:cNvSpPr/>
          <p:nvPr/>
        </p:nvSpPr>
        <p:spPr>
          <a:xfrm>
            <a:off x="2865780" y="163862"/>
            <a:ext cx="368885" cy="329025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8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28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4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12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34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raphic 45029">
            <a:extLst>
              <a:ext uri="{FF2B5EF4-FFF2-40B4-BE49-F238E27FC236}">
                <a16:creationId xmlns:a16="http://schemas.microsoft.com/office/drawing/2014/main" id="{B548F3C4-B46C-485D-A075-564E7375001A}"/>
              </a:ext>
            </a:extLst>
          </p:cNvPr>
          <p:cNvGrpSpPr/>
          <p:nvPr/>
        </p:nvGrpSpPr>
        <p:grpSpPr>
          <a:xfrm>
            <a:off x="9830935" y="2079218"/>
            <a:ext cx="210401" cy="182708"/>
            <a:chOff x="9117820" y="2027686"/>
            <a:chExt cx="210401" cy="182708"/>
          </a:xfrm>
        </p:grpSpPr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23D2C43-0196-4E6D-8555-A4B7EEA36576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66C4FB0-5887-4A2B-8721-FC0A9E5967BA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F85A6B7-58C4-4CB6-940F-00DEA498DE6F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85DB374-48C4-4A02-824B-CE8CB81A6D03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EABCE53-FC10-40BF-A8D8-06AE8F97498C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3DBF59F2-B197-494C-AC47-B73FCA5C5142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2FBE238-06A3-4F3A-B4E6-CFA76AEB6B5F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3A4D84-9FAB-4CE5-A0E3-D6F26850DAA2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33D07C1-AF3C-4205-8499-D5FA8AE62646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8C0059B5-9F20-48FC-807C-BF43A6614186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4E3FCA5-F5C9-4CD4-904E-813EAC3A8219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AD4C814-7818-4D29-8821-7E500D397950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06EF762-6C91-4E74-90E2-924638B00764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B637461-A3CD-4CD2-8A65-2D95916AE8CB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67EC3AD-44F2-4191-B457-1D382DC98879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A88ACCC-B197-4321-BA89-7500FCEA7288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B46B91A-E422-4905-9457-7CF5E7CAB43F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1528390-CD80-49F0-A02F-84A7F1F3C801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DCD96F86-34A6-4F04-869B-AA753AC4019B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B3AE5D4-9033-4E70-863C-405D2F408EBB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274F043-F5E1-4A1E-A6B9-3FABE2A5E6A7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FDF54FEB-8B01-4EDE-85D5-C767FF70787F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0355785-8EB8-4789-A25C-D533E660FAB0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15B51C13-6054-4CD0-9689-C877CB33B478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986321F7-F4A6-4FFC-BC23-5DE437248C18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B8835E86-5C0F-4031-B0BC-8CEE2BF41AC5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D7D7F54-7C38-4070-8DBD-D5DD08DBC96A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DD39B985-ED21-494C-974D-9347E5193923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0DEC117-3633-4335-B434-5D38499B247B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CFDA33C-A4B7-4EBD-ABFD-D70EEE2316C0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0823617D-7AEE-4E67-82C4-8527722EF54F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BDDD833-48C6-4061-8ED2-64A396352681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E3A0506-924A-4CF8-B331-1B277BA52BFE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A4D419B-CA47-4EBA-89D8-E96FD0D30271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88900BEB-17FA-407D-8D8F-E11408CF4280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8C40008-62DE-4B42-9352-DFBB9043F5E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A628C35B-76BC-4EA6-A98D-CAAC4B184A28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FEE45D0C-C07F-45DD-A850-C8267BDFF45A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4ED53395-CBE8-4FA2-98FE-AB143097066E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823A45C-7359-40AD-A567-F9416BDD83F9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F2F4C29-062F-4ABC-8881-C4BC8B9BDD9C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2D57DE72-CC20-422A-8141-A4184BF5C710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E550BCB-1B1F-4C4B-BE70-2E568AA36DE6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AB4A357-E861-44B0-A626-B9DF5429838A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7AFD9ED-C490-426A-85C2-CF3CFA9C30E6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5E62BD8-843A-4DBD-A64E-272220E84B88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8F0C1B1-6708-47E8-9AC6-EDFCE49884A5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45E554-B80D-45ED-84FF-2C222A8127A1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FB841E1-95A7-47C6-B327-4BEDAAD39F0A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D5800EA-FC66-44C3-BF7D-2C6CBCED444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E7FC410-1331-46BD-89CD-7A7348449FB1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62F69AA5-AECD-4B3A-B704-57EB4A3405AB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F6D23DE9-A7A8-4EC2-BF53-37C8F2C7F2F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BEADE89A-488D-402C-A0B9-B1B4EAFA5BBF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7180AC3-B316-435A-A445-00C75E010658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0B4A5F1-6F70-4AC3-8BA2-BD6A8BDCF7EA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5EF6DEF-8D80-4BCE-9B16-BF870E46A177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1628AC3-2661-4E71-B119-749348B36FEF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CEE3F58C-D257-4902-A1C2-7673F310BE27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B108E397-D158-42B6-A2D5-039985EEBD21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C7C47DA-C143-41EF-9BF0-52D28420D844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612EEB8-4EFF-40F8-928D-1A671D3C7A23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3AD25089-1CB5-4999-A87A-27F21CAAE079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FC73C872-C5C5-46E3-858E-6A7E4F646A4E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2392B64-C798-42A4-88B4-01B9E91464B3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039D937-C3A5-4FDB-AC46-04033ADE861C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5FB5D96B-8721-48BB-AC3C-0F305206243D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E139F51-A703-4A54-9985-1D726686C19E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5412AA7F-F3C7-46DB-9B0C-3EE5FE6D1BE6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24BB68D-2B42-44EA-95EC-2BBC205EE205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AEFBF4C-CACC-4C14-A3BC-C58E1EB8C73B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6688B85-0B76-4BEE-80EE-ADEC24DD628A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8949E708-7D88-4DC7-B686-CC450DAC1133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3CA94E0-39FE-45C4-BE05-4E9A4D28CE10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00BE884-8F9D-4687-A7C2-5E5A3F3F9598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BF0C55A-3EAD-4339-91DC-B74E6B07D907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E0474D4E-0DFB-44C0-BBC7-8086742F738F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AAD9B68-8648-4028-A336-6D55CC31A711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266DD2D0-D205-49F7-9D00-F08F565E7D3D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90A1BA69-F6BE-477B-8C4C-2DAB1F21A503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361E5200-02DE-4F54-8C94-0F51913477DF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82901508-E80E-4333-88F6-3A7617A0AD61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227099A-A79C-491C-9D56-F466A5D5829D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AA82BFE-75B0-43B3-A82F-B15019F81F7F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FE92232-B6DA-4E4D-ABE7-5CECB9FF412D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0DCF134E-5CDA-41C4-B14F-3109AB10C934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97F8E65-7C90-438F-9090-A64F44ED8E7F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0DA77A5-51E7-45B5-8655-CA2C9828EC4D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D762AA74-E7C3-43EE-B0C3-46DDC7651646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E4BB73AD-2C2B-4C68-9AE6-107A92EB2021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5BCF411-B309-4EA2-8E2F-47C980C32162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446F5C-1AEC-49DD-8CEC-30F9451D9D91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4B269ED-A823-4260-A3E4-4B1C59AB1A83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DC8354A-D137-4A1F-A13C-AC5149CAC320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9FE1D1-5629-4AA5-BA43-0E0E897A1FA0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14E8E64-30AD-4CA4-A18C-ADCB534625AD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97641514-0F7E-4CB7-8DC9-2130CDF1E4F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05ED56A-78F6-48D2-8B60-917692714461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4A427550-0CD8-49DB-9A1F-9CF021C1BC18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A54AA018-5632-496C-9CD7-B6D20B3A4F9D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6A5123-D7CA-4F77-8153-557D52A201E1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04E52D41-82C7-497F-8996-9AC81105A25F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0292A45-4422-483F-A5B0-E987263FBC24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24" name="Graphic 11709">
            <a:extLst>
              <a:ext uri="{FF2B5EF4-FFF2-40B4-BE49-F238E27FC236}">
                <a16:creationId xmlns:a16="http://schemas.microsoft.com/office/drawing/2014/main" id="{CA4D5C12-095E-4B13-BA74-E267D823155E}"/>
              </a:ext>
            </a:extLst>
          </p:cNvPr>
          <p:cNvGrpSpPr/>
          <p:nvPr/>
        </p:nvGrpSpPr>
        <p:grpSpPr>
          <a:xfrm rot="14642360">
            <a:off x="-344792" y="133817"/>
            <a:ext cx="2168913" cy="789557"/>
            <a:chOff x="5634037" y="3243322"/>
            <a:chExt cx="924539" cy="371700"/>
          </a:xfrm>
        </p:grpSpPr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33CDB12-B78C-48F4-AE0A-EB4967E1DAFD}"/>
                </a:ext>
              </a:extLst>
            </p:cNvPr>
            <p:cNvSpPr/>
            <p:nvPr/>
          </p:nvSpPr>
          <p:spPr>
            <a:xfrm>
              <a:off x="5634037" y="3243322"/>
              <a:ext cx="924444" cy="371700"/>
            </a:xfrm>
            <a:custGeom>
              <a:avLst/>
              <a:gdLst>
                <a:gd name="connsiteX0" fmla="*/ 125159 w 924444"/>
                <a:gd name="connsiteY0" fmla="*/ 244923 h 371700"/>
                <a:gd name="connsiteX1" fmla="*/ 853726 w 924444"/>
                <a:gd name="connsiteY1" fmla="*/ 2131 h 371700"/>
                <a:gd name="connsiteX2" fmla="*/ 906399 w 924444"/>
                <a:gd name="connsiteY2" fmla="*/ 28420 h 371700"/>
                <a:gd name="connsiteX3" fmla="*/ 922306 w 924444"/>
                <a:gd name="connsiteY3" fmla="*/ 76235 h 371700"/>
                <a:gd name="connsiteX4" fmla="*/ 895922 w 924444"/>
                <a:gd name="connsiteY4" fmla="*/ 128813 h 371700"/>
                <a:gd name="connsiteX5" fmla="*/ 167450 w 924444"/>
                <a:gd name="connsiteY5" fmla="*/ 371701 h 371700"/>
                <a:gd name="connsiteX6" fmla="*/ 81058 w 924444"/>
                <a:gd name="connsiteY6" fmla="*/ 364176 h 371700"/>
                <a:gd name="connsiteX7" fmla="*/ 0 w 924444"/>
                <a:gd name="connsiteY7" fmla="*/ 357127 h 371700"/>
                <a:gd name="connsiteX8" fmla="*/ 60579 w 924444"/>
                <a:gd name="connsiteY8" fmla="*/ 302835 h 371700"/>
                <a:gd name="connsiteX9" fmla="*/ 125159 w 924444"/>
                <a:gd name="connsiteY9" fmla="*/ 244923 h 3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4444" h="371700">
                  <a:moveTo>
                    <a:pt x="125159" y="244923"/>
                  </a:moveTo>
                  <a:lnTo>
                    <a:pt x="853726" y="2131"/>
                  </a:lnTo>
                  <a:cubicBezTo>
                    <a:pt x="875538" y="-5108"/>
                    <a:pt x="899160" y="6703"/>
                    <a:pt x="906399" y="28420"/>
                  </a:cubicBezTo>
                  <a:lnTo>
                    <a:pt x="922306" y="76235"/>
                  </a:lnTo>
                  <a:cubicBezTo>
                    <a:pt x="929545" y="98047"/>
                    <a:pt x="917829" y="121574"/>
                    <a:pt x="895922" y="128813"/>
                  </a:cubicBezTo>
                  <a:lnTo>
                    <a:pt x="167450" y="371701"/>
                  </a:lnTo>
                  <a:lnTo>
                    <a:pt x="81058" y="364176"/>
                  </a:lnTo>
                  <a:lnTo>
                    <a:pt x="0" y="357127"/>
                  </a:lnTo>
                  <a:lnTo>
                    <a:pt x="60579" y="302835"/>
                  </a:lnTo>
                  <a:lnTo>
                    <a:pt x="125159" y="244923"/>
                  </a:lnTo>
                  <a:close/>
                </a:path>
              </a:pathLst>
            </a:custGeom>
            <a:solidFill>
              <a:srgbClr val="009F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D956BE52-95C2-4A97-917D-11A0DDC73EFA}"/>
                </a:ext>
              </a:extLst>
            </p:cNvPr>
            <p:cNvSpPr/>
            <p:nvPr/>
          </p:nvSpPr>
          <p:spPr>
            <a:xfrm>
              <a:off x="5780340" y="3295649"/>
              <a:ext cx="778140" cy="319373"/>
            </a:xfrm>
            <a:custGeom>
              <a:avLst/>
              <a:gdLst>
                <a:gd name="connsiteX0" fmla="*/ 0 w 778140"/>
                <a:gd name="connsiteY0" fmla="*/ 255937 h 319373"/>
                <a:gd name="connsiteX1" fmla="*/ 768001 w 778140"/>
                <a:gd name="connsiteY1" fmla="*/ 0 h 319373"/>
                <a:gd name="connsiteX2" fmla="*/ 776002 w 778140"/>
                <a:gd name="connsiteY2" fmla="*/ 23908 h 319373"/>
                <a:gd name="connsiteX3" fmla="*/ 749618 w 778140"/>
                <a:gd name="connsiteY3" fmla="*/ 76486 h 319373"/>
                <a:gd name="connsiteX4" fmla="*/ 21146 w 778140"/>
                <a:gd name="connsiteY4" fmla="*/ 319373 h 319373"/>
                <a:gd name="connsiteX5" fmla="*/ 0 w 778140"/>
                <a:gd name="connsiteY5" fmla="*/ 255937 h 31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140" h="319373">
                  <a:moveTo>
                    <a:pt x="0" y="255937"/>
                  </a:moveTo>
                  <a:lnTo>
                    <a:pt x="768001" y="0"/>
                  </a:lnTo>
                  <a:lnTo>
                    <a:pt x="776002" y="23908"/>
                  </a:lnTo>
                  <a:cubicBezTo>
                    <a:pt x="783241" y="45720"/>
                    <a:pt x="771525" y="69247"/>
                    <a:pt x="749618" y="76486"/>
                  </a:cubicBezTo>
                  <a:lnTo>
                    <a:pt x="21146" y="319373"/>
                  </a:lnTo>
                  <a:lnTo>
                    <a:pt x="0" y="255937"/>
                  </a:lnTo>
                  <a:close/>
                </a:path>
              </a:pathLst>
            </a:custGeom>
            <a:solidFill>
              <a:srgbClr val="0071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251BB57-33D4-4554-A01B-C50E8275DCEF}"/>
                </a:ext>
              </a:extLst>
            </p:cNvPr>
            <p:cNvSpPr/>
            <p:nvPr/>
          </p:nvSpPr>
          <p:spPr>
            <a:xfrm>
              <a:off x="5634037" y="3488244"/>
              <a:ext cx="167449" cy="126777"/>
            </a:xfrm>
            <a:custGeom>
              <a:avLst/>
              <a:gdLst>
                <a:gd name="connsiteX0" fmla="*/ 125159 w 167449"/>
                <a:gd name="connsiteY0" fmla="*/ 0 h 126777"/>
                <a:gd name="connsiteX1" fmla="*/ 167450 w 167449"/>
                <a:gd name="connsiteY1" fmla="*/ 126778 h 126777"/>
                <a:gd name="connsiteX2" fmla="*/ 81058 w 167449"/>
                <a:gd name="connsiteY2" fmla="*/ 119253 h 126777"/>
                <a:gd name="connsiteX3" fmla="*/ 0 w 167449"/>
                <a:gd name="connsiteY3" fmla="*/ 112205 h 126777"/>
                <a:gd name="connsiteX4" fmla="*/ 60579 w 167449"/>
                <a:gd name="connsiteY4" fmla="*/ 57912 h 12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" h="126777">
                  <a:moveTo>
                    <a:pt x="125159" y="0"/>
                  </a:moveTo>
                  <a:lnTo>
                    <a:pt x="167450" y="126778"/>
                  </a:lnTo>
                  <a:lnTo>
                    <a:pt x="81058" y="119253"/>
                  </a:lnTo>
                  <a:lnTo>
                    <a:pt x="0" y="112205"/>
                  </a:lnTo>
                  <a:lnTo>
                    <a:pt x="60579" y="57912"/>
                  </a:lnTo>
                  <a:close/>
                </a:path>
              </a:pathLst>
            </a:custGeom>
            <a:solidFill>
              <a:srgbClr val="FFE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4310B990-2495-4602-A62B-41DD5431A2FB}"/>
                </a:ext>
              </a:extLst>
            </p:cNvPr>
            <p:cNvSpPr/>
            <p:nvPr/>
          </p:nvSpPr>
          <p:spPr>
            <a:xfrm>
              <a:off x="5634037" y="3546156"/>
              <a:ext cx="81057" cy="61341"/>
            </a:xfrm>
            <a:custGeom>
              <a:avLst/>
              <a:gdLst>
                <a:gd name="connsiteX0" fmla="*/ 60579 w 81057"/>
                <a:gd name="connsiteY0" fmla="*/ 0 h 61341"/>
                <a:gd name="connsiteX1" fmla="*/ 81058 w 81057"/>
                <a:gd name="connsiteY1" fmla="*/ 61341 h 61341"/>
                <a:gd name="connsiteX2" fmla="*/ 0 w 81057"/>
                <a:gd name="connsiteY2" fmla="*/ 54293 h 6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057" h="61341">
                  <a:moveTo>
                    <a:pt x="60579" y="0"/>
                  </a:moveTo>
                  <a:lnTo>
                    <a:pt x="81058" y="61341"/>
                  </a:lnTo>
                  <a:lnTo>
                    <a:pt x="0" y="54293"/>
                  </a:lnTo>
                  <a:close/>
                </a:path>
              </a:pathLst>
            </a:custGeom>
            <a:solidFill>
              <a:srgbClr val="3D40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1003A45-AF3D-4674-A84D-7A816332CCC0}"/>
                </a:ext>
              </a:extLst>
            </p:cNvPr>
            <p:cNvSpPr/>
            <p:nvPr/>
          </p:nvSpPr>
          <p:spPr>
            <a:xfrm>
              <a:off x="6413086" y="3243322"/>
              <a:ext cx="145394" cy="153673"/>
            </a:xfrm>
            <a:custGeom>
              <a:avLst/>
              <a:gdLst>
                <a:gd name="connsiteX0" fmla="*/ 0 w 145394"/>
                <a:gd name="connsiteY0" fmla="*/ 26991 h 153673"/>
                <a:gd name="connsiteX1" fmla="*/ 74676 w 145394"/>
                <a:gd name="connsiteY1" fmla="*/ 2131 h 153673"/>
                <a:gd name="connsiteX2" fmla="*/ 127349 w 145394"/>
                <a:gd name="connsiteY2" fmla="*/ 28420 h 153673"/>
                <a:gd name="connsiteX3" fmla="*/ 143256 w 145394"/>
                <a:gd name="connsiteY3" fmla="*/ 76235 h 153673"/>
                <a:gd name="connsiteX4" fmla="*/ 116872 w 145394"/>
                <a:gd name="connsiteY4" fmla="*/ 128813 h 153673"/>
                <a:gd name="connsiteX5" fmla="*/ 42196 w 145394"/>
                <a:gd name="connsiteY5" fmla="*/ 153673 h 153673"/>
                <a:gd name="connsiteX6" fmla="*/ 0 w 145394"/>
                <a:gd name="connsiteY6" fmla="*/ 26991 h 15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394" h="153673">
                  <a:moveTo>
                    <a:pt x="0" y="26991"/>
                  </a:moveTo>
                  <a:lnTo>
                    <a:pt x="74676" y="2131"/>
                  </a:lnTo>
                  <a:cubicBezTo>
                    <a:pt x="96488" y="-5108"/>
                    <a:pt x="120110" y="6703"/>
                    <a:pt x="127349" y="28420"/>
                  </a:cubicBezTo>
                  <a:lnTo>
                    <a:pt x="143256" y="76235"/>
                  </a:lnTo>
                  <a:cubicBezTo>
                    <a:pt x="150495" y="98047"/>
                    <a:pt x="138779" y="121574"/>
                    <a:pt x="116872" y="128813"/>
                  </a:cubicBezTo>
                  <a:lnTo>
                    <a:pt x="42196" y="153673"/>
                  </a:lnTo>
                  <a:lnTo>
                    <a:pt x="0" y="26991"/>
                  </a:lnTo>
                  <a:close/>
                </a:path>
              </a:pathLst>
            </a:custGeom>
            <a:solidFill>
              <a:srgbClr val="FFD5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57661532-41B4-4BFE-B696-0ED0DC4ED850}"/>
                </a:ext>
              </a:extLst>
            </p:cNvPr>
            <p:cNvSpPr/>
            <p:nvPr/>
          </p:nvSpPr>
          <p:spPr>
            <a:xfrm rot="-6505988">
              <a:off x="6345258" y="3317754"/>
              <a:ext cx="133636" cy="46577"/>
            </a:xfrm>
            <a:custGeom>
              <a:avLst/>
              <a:gdLst>
                <a:gd name="connsiteX0" fmla="*/ 0 w 133636"/>
                <a:gd name="connsiteY0" fmla="*/ 0 h 46577"/>
                <a:gd name="connsiteX1" fmla="*/ 133637 w 133636"/>
                <a:gd name="connsiteY1" fmla="*/ 0 h 46577"/>
                <a:gd name="connsiteX2" fmla="*/ 133637 w 133636"/>
                <a:gd name="connsiteY2" fmla="*/ 46578 h 46577"/>
                <a:gd name="connsiteX3" fmla="*/ 0 w 133636"/>
                <a:gd name="connsiteY3" fmla="*/ 46578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636" h="46577">
                  <a:moveTo>
                    <a:pt x="0" y="0"/>
                  </a:moveTo>
                  <a:lnTo>
                    <a:pt x="133637" y="0"/>
                  </a:lnTo>
                  <a:lnTo>
                    <a:pt x="133637" y="46578"/>
                  </a:lnTo>
                  <a:lnTo>
                    <a:pt x="0" y="46578"/>
                  </a:lnTo>
                  <a:close/>
                </a:path>
              </a:pathLst>
            </a:custGeom>
            <a:solidFill>
              <a:srgbClr val="3D40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5BEB00D-6A70-4671-85DE-3A36BE0839AA}"/>
                </a:ext>
              </a:extLst>
            </p:cNvPr>
            <p:cNvSpPr/>
            <p:nvPr/>
          </p:nvSpPr>
          <p:spPr>
            <a:xfrm>
              <a:off x="6434232" y="3295554"/>
              <a:ext cx="124344" cy="101345"/>
            </a:xfrm>
            <a:custGeom>
              <a:avLst/>
              <a:gdLst>
                <a:gd name="connsiteX0" fmla="*/ 0 w 124344"/>
                <a:gd name="connsiteY0" fmla="*/ 38100 h 101345"/>
                <a:gd name="connsiteX1" fmla="*/ 114205 w 124344"/>
                <a:gd name="connsiteY1" fmla="*/ 0 h 101345"/>
                <a:gd name="connsiteX2" fmla="*/ 122206 w 124344"/>
                <a:gd name="connsiteY2" fmla="*/ 23908 h 101345"/>
                <a:gd name="connsiteX3" fmla="*/ 95821 w 124344"/>
                <a:gd name="connsiteY3" fmla="*/ 76486 h 101345"/>
                <a:gd name="connsiteX4" fmla="*/ 21146 w 124344"/>
                <a:gd name="connsiteY4" fmla="*/ 101346 h 101345"/>
                <a:gd name="connsiteX5" fmla="*/ 0 w 124344"/>
                <a:gd name="connsiteY5" fmla="*/ 38100 h 10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44" h="101345">
                  <a:moveTo>
                    <a:pt x="0" y="38100"/>
                  </a:moveTo>
                  <a:lnTo>
                    <a:pt x="114205" y="0"/>
                  </a:lnTo>
                  <a:lnTo>
                    <a:pt x="122206" y="23908"/>
                  </a:lnTo>
                  <a:cubicBezTo>
                    <a:pt x="129445" y="45720"/>
                    <a:pt x="117729" y="69247"/>
                    <a:pt x="95821" y="76486"/>
                  </a:cubicBezTo>
                  <a:lnTo>
                    <a:pt x="21146" y="101346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C3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9717" name="Graphic 19325">
            <a:extLst>
              <a:ext uri="{FF2B5EF4-FFF2-40B4-BE49-F238E27FC236}">
                <a16:creationId xmlns:a16="http://schemas.microsoft.com/office/drawing/2014/main" id="{741BD1A1-6A66-4530-B554-CE6ED96CFAF1}"/>
              </a:ext>
            </a:extLst>
          </p:cNvPr>
          <p:cNvSpPr/>
          <p:nvPr/>
        </p:nvSpPr>
        <p:spPr>
          <a:xfrm>
            <a:off x="1881761" y="202598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9719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6430303" y="528595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9720" name="Graphic 19325">
            <a:extLst>
              <a:ext uri="{FF2B5EF4-FFF2-40B4-BE49-F238E27FC236}">
                <a16:creationId xmlns:a16="http://schemas.microsoft.com/office/drawing/2014/main" id="{7D212570-F8BD-45DA-81E6-0E33BCF875FA}"/>
              </a:ext>
            </a:extLst>
          </p:cNvPr>
          <p:cNvSpPr/>
          <p:nvPr/>
        </p:nvSpPr>
        <p:spPr>
          <a:xfrm>
            <a:off x="2715156" y="6542827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54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6118839" y="6273409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92" name="Graphic 876">
            <a:extLst>
              <a:ext uri="{FF2B5EF4-FFF2-40B4-BE49-F238E27FC236}">
                <a16:creationId xmlns:a16="http://schemas.microsoft.com/office/drawing/2014/main" id="{7A2089B7-881F-4BB2-9150-0E870759F876}"/>
              </a:ext>
            </a:extLst>
          </p:cNvPr>
          <p:cNvGrpSpPr/>
          <p:nvPr/>
        </p:nvGrpSpPr>
        <p:grpSpPr>
          <a:xfrm rot="4040379">
            <a:off x="7565979" y="442049"/>
            <a:ext cx="1858814" cy="1520697"/>
            <a:chOff x="-380835" y="371217"/>
            <a:chExt cx="1182052" cy="823912"/>
          </a:xfrm>
        </p:grpSpPr>
        <p:grpSp>
          <p:nvGrpSpPr>
            <p:cNvPr id="293" name="Graphic 876">
              <a:extLst>
                <a:ext uri="{FF2B5EF4-FFF2-40B4-BE49-F238E27FC236}">
                  <a16:creationId xmlns:a16="http://schemas.microsoft.com/office/drawing/2014/main" id="{007F61F4-9845-4B4E-AB2C-52F810DA1526}"/>
                </a:ext>
              </a:extLst>
            </p:cNvPr>
            <p:cNvGrpSpPr/>
            <p:nvPr/>
          </p:nvGrpSpPr>
          <p:grpSpPr>
            <a:xfrm>
              <a:off x="-276917" y="371217"/>
              <a:ext cx="1078134" cy="565413"/>
              <a:chOff x="-276917" y="371217"/>
              <a:chExt cx="1078134" cy="565413"/>
            </a:xfrm>
          </p:grpSpPr>
          <p:sp>
            <p:nvSpPr>
              <p:cNvPr id="297" name="Freeform: Shape 380">
                <a:extLst>
                  <a:ext uri="{FF2B5EF4-FFF2-40B4-BE49-F238E27FC236}">
                    <a16:creationId xmlns:a16="http://schemas.microsoft.com/office/drawing/2014/main" id="{D36DF30A-C074-4395-9280-20BD0D399D31}"/>
                  </a:ext>
                </a:extLst>
              </p:cNvPr>
              <p:cNvSpPr/>
              <p:nvPr/>
            </p:nvSpPr>
            <p:spPr>
              <a:xfrm>
                <a:off x="-3264" y="496851"/>
                <a:ext cx="599598" cy="439778"/>
              </a:xfrm>
              <a:custGeom>
                <a:avLst/>
                <a:gdLst>
                  <a:gd name="connsiteX0" fmla="*/ 510254 w 599598"/>
                  <a:gd name="connsiteY0" fmla="*/ 0 h 439778"/>
                  <a:gd name="connsiteX1" fmla="*/ 0 w 599598"/>
                  <a:gd name="connsiteY1" fmla="*/ 174403 h 439778"/>
                  <a:gd name="connsiteX2" fmla="*/ 90106 w 599598"/>
                  <a:gd name="connsiteY2" fmla="*/ 434054 h 439778"/>
                  <a:gd name="connsiteX3" fmla="*/ 599599 w 599598"/>
                  <a:gd name="connsiteY3" fmla="*/ 257270 h 439778"/>
                  <a:gd name="connsiteX4" fmla="*/ 510254 w 599598"/>
                  <a:gd name="connsiteY4" fmla="*/ 0 h 43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598" h="439778">
                    <a:moveTo>
                      <a:pt x="510254" y="0"/>
                    </a:moveTo>
                    <a:lnTo>
                      <a:pt x="0" y="174403"/>
                    </a:lnTo>
                    <a:lnTo>
                      <a:pt x="90106" y="434054"/>
                    </a:lnTo>
                    <a:cubicBezTo>
                      <a:pt x="278511" y="460439"/>
                      <a:pt x="468059" y="394621"/>
                      <a:pt x="599599" y="257270"/>
                    </a:cubicBezTo>
                    <a:lnTo>
                      <a:pt x="510254" y="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8" name="Freeform: Shape 381">
                <a:extLst>
                  <a:ext uri="{FF2B5EF4-FFF2-40B4-BE49-F238E27FC236}">
                    <a16:creationId xmlns:a16="http://schemas.microsoft.com/office/drawing/2014/main" id="{DF34787E-2C2F-44C6-B5F6-2BEA5AA79251}"/>
                  </a:ext>
                </a:extLst>
              </p:cNvPr>
              <p:cNvSpPr/>
              <p:nvPr/>
            </p:nvSpPr>
            <p:spPr>
              <a:xfrm>
                <a:off x="-276917" y="371217"/>
                <a:ext cx="1078134" cy="458057"/>
              </a:xfrm>
              <a:custGeom>
                <a:avLst/>
                <a:gdLst>
                  <a:gd name="connsiteX0" fmla="*/ 1078135 w 1078134"/>
                  <a:gd name="connsiteY0" fmla="*/ 41910 h 458057"/>
                  <a:gd name="connsiteX1" fmla="*/ 618554 w 1078134"/>
                  <a:gd name="connsiteY1" fmla="*/ 458057 h 458057"/>
                  <a:gd name="connsiteX2" fmla="*/ 0 w 1078134"/>
                  <a:gd name="connsiteY2" fmla="*/ 416147 h 458057"/>
                  <a:gd name="connsiteX3" fmla="*/ 64294 w 1078134"/>
                  <a:gd name="connsiteY3" fmla="*/ 357950 h 458057"/>
                  <a:gd name="connsiteX4" fmla="*/ 98965 w 1078134"/>
                  <a:gd name="connsiteY4" fmla="*/ 326517 h 458057"/>
                  <a:gd name="connsiteX5" fmla="*/ 459581 w 1078134"/>
                  <a:gd name="connsiteY5" fmla="*/ 0 h 458057"/>
                  <a:gd name="connsiteX6" fmla="*/ 944975 w 1078134"/>
                  <a:gd name="connsiteY6" fmla="*/ 32957 h 458057"/>
                  <a:gd name="connsiteX7" fmla="*/ 991553 w 1078134"/>
                  <a:gd name="connsiteY7" fmla="*/ 36100 h 45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8134" h="458057">
                    <a:moveTo>
                      <a:pt x="1078135" y="41910"/>
                    </a:moveTo>
                    <a:lnTo>
                      <a:pt x="618554" y="458057"/>
                    </a:lnTo>
                    <a:lnTo>
                      <a:pt x="0" y="416147"/>
                    </a:lnTo>
                    <a:lnTo>
                      <a:pt x="64294" y="357950"/>
                    </a:lnTo>
                    <a:lnTo>
                      <a:pt x="98965" y="326517"/>
                    </a:lnTo>
                    <a:lnTo>
                      <a:pt x="459581" y="0"/>
                    </a:lnTo>
                    <a:lnTo>
                      <a:pt x="944975" y="32957"/>
                    </a:lnTo>
                    <a:lnTo>
                      <a:pt x="991553" y="36100"/>
                    </a:lnTo>
                    <a:close/>
                  </a:path>
                </a:pathLst>
              </a:custGeom>
              <a:solidFill>
                <a:srgbClr val="3D405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9" name="Freeform: Shape 382">
                <a:extLst>
                  <a:ext uri="{FF2B5EF4-FFF2-40B4-BE49-F238E27FC236}">
                    <a16:creationId xmlns:a16="http://schemas.microsoft.com/office/drawing/2014/main" id="{BD41349B-9382-4562-A2EB-0B030B473C21}"/>
                  </a:ext>
                </a:extLst>
              </p:cNvPr>
              <p:cNvSpPr/>
              <p:nvPr/>
            </p:nvSpPr>
            <p:spPr>
              <a:xfrm>
                <a:off x="-212623" y="371217"/>
                <a:ext cx="927258" cy="393954"/>
              </a:xfrm>
              <a:custGeom>
                <a:avLst/>
                <a:gdLst>
                  <a:gd name="connsiteX0" fmla="*/ 927259 w 927258"/>
                  <a:gd name="connsiteY0" fmla="*/ 36100 h 393954"/>
                  <a:gd name="connsiteX1" fmla="*/ 531971 w 927258"/>
                  <a:gd name="connsiteY1" fmla="*/ 393954 h 393954"/>
                  <a:gd name="connsiteX2" fmla="*/ 0 w 927258"/>
                  <a:gd name="connsiteY2" fmla="*/ 357950 h 393954"/>
                  <a:gd name="connsiteX3" fmla="*/ 34671 w 927258"/>
                  <a:gd name="connsiteY3" fmla="*/ 326517 h 393954"/>
                  <a:gd name="connsiteX4" fmla="*/ 395288 w 927258"/>
                  <a:gd name="connsiteY4" fmla="*/ 0 h 393954"/>
                  <a:gd name="connsiteX5" fmla="*/ 880682 w 927258"/>
                  <a:gd name="connsiteY5" fmla="*/ 32957 h 39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7258" h="393954">
                    <a:moveTo>
                      <a:pt x="927259" y="36100"/>
                    </a:moveTo>
                    <a:lnTo>
                      <a:pt x="531971" y="393954"/>
                    </a:lnTo>
                    <a:lnTo>
                      <a:pt x="0" y="357950"/>
                    </a:lnTo>
                    <a:lnTo>
                      <a:pt x="34671" y="326517"/>
                    </a:lnTo>
                    <a:lnTo>
                      <a:pt x="395288" y="0"/>
                    </a:lnTo>
                    <a:lnTo>
                      <a:pt x="880682" y="32957"/>
                    </a:lnTo>
                    <a:close/>
                  </a:path>
                </a:pathLst>
              </a:custGeom>
              <a:solidFill>
                <a:srgbClr val="484D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94" name="Graphic 876">
              <a:extLst>
                <a:ext uri="{FF2B5EF4-FFF2-40B4-BE49-F238E27FC236}">
                  <a16:creationId xmlns:a16="http://schemas.microsoft.com/office/drawing/2014/main" id="{0651C3C4-664C-436D-A1A7-06A32D979200}"/>
                </a:ext>
              </a:extLst>
            </p:cNvPr>
            <p:cNvGrpSpPr/>
            <p:nvPr/>
          </p:nvGrpSpPr>
          <p:grpSpPr>
            <a:xfrm>
              <a:off x="-380835" y="555811"/>
              <a:ext cx="644461" cy="639318"/>
              <a:chOff x="-380835" y="555811"/>
              <a:chExt cx="644461" cy="639318"/>
            </a:xfrm>
            <a:solidFill>
              <a:srgbClr val="FFD524"/>
            </a:solidFill>
          </p:grpSpPr>
          <p:sp>
            <p:nvSpPr>
              <p:cNvPr id="295" name="Freeform: Shape 378">
                <a:extLst>
                  <a:ext uri="{FF2B5EF4-FFF2-40B4-BE49-F238E27FC236}">
                    <a16:creationId xmlns:a16="http://schemas.microsoft.com/office/drawing/2014/main" id="{AD5EABB7-B2A6-4BF4-B019-6B0F21500B96}"/>
                  </a:ext>
                </a:extLst>
              </p:cNvPr>
              <p:cNvSpPr/>
              <p:nvPr/>
            </p:nvSpPr>
            <p:spPr>
              <a:xfrm>
                <a:off x="-321494" y="555811"/>
                <a:ext cx="585120" cy="588168"/>
              </a:xfrm>
              <a:custGeom>
                <a:avLst/>
                <a:gdLst>
                  <a:gd name="connsiteX0" fmla="*/ 24956 w 585120"/>
                  <a:gd name="connsiteY0" fmla="*/ 588169 h 588168"/>
                  <a:gd name="connsiteX1" fmla="*/ 0 w 585120"/>
                  <a:gd name="connsiteY1" fmla="*/ 585883 h 588168"/>
                  <a:gd name="connsiteX2" fmla="*/ 32766 w 585120"/>
                  <a:gd name="connsiteY2" fmla="*/ 222790 h 588168"/>
                  <a:gd name="connsiteX3" fmla="*/ 575596 w 585120"/>
                  <a:gd name="connsiteY3" fmla="*/ 0 h 588168"/>
                  <a:gd name="connsiteX4" fmla="*/ 585121 w 585120"/>
                  <a:gd name="connsiteY4" fmla="*/ 23241 h 588168"/>
                  <a:gd name="connsiteX5" fmla="*/ 56388 w 585120"/>
                  <a:gd name="connsiteY5" fmla="*/ 240221 h 58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5120" h="588168">
                    <a:moveTo>
                      <a:pt x="24956" y="588169"/>
                    </a:moveTo>
                    <a:lnTo>
                      <a:pt x="0" y="585883"/>
                    </a:lnTo>
                    <a:lnTo>
                      <a:pt x="32766" y="222790"/>
                    </a:lnTo>
                    <a:lnTo>
                      <a:pt x="575596" y="0"/>
                    </a:lnTo>
                    <a:lnTo>
                      <a:pt x="585121" y="23241"/>
                    </a:lnTo>
                    <a:lnTo>
                      <a:pt x="56388" y="240221"/>
                    </a:ln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6" name="Freeform: Shape 379">
                <a:extLst>
                  <a:ext uri="{FF2B5EF4-FFF2-40B4-BE49-F238E27FC236}">
                    <a16:creationId xmlns:a16="http://schemas.microsoft.com/office/drawing/2014/main" id="{218B0A24-83E5-4CE7-BED0-853DA2EE3382}"/>
                  </a:ext>
                </a:extLst>
              </p:cNvPr>
              <p:cNvSpPr/>
              <p:nvPr/>
            </p:nvSpPr>
            <p:spPr>
              <a:xfrm>
                <a:off x="-380835" y="1007010"/>
                <a:ext cx="121695" cy="188118"/>
              </a:xfrm>
              <a:custGeom>
                <a:avLst/>
                <a:gdLst>
                  <a:gd name="connsiteX0" fmla="*/ 85058 w 121695"/>
                  <a:gd name="connsiteY0" fmla="*/ 1619 h 188118"/>
                  <a:gd name="connsiteX1" fmla="*/ 79915 w 121695"/>
                  <a:gd name="connsiteY1" fmla="*/ 0 h 188118"/>
                  <a:gd name="connsiteX2" fmla="*/ 0 w 121695"/>
                  <a:gd name="connsiteY2" fmla="*/ 170783 h 188118"/>
                  <a:gd name="connsiteX3" fmla="*/ 111824 w 121695"/>
                  <a:gd name="connsiteY3" fmla="*/ 188119 h 188118"/>
                  <a:gd name="connsiteX4" fmla="*/ 85058 w 121695"/>
                  <a:gd name="connsiteY4" fmla="*/ 1619 h 18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95" h="188118">
                    <a:moveTo>
                      <a:pt x="85058" y="1619"/>
                    </a:moveTo>
                    <a:lnTo>
                      <a:pt x="79915" y="0"/>
                    </a:lnTo>
                    <a:cubicBezTo>
                      <a:pt x="64484" y="5810"/>
                      <a:pt x="10573" y="35814"/>
                      <a:pt x="0" y="170783"/>
                    </a:cubicBezTo>
                    <a:lnTo>
                      <a:pt x="111824" y="188119"/>
                    </a:lnTo>
                    <a:cubicBezTo>
                      <a:pt x="140684" y="56483"/>
                      <a:pt x="98393" y="12002"/>
                      <a:pt x="85058" y="1619"/>
                    </a:cubicBezTo>
                    <a:close/>
                  </a:path>
                </a:pathLst>
              </a:custGeom>
              <a:solidFill>
                <a:srgbClr val="FFD5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166" name="Pentagon 165"/>
          <p:cNvSpPr/>
          <p:nvPr/>
        </p:nvSpPr>
        <p:spPr>
          <a:xfrm>
            <a:off x="2096649" y="4868629"/>
            <a:ext cx="6554773" cy="890726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latin typeface="Century Gothic" pitchFamily="34" charset="0"/>
              </a:rPr>
              <a:t>User acceptance testing (UAT) adalah tahap testing terakhir</a:t>
            </a:r>
            <a:r>
              <a:rPr lang="en-US" sz="1400" b="1" dirty="0">
                <a:latin typeface="Century Gothic" pitchFamily="34" charset="0"/>
              </a:rPr>
              <a:t> </a:t>
            </a:r>
            <a:r>
              <a:rPr lang="id-ID" sz="1400" b="1" dirty="0">
                <a:latin typeface="Century Gothic" pitchFamily="34" charset="0"/>
              </a:rPr>
              <a:t>Dalam tahapan ini, pengujian sistem dilakukan untuk menentukan apakah sistem telah memenuhi kebutuhan pengguna dan dapat mendukung semua skenario bisnis dan pengguna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67" name="Pentagon 166"/>
          <p:cNvSpPr/>
          <p:nvPr/>
        </p:nvSpPr>
        <p:spPr>
          <a:xfrm>
            <a:off x="2092611" y="3712812"/>
            <a:ext cx="6554773" cy="65902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latin typeface="Century Gothic" pitchFamily="34" charset="0"/>
              </a:rPr>
              <a:t>Kuesioner adalah instrumen penelitian yang didalamnya terdiri dari rangkaian pertanyaan dengan tujuan mendapatkan informasi dari pada responden yang dituju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68" name="Pentagon 167"/>
          <p:cNvSpPr/>
          <p:nvPr/>
        </p:nvSpPr>
        <p:spPr>
          <a:xfrm>
            <a:off x="2092611" y="2595971"/>
            <a:ext cx="6554773" cy="65902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latin typeface="Century Gothic" pitchFamily="34" charset="0"/>
              </a:rPr>
              <a:t>Facebook merupakan layanan jejaring sosial media yang memungkinkan pengguna untuk saling terhubung dengan pengguna lainnya dari seluruh dunia. 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73" name="Pentagon 172"/>
          <p:cNvSpPr/>
          <p:nvPr/>
        </p:nvSpPr>
        <p:spPr>
          <a:xfrm>
            <a:off x="2096649" y="1548019"/>
            <a:ext cx="6554773" cy="659029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latin typeface="Century Gothic" pitchFamily="34" charset="0"/>
                <a:ea typeface="Adobe Myungjo Std M" pitchFamily="18" charset="-128"/>
              </a:rPr>
              <a:t>Sosial media adalah sebuah media untuk bersosialisasi satu sama lain dan dilakukan secara online yang memungkinkan manusia untuk saling berinteraksi tanpa dibatasi ruang dan waktu</a:t>
            </a:r>
            <a:endParaRPr lang="en-US" sz="1400" b="1" dirty="0">
              <a:latin typeface="Century Gothic" pitchFamily="34" charset="0"/>
              <a:ea typeface="Adobe Myungjo Std M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4905" y="2595971"/>
            <a:ext cx="914400" cy="63537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/>
          <p:cNvSpPr/>
          <p:nvPr/>
        </p:nvSpPr>
        <p:spPr>
          <a:xfrm>
            <a:off x="994419" y="1552938"/>
            <a:ext cx="914400" cy="63537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/>
          <p:cNvSpPr/>
          <p:nvPr/>
        </p:nvSpPr>
        <p:spPr>
          <a:xfrm>
            <a:off x="994905" y="3687339"/>
            <a:ext cx="914400" cy="63537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ounded Rectangle 178"/>
          <p:cNvSpPr/>
          <p:nvPr/>
        </p:nvSpPr>
        <p:spPr>
          <a:xfrm>
            <a:off x="994419" y="4853255"/>
            <a:ext cx="914400" cy="63537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raphic 19325">
            <a:extLst>
              <a:ext uri="{FF2B5EF4-FFF2-40B4-BE49-F238E27FC236}">
                <a16:creationId xmlns:a16="http://schemas.microsoft.com/office/drawing/2014/main" id="{741BD1A1-6A66-4530-B554-CE6ED96CFAF1}"/>
              </a:ext>
            </a:extLst>
          </p:cNvPr>
          <p:cNvSpPr/>
          <p:nvPr/>
        </p:nvSpPr>
        <p:spPr>
          <a:xfrm>
            <a:off x="3781074" y="665710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81" name="Graphic 19325">
            <a:extLst>
              <a:ext uri="{FF2B5EF4-FFF2-40B4-BE49-F238E27FC236}">
                <a16:creationId xmlns:a16="http://schemas.microsoft.com/office/drawing/2014/main" id="{741BD1A1-6A66-4530-B554-CE6ED96CFAF1}"/>
              </a:ext>
            </a:extLst>
          </p:cNvPr>
          <p:cNvSpPr/>
          <p:nvPr/>
        </p:nvSpPr>
        <p:spPr>
          <a:xfrm>
            <a:off x="10041336" y="629422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82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10669582" y="3732009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83" name="Graphic 45029">
            <a:extLst>
              <a:ext uri="{FF2B5EF4-FFF2-40B4-BE49-F238E27FC236}">
                <a16:creationId xmlns:a16="http://schemas.microsoft.com/office/drawing/2014/main" id="{B548F3C4-B46C-485D-A075-564E7375001A}"/>
              </a:ext>
            </a:extLst>
          </p:cNvPr>
          <p:cNvGrpSpPr/>
          <p:nvPr/>
        </p:nvGrpSpPr>
        <p:grpSpPr>
          <a:xfrm>
            <a:off x="5264796" y="412549"/>
            <a:ext cx="210401" cy="182708"/>
            <a:chOff x="9117820" y="2027686"/>
            <a:chExt cx="210401" cy="182708"/>
          </a:xfrm>
        </p:grpSpPr>
        <p:sp>
          <p:nvSpPr>
            <p:cNvPr id="184" name="Freeform: Shape 476">
              <a:extLst>
                <a:ext uri="{FF2B5EF4-FFF2-40B4-BE49-F238E27FC236}">
                  <a16:creationId xmlns:a16="http://schemas.microsoft.com/office/drawing/2014/main" id="{023D2C43-0196-4E6D-8555-A4B7EEA36576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5" name="Freeform: Shape 477">
              <a:extLst>
                <a:ext uri="{FF2B5EF4-FFF2-40B4-BE49-F238E27FC236}">
                  <a16:creationId xmlns:a16="http://schemas.microsoft.com/office/drawing/2014/main" id="{566C4FB0-5887-4A2B-8721-FC0A9E5967BA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6" name="Freeform: Shape 478">
              <a:extLst>
                <a:ext uri="{FF2B5EF4-FFF2-40B4-BE49-F238E27FC236}">
                  <a16:creationId xmlns:a16="http://schemas.microsoft.com/office/drawing/2014/main" id="{DF85A6B7-58C4-4CB6-940F-00DEA498DE6F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7" name="Freeform: Shape 479">
              <a:extLst>
                <a:ext uri="{FF2B5EF4-FFF2-40B4-BE49-F238E27FC236}">
                  <a16:creationId xmlns:a16="http://schemas.microsoft.com/office/drawing/2014/main" id="{585DB374-48C4-4A02-824B-CE8CB81A6D03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8" name="Freeform: Shape 480">
              <a:extLst>
                <a:ext uri="{FF2B5EF4-FFF2-40B4-BE49-F238E27FC236}">
                  <a16:creationId xmlns:a16="http://schemas.microsoft.com/office/drawing/2014/main" id="{8EABCE53-FC10-40BF-A8D8-06AE8F97498C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9" name="Freeform: Shape 481">
              <a:extLst>
                <a:ext uri="{FF2B5EF4-FFF2-40B4-BE49-F238E27FC236}">
                  <a16:creationId xmlns:a16="http://schemas.microsoft.com/office/drawing/2014/main" id="{3DBF59F2-B197-494C-AC47-B73FCA5C5142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0" name="Freeform: Shape 482">
              <a:extLst>
                <a:ext uri="{FF2B5EF4-FFF2-40B4-BE49-F238E27FC236}">
                  <a16:creationId xmlns:a16="http://schemas.microsoft.com/office/drawing/2014/main" id="{32FBE238-06A3-4F3A-B4E6-CFA76AEB6B5F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1" name="Freeform: Shape 483">
              <a:extLst>
                <a:ext uri="{FF2B5EF4-FFF2-40B4-BE49-F238E27FC236}">
                  <a16:creationId xmlns:a16="http://schemas.microsoft.com/office/drawing/2014/main" id="{EE3A4D84-9FAB-4CE5-A0E3-D6F26850DAA2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2" name="Freeform: Shape 484">
              <a:extLst>
                <a:ext uri="{FF2B5EF4-FFF2-40B4-BE49-F238E27FC236}">
                  <a16:creationId xmlns:a16="http://schemas.microsoft.com/office/drawing/2014/main" id="{533D07C1-AF3C-4205-8499-D5FA8AE62646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3" name="Freeform: Shape 485">
              <a:extLst>
                <a:ext uri="{FF2B5EF4-FFF2-40B4-BE49-F238E27FC236}">
                  <a16:creationId xmlns:a16="http://schemas.microsoft.com/office/drawing/2014/main" id="{8C0059B5-9F20-48FC-807C-BF43A6614186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4" name="Freeform: Shape 486">
              <a:extLst>
                <a:ext uri="{FF2B5EF4-FFF2-40B4-BE49-F238E27FC236}">
                  <a16:creationId xmlns:a16="http://schemas.microsoft.com/office/drawing/2014/main" id="{54E3FCA5-F5C9-4CD4-904E-813EAC3A8219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5" name="Freeform: Shape 487">
              <a:extLst>
                <a:ext uri="{FF2B5EF4-FFF2-40B4-BE49-F238E27FC236}">
                  <a16:creationId xmlns:a16="http://schemas.microsoft.com/office/drawing/2014/main" id="{8AD4C814-7818-4D29-8821-7E500D397950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6" name="Freeform: Shape 488">
              <a:extLst>
                <a:ext uri="{FF2B5EF4-FFF2-40B4-BE49-F238E27FC236}">
                  <a16:creationId xmlns:a16="http://schemas.microsoft.com/office/drawing/2014/main" id="{106EF762-6C91-4E74-90E2-924638B00764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7" name="Freeform: Shape 489">
              <a:extLst>
                <a:ext uri="{FF2B5EF4-FFF2-40B4-BE49-F238E27FC236}">
                  <a16:creationId xmlns:a16="http://schemas.microsoft.com/office/drawing/2014/main" id="{DB637461-A3CD-4CD2-8A65-2D95916AE8CB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8" name="Freeform: Shape 490">
              <a:extLst>
                <a:ext uri="{FF2B5EF4-FFF2-40B4-BE49-F238E27FC236}">
                  <a16:creationId xmlns:a16="http://schemas.microsoft.com/office/drawing/2014/main" id="{767EC3AD-44F2-4191-B457-1D382DC98879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9" name="Freeform: Shape 491">
              <a:extLst>
                <a:ext uri="{FF2B5EF4-FFF2-40B4-BE49-F238E27FC236}">
                  <a16:creationId xmlns:a16="http://schemas.microsoft.com/office/drawing/2014/main" id="{6A88ACCC-B197-4321-BA89-7500FCEA7288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0" name="Freeform: Shape 492">
              <a:extLst>
                <a:ext uri="{FF2B5EF4-FFF2-40B4-BE49-F238E27FC236}">
                  <a16:creationId xmlns:a16="http://schemas.microsoft.com/office/drawing/2014/main" id="{CB46B91A-E422-4905-9457-7CF5E7CAB43F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1" name="Freeform: Shape 493">
              <a:extLst>
                <a:ext uri="{FF2B5EF4-FFF2-40B4-BE49-F238E27FC236}">
                  <a16:creationId xmlns:a16="http://schemas.microsoft.com/office/drawing/2014/main" id="{21528390-CD80-49F0-A02F-84A7F1F3C801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2" name="Freeform: Shape 494">
              <a:extLst>
                <a:ext uri="{FF2B5EF4-FFF2-40B4-BE49-F238E27FC236}">
                  <a16:creationId xmlns:a16="http://schemas.microsoft.com/office/drawing/2014/main" id="{DCD96F86-34A6-4F04-869B-AA753AC4019B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3" name="Freeform: Shape 495">
              <a:extLst>
                <a:ext uri="{FF2B5EF4-FFF2-40B4-BE49-F238E27FC236}">
                  <a16:creationId xmlns:a16="http://schemas.microsoft.com/office/drawing/2014/main" id="{CB3AE5D4-9033-4E70-863C-405D2F408EBB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4" name="Freeform: Shape 496">
              <a:extLst>
                <a:ext uri="{FF2B5EF4-FFF2-40B4-BE49-F238E27FC236}">
                  <a16:creationId xmlns:a16="http://schemas.microsoft.com/office/drawing/2014/main" id="{F274F043-F5E1-4A1E-A6B9-3FABE2A5E6A7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5" name="Freeform: Shape 497">
              <a:extLst>
                <a:ext uri="{FF2B5EF4-FFF2-40B4-BE49-F238E27FC236}">
                  <a16:creationId xmlns:a16="http://schemas.microsoft.com/office/drawing/2014/main" id="{FDF54FEB-8B01-4EDE-85D5-C767FF70787F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6" name="Freeform: Shape 498">
              <a:extLst>
                <a:ext uri="{FF2B5EF4-FFF2-40B4-BE49-F238E27FC236}">
                  <a16:creationId xmlns:a16="http://schemas.microsoft.com/office/drawing/2014/main" id="{60355785-8EB8-4789-A25C-D533E660FAB0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7" name="Freeform: Shape 499">
              <a:extLst>
                <a:ext uri="{FF2B5EF4-FFF2-40B4-BE49-F238E27FC236}">
                  <a16:creationId xmlns:a16="http://schemas.microsoft.com/office/drawing/2014/main" id="{15B51C13-6054-4CD0-9689-C877CB33B478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8" name="Freeform: Shape 500">
              <a:extLst>
                <a:ext uri="{FF2B5EF4-FFF2-40B4-BE49-F238E27FC236}">
                  <a16:creationId xmlns:a16="http://schemas.microsoft.com/office/drawing/2014/main" id="{986321F7-F4A6-4FFC-BC23-5DE437248C18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9" name="Freeform: Shape 501">
              <a:extLst>
                <a:ext uri="{FF2B5EF4-FFF2-40B4-BE49-F238E27FC236}">
                  <a16:creationId xmlns:a16="http://schemas.microsoft.com/office/drawing/2014/main" id="{B8835E86-5C0F-4031-B0BC-8CEE2BF41AC5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0" name="Freeform: Shape 502">
              <a:extLst>
                <a:ext uri="{FF2B5EF4-FFF2-40B4-BE49-F238E27FC236}">
                  <a16:creationId xmlns:a16="http://schemas.microsoft.com/office/drawing/2014/main" id="{1D7D7F54-7C38-4070-8DBD-D5DD08DBC96A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1" name="Freeform: Shape 503">
              <a:extLst>
                <a:ext uri="{FF2B5EF4-FFF2-40B4-BE49-F238E27FC236}">
                  <a16:creationId xmlns:a16="http://schemas.microsoft.com/office/drawing/2014/main" id="{DD39B985-ED21-494C-974D-9347E5193923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2" name="Freeform: Shape 504">
              <a:extLst>
                <a:ext uri="{FF2B5EF4-FFF2-40B4-BE49-F238E27FC236}">
                  <a16:creationId xmlns:a16="http://schemas.microsoft.com/office/drawing/2014/main" id="{C0DEC117-3633-4335-B434-5D38499B247B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3" name="Freeform: Shape 505">
              <a:extLst>
                <a:ext uri="{FF2B5EF4-FFF2-40B4-BE49-F238E27FC236}">
                  <a16:creationId xmlns:a16="http://schemas.microsoft.com/office/drawing/2014/main" id="{DCFDA33C-A4B7-4EBD-ABFD-D70EEE2316C0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4" name="Freeform: Shape 506">
              <a:extLst>
                <a:ext uri="{FF2B5EF4-FFF2-40B4-BE49-F238E27FC236}">
                  <a16:creationId xmlns:a16="http://schemas.microsoft.com/office/drawing/2014/main" id="{0823617D-7AEE-4E67-82C4-8527722EF54F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5" name="Freeform: Shape 507">
              <a:extLst>
                <a:ext uri="{FF2B5EF4-FFF2-40B4-BE49-F238E27FC236}">
                  <a16:creationId xmlns:a16="http://schemas.microsoft.com/office/drawing/2014/main" id="{5BDDD833-48C6-4061-8ED2-64A396352681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6" name="Freeform: Shape 508">
              <a:extLst>
                <a:ext uri="{FF2B5EF4-FFF2-40B4-BE49-F238E27FC236}">
                  <a16:creationId xmlns:a16="http://schemas.microsoft.com/office/drawing/2014/main" id="{EE3A0506-924A-4CF8-B331-1B277BA52BFE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7" name="Freeform: Shape 509">
              <a:extLst>
                <a:ext uri="{FF2B5EF4-FFF2-40B4-BE49-F238E27FC236}">
                  <a16:creationId xmlns:a16="http://schemas.microsoft.com/office/drawing/2014/main" id="{AA4D419B-CA47-4EBA-89D8-E96FD0D30271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8" name="Freeform: Shape 510">
              <a:extLst>
                <a:ext uri="{FF2B5EF4-FFF2-40B4-BE49-F238E27FC236}">
                  <a16:creationId xmlns:a16="http://schemas.microsoft.com/office/drawing/2014/main" id="{88900BEB-17FA-407D-8D8F-E11408CF4280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9" name="Freeform: Shape 511">
              <a:extLst>
                <a:ext uri="{FF2B5EF4-FFF2-40B4-BE49-F238E27FC236}">
                  <a16:creationId xmlns:a16="http://schemas.microsoft.com/office/drawing/2014/main" id="{78C40008-62DE-4B42-9352-DFBB9043F5E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0" name="Freeform: Shape 512">
              <a:extLst>
                <a:ext uri="{FF2B5EF4-FFF2-40B4-BE49-F238E27FC236}">
                  <a16:creationId xmlns:a16="http://schemas.microsoft.com/office/drawing/2014/main" id="{A628C35B-76BC-4EA6-A98D-CAAC4B184A28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1" name="Freeform: Shape 513">
              <a:extLst>
                <a:ext uri="{FF2B5EF4-FFF2-40B4-BE49-F238E27FC236}">
                  <a16:creationId xmlns:a16="http://schemas.microsoft.com/office/drawing/2014/main" id="{FEE45D0C-C07F-45DD-A850-C8267BDFF45A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2" name="Freeform: Shape 514">
              <a:extLst>
                <a:ext uri="{FF2B5EF4-FFF2-40B4-BE49-F238E27FC236}">
                  <a16:creationId xmlns:a16="http://schemas.microsoft.com/office/drawing/2014/main" id="{4ED53395-CBE8-4FA2-98FE-AB143097066E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3" name="Freeform: Shape 515">
              <a:extLst>
                <a:ext uri="{FF2B5EF4-FFF2-40B4-BE49-F238E27FC236}">
                  <a16:creationId xmlns:a16="http://schemas.microsoft.com/office/drawing/2014/main" id="{D823A45C-7359-40AD-A567-F9416BDD83F9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4" name="Freeform: Shape 516">
              <a:extLst>
                <a:ext uri="{FF2B5EF4-FFF2-40B4-BE49-F238E27FC236}">
                  <a16:creationId xmlns:a16="http://schemas.microsoft.com/office/drawing/2014/main" id="{9F2F4C29-062F-4ABC-8881-C4BC8B9BDD9C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5" name="Freeform: Shape 517">
              <a:extLst>
                <a:ext uri="{FF2B5EF4-FFF2-40B4-BE49-F238E27FC236}">
                  <a16:creationId xmlns:a16="http://schemas.microsoft.com/office/drawing/2014/main" id="{2D57DE72-CC20-422A-8141-A4184BF5C710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6" name="Freeform: Shape 518">
              <a:extLst>
                <a:ext uri="{FF2B5EF4-FFF2-40B4-BE49-F238E27FC236}">
                  <a16:creationId xmlns:a16="http://schemas.microsoft.com/office/drawing/2014/main" id="{FE550BCB-1B1F-4C4B-BE70-2E568AA36DE6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7" name="Freeform: Shape 519">
              <a:extLst>
                <a:ext uri="{FF2B5EF4-FFF2-40B4-BE49-F238E27FC236}">
                  <a16:creationId xmlns:a16="http://schemas.microsoft.com/office/drawing/2014/main" id="{0AB4A357-E861-44B0-A626-B9DF5429838A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8" name="Freeform: Shape 520">
              <a:extLst>
                <a:ext uri="{FF2B5EF4-FFF2-40B4-BE49-F238E27FC236}">
                  <a16:creationId xmlns:a16="http://schemas.microsoft.com/office/drawing/2014/main" id="{B7AFD9ED-C490-426A-85C2-CF3CFA9C30E6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9" name="Freeform: Shape 521">
              <a:extLst>
                <a:ext uri="{FF2B5EF4-FFF2-40B4-BE49-F238E27FC236}">
                  <a16:creationId xmlns:a16="http://schemas.microsoft.com/office/drawing/2014/main" id="{65E62BD8-843A-4DBD-A64E-272220E84B88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0" name="Freeform: Shape 522">
              <a:extLst>
                <a:ext uri="{FF2B5EF4-FFF2-40B4-BE49-F238E27FC236}">
                  <a16:creationId xmlns:a16="http://schemas.microsoft.com/office/drawing/2014/main" id="{88F0C1B1-6708-47E8-9AC6-EDFCE49884A5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1" name="Freeform: Shape 523">
              <a:extLst>
                <a:ext uri="{FF2B5EF4-FFF2-40B4-BE49-F238E27FC236}">
                  <a16:creationId xmlns:a16="http://schemas.microsoft.com/office/drawing/2014/main" id="{E545E554-B80D-45ED-84FF-2C222A8127A1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2" name="Freeform: Shape 524">
              <a:extLst>
                <a:ext uri="{FF2B5EF4-FFF2-40B4-BE49-F238E27FC236}">
                  <a16:creationId xmlns:a16="http://schemas.microsoft.com/office/drawing/2014/main" id="{5FB841E1-95A7-47C6-B327-4BEDAAD39F0A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3" name="Freeform: Shape 525">
              <a:extLst>
                <a:ext uri="{FF2B5EF4-FFF2-40B4-BE49-F238E27FC236}">
                  <a16:creationId xmlns:a16="http://schemas.microsoft.com/office/drawing/2014/main" id="{3D5800EA-FC66-44C3-BF7D-2C6CBCED444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4" name="Freeform: Shape 526">
              <a:extLst>
                <a:ext uri="{FF2B5EF4-FFF2-40B4-BE49-F238E27FC236}">
                  <a16:creationId xmlns:a16="http://schemas.microsoft.com/office/drawing/2014/main" id="{BE7FC410-1331-46BD-89CD-7A7348449FB1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5" name="Freeform: Shape 527">
              <a:extLst>
                <a:ext uri="{FF2B5EF4-FFF2-40B4-BE49-F238E27FC236}">
                  <a16:creationId xmlns:a16="http://schemas.microsoft.com/office/drawing/2014/main" id="{62F69AA5-AECD-4B3A-B704-57EB4A3405AB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6" name="Freeform: Shape 528">
              <a:extLst>
                <a:ext uri="{FF2B5EF4-FFF2-40B4-BE49-F238E27FC236}">
                  <a16:creationId xmlns:a16="http://schemas.microsoft.com/office/drawing/2014/main" id="{F6D23DE9-A7A8-4EC2-BF53-37C8F2C7F2F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7" name="Freeform: Shape 529">
              <a:extLst>
                <a:ext uri="{FF2B5EF4-FFF2-40B4-BE49-F238E27FC236}">
                  <a16:creationId xmlns:a16="http://schemas.microsoft.com/office/drawing/2014/main" id="{BEADE89A-488D-402C-A0B9-B1B4EAFA5BBF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8" name="Freeform: Shape 530">
              <a:extLst>
                <a:ext uri="{FF2B5EF4-FFF2-40B4-BE49-F238E27FC236}">
                  <a16:creationId xmlns:a16="http://schemas.microsoft.com/office/drawing/2014/main" id="{D7180AC3-B316-435A-A445-00C75E010658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9" name="Freeform: Shape 531">
              <a:extLst>
                <a:ext uri="{FF2B5EF4-FFF2-40B4-BE49-F238E27FC236}">
                  <a16:creationId xmlns:a16="http://schemas.microsoft.com/office/drawing/2014/main" id="{B0B4A5F1-6F70-4AC3-8BA2-BD6A8BDCF7EA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0" name="Freeform: Shape 532">
              <a:extLst>
                <a:ext uri="{FF2B5EF4-FFF2-40B4-BE49-F238E27FC236}">
                  <a16:creationId xmlns:a16="http://schemas.microsoft.com/office/drawing/2014/main" id="{D5EF6DEF-8D80-4BCE-9B16-BF870E46A177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1" name="Freeform: Shape 533">
              <a:extLst>
                <a:ext uri="{FF2B5EF4-FFF2-40B4-BE49-F238E27FC236}">
                  <a16:creationId xmlns:a16="http://schemas.microsoft.com/office/drawing/2014/main" id="{01628AC3-2661-4E71-B119-749348B36FEF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2" name="Freeform: Shape 534">
              <a:extLst>
                <a:ext uri="{FF2B5EF4-FFF2-40B4-BE49-F238E27FC236}">
                  <a16:creationId xmlns:a16="http://schemas.microsoft.com/office/drawing/2014/main" id="{CEE3F58C-D257-4902-A1C2-7673F310BE27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3" name="Freeform: Shape 535">
              <a:extLst>
                <a:ext uri="{FF2B5EF4-FFF2-40B4-BE49-F238E27FC236}">
                  <a16:creationId xmlns:a16="http://schemas.microsoft.com/office/drawing/2014/main" id="{B108E397-D158-42B6-A2D5-039985EEBD21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4" name="Freeform: Shape 536">
              <a:extLst>
                <a:ext uri="{FF2B5EF4-FFF2-40B4-BE49-F238E27FC236}">
                  <a16:creationId xmlns:a16="http://schemas.microsoft.com/office/drawing/2014/main" id="{3C7C47DA-C143-41EF-9BF0-52D28420D844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5" name="Freeform: Shape 537">
              <a:extLst>
                <a:ext uri="{FF2B5EF4-FFF2-40B4-BE49-F238E27FC236}">
                  <a16:creationId xmlns:a16="http://schemas.microsoft.com/office/drawing/2014/main" id="{B612EEB8-4EFF-40F8-928D-1A671D3C7A23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6" name="Freeform: Shape 538">
              <a:extLst>
                <a:ext uri="{FF2B5EF4-FFF2-40B4-BE49-F238E27FC236}">
                  <a16:creationId xmlns:a16="http://schemas.microsoft.com/office/drawing/2014/main" id="{3AD25089-1CB5-4999-A87A-27F21CAAE079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7" name="Freeform: Shape 539">
              <a:extLst>
                <a:ext uri="{FF2B5EF4-FFF2-40B4-BE49-F238E27FC236}">
                  <a16:creationId xmlns:a16="http://schemas.microsoft.com/office/drawing/2014/main" id="{FC73C872-C5C5-46E3-858E-6A7E4F646A4E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8" name="Freeform: Shape 540">
              <a:extLst>
                <a:ext uri="{FF2B5EF4-FFF2-40B4-BE49-F238E27FC236}">
                  <a16:creationId xmlns:a16="http://schemas.microsoft.com/office/drawing/2014/main" id="{32392B64-C798-42A4-88B4-01B9E91464B3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9" name="Freeform: Shape 541">
              <a:extLst>
                <a:ext uri="{FF2B5EF4-FFF2-40B4-BE49-F238E27FC236}">
                  <a16:creationId xmlns:a16="http://schemas.microsoft.com/office/drawing/2014/main" id="{D039D937-C3A5-4FDB-AC46-04033ADE861C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0" name="Freeform: Shape 542">
              <a:extLst>
                <a:ext uri="{FF2B5EF4-FFF2-40B4-BE49-F238E27FC236}">
                  <a16:creationId xmlns:a16="http://schemas.microsoft.com/office/drawing/2014/main" id="{5FB5D96B-8721-48BB-AC3C-0F305206243D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1" name="Freeform: Shape 543">
              <a:extLst>
                <a:ext uri="{FF2B5EF4-FFF2-40B4-BE49-F238E27FC236}">
                  <a16:creationId xmlns:a16="http://schemas.microsoft.com/office/drawing/2014/main" id="{0E139F51-A703-4A54-9985-1D726686C19E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2" name="Freeform: Shape 544">
              <a:extLst>
                <a:ext uri="{FF2B5EF4-FFF2-40B4-BE49-F238E27FC236}">
                  <a16:creationId xmlns:a16="http://schemas.microsoft.com/office/drawing/2014/main" id="{5412AA7F-F3C7-46DB-9B0C-3EE5FE6D1BE6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3" name="Freeform: Shape 545">
              <a:extLst>
                <a:ext uri="{FF2B5EF4-FFF2-40B4-BE49-F238E27FC236}">
                  <a16:creationId xmlns:a16="http://schemas.microsoft.com/office/drawing/2014/main" id="{624BB68D-2B42-44EA-95EC-2BBC205EE205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0" name="Freeform: Shape 546">
              <a:extLst>
                <a:ext uri="{FF2B5EF4-FFF2-40B4-BE49-F238E27FC236}">
                  <a16:creationId xmlns:a16="http://schemas.microsoft.com/office/drawing/2014/main" id="{3AEFBF4C-CACC-4C14-A3BC-C58E1EB8C73B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91" name="Freeform: Shape 547">
              <a:extLst>
                <a:ext uri="{FF2B5EF4-FFF2-40B4-BE49-F238E27FC236}">
                  <a16:creationId xmlns:a16="http://schemas.microsoft.com/office/drawing/2014/main" id="{36688B85-0B76-4BEE-80EE-ADEC24DD628A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1" name="Freeform: Shape 548">
              <a:extLst>
                <a:ext uri="{FF2B5EF4-FFF2-40B4-BE49-F238E27FC236}">
                  <a16:creationId xmlns:a16="http://schemas.microsoft.com/office/drawing/2014/main" id="{8949E708-7D88-4DC7-B686-CC450DAC1133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2" name="Freeform: Shape 549">
              <a:extLst>
                <a:ext uri="{FF2B5EF4-FFF2-40B4-BE49-F238E27FC236}">
                  <a16:creationId xmlns:a16="http://schemas.microsoft.com/office/drawing/2014/main" id="{83CA94E0-39FE-45C4-BE05-4E9A4D28CE10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3" name="Freeform: Shape 550">
              <a:extLst>
                <a:ext uri="{FF2B5EF4-FFF2-40B4-BE49-F238E27FC236}">
                  <a16:creationId xmlns:a16="http://schemas.microsoft.com/office/drawing/2014/main" id="{C00BE884-8F9D-4687-A7C2-5E5A3F3F9598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4" name="Freeform: Shape 551">
              <a:extLst>
                <a:ext uri="{FF2B5EF4-FFF2-40B4-BE49-F238E27FC236}">
                  <a16:creationId xmlns:a16="http://schemas.microsoft.com/office/drawing/2014/main" id="{DBF0C55A-3EAD-4339-91DC-B74E6B07D907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5" name="Freeform: Shape 552">
              <a:extLst>
                <a:ext uri="{FF2B5EF4-FFF2-40B4-BE49-F238E27FC236}">
                  <a16:creationId xmlns:a16="http://schemas.microsoft.com/office/drawing/2014/main" id="{E0474D4E-0DFB-44C0-BBC7-8086742F738F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6" name="Freeform: Shape 553">
              <a:extLst>
                <a:ext uri="{FF2B5EF4-FFF2-40B4-BE49-F238E27FC236}">
                  <a16:creationId xmlns:a16="http://schemas.microsoft.com/office/drawing/2014/main" id="{BAAD9B68-8648-4028-A336-6D55CC31A711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7" name="Freeform: Shape 554">
              <a:extLst>
                <a:ext uri="{FF2B5EF4-FFF2-40B4-BE49-F238E27FC236}">
                  <a16:creationId xmlns:a16="http://schemas.microsoft.com/office/drawing/2014/main" id="{266DD2D0-D205-49F7-9D00-F08F565E7D3D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8" name="Freeform: Shape 555">
              <a:extLst>
                <a:ext uri="{FF2B5EF4-FFF2-40B4-BE49-F238E27FC236}">
                  <a16:creationId xmlns:a16="http://schemas.microsoft.com/office/drawing/2014/main" id="{90A1BA69-F6BE-477B-8C4C-2DAB1F21A503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9" name="Freeform: Shape 556">
              <a:extLst>
                <a:ext uri="{FF2B5EF4-FFF2-40B4-BE49-F238E27FC236}">
                  <a16:creationId xmlns:a16="http://schemas.microsoft.com/office/drawing/2014/main" id="{361E5200-02DE-4F54-8C94-0F51913477DF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0" name="Freeform: Shape 557">
              <a:extLst>
                <a:ext uri="{FF2B5EF4-FFF2-40B4-BE49-F238E27FC236}">
                  <a16:creationId xmlns:a16="http://schemas.microsoft.com/office/drawing/2014/main" id="{82901508-E80E-4333-88F6-3A7617A0AD61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1" name="Freeform: Shape 558">
              <a:extLst>
                <a:ext uri="{FF2B5EF4-FFF2-40B4-BE49-F238E27FC236}">
                  <a16:creationId xmlns:a16="http://schemas.microsoft.com/office/drawing/2014/main" id="{0227099A-A79C-491C-9D56-F466A5D5829D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2" name="Freeform: Shape 559">
              <a:extLst>
                <a:ext uri="{FF2B5EF4-FFF2-40B4-BE49-F238E27FC236}">
                  <a16:creationId xmlns:a16="http://schemas.microsoft.com/office/drawing/2014/main" id="{9AA82BFE-75B0-43B3-A82F-B15019F81F7F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3" name="Freeform: Shape 560">
              <a:extLst>
                <a:ext uri="{FF2B5EF4-FFF2-40B4-BE49-F238E27FC236}">
                  <a16:creationId xmlns:a16="http://schemas.microsoft.com/office/drawing/2014/main" id="{EFE92232-B6DA-4E4D-ABE7-5CECB9FF412D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4" name="Freeform: Shape 561">
              <a:extLst>
                <a:ext uri="{FF2B5EF4-FFF2-40B4-BE49-F238E27FC236}">
                  <a16:creationId xmlns:a16="http://schemas.microsoft.com/office/drawing/2014/main" id="{0DCF134E-5CDA-41C4-B14F-3109AB10C934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5" name="Freeform: Shape 562">
              <a:extLst>
                <a:ext uri="{FF2B5EF4-FFF2-40B4-BE49-F238E27FC236}">
                  <a16:creationId xmlns:a16="http://schemas.microsoft.com/office/drawing/2014/main" id="{C97F8E65-7C90-438F-9090-A64F44ED8E7F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6" name="Freeform: Shape 563">
              <a:extLst>
                <a:ext uri="{FF2B5EF4-FFF2-40B4-BE49-F238E27FC236}">
                  <a16:creationId xmlns:a16="http://schemas.microsoft.com/office/drawing/2014/main" id="{D0DA77A5-51E7-45B5-8655-CA2C9828EC4D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7" name="Freeform: Shape 564">
              <a:extLst>
                <a:ext uri="{FF2B5EF4-FFF2-40B4-BE49-F238E27FC236}">
                  <a16:creationId xmlns:a16="http://schemas.microsoft.com/office/drawing/2014/main" id="{D762AA74-E7C3-43EE-B0C3-46DDC7651646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8" name="Freeform: Shape 565">
              <a:extLst>
                <a:ext uri="{FF2B5EF4-FFF2-40B4-BE49-F238E27FC236}">
                  <a16:creationId xmlns:a16="http://schemas.microsoft.com/office/drawing/2014/main" id="{E4BB73AD-2C2B-4C68-9AE6-107A92EB2021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9" name="Freeform: Shape 566">
              <a:extLst>
                <a:ext uri="{FF2B5EF4-FFF2-40B4-BE49-F238E27FC236}">
                  <a16:creationId xmlns:a16="http://schemas.microsoft.com/office/drawing/2014/main" id="{95BCF411-B309-4EA2-8E2F-47C980C32162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0" name="Freeform: Shape 567">
              <a:extLst>
                <a:ext uri="{FF2B5EF4-FFF2-40B4-BE49-F238E27FC236}">
                  <a16:creationId xmlns:a16="http://schemas.microsoft.com/office/drawing/2014/main" id="{4C446F5C-1AEC-49DD-8CEC-30F9451D9D91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1" name="Freeform: Shape 568">
              <a:extLst>
                <a:ext uri="{FF2B5EF4-FFF2-40B4-BE49-F238E27FC236}">
                  <a16:creationId xmlns:a16="http://schemas.microsoft.com/office/drawing/2014/main" id="{44B269ED-A823-4260-A3E4-4B1C59AB1A83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2" name="Freeform: Shape 569">
              <a:extLst>
                <a:ext uri="{FF2B5EF4-FFF2-40B4-BE49-F238E27FC236}">
                  <a16:creationId xmlns:a16="http://schemas.microsoft.com/office/drawing/2014/main" id="{6DC8354A-D137-4A1F-A13C-AC5149CAC320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3" name="Freeform: Shape 570">
              <a:extLst>
                <a:ext uri="{FF2B5EF4-FFF2-40B4-BE49-F238E27FC236}">
                  <a16:creationId xmlns:a16="http://schemas.microsoft.com/office/drawing/2014/main" id="{CF9FE1D1-5629-4AA5-BA43-0E0E897A1FA0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4" name="Freeform: Shape 571">
              <a:extLst>
                <a:ext uri="{FF2B5EF4-FFF2-40B4-BE49-F238E27FC236}">
                  <a16:creationId xmlns:a16="http://schemas.microsoft.com/office/drawing/2014/main" id="{F14E8E64-30AD-4CA4-A18C-ADCB534625AD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5" name="Freeform: Shape 572">
              <a:extLst>
                <a:ext uri="{FF2B5EF4-FFF2-40B4-BE49-F238E27FC236}">
                  <a16:creationId xmlns:a16="http://schemas.microsoft.com/office/drawing/2014/main" id="{97641514-0F7E-4CB7-8DC9-2130CDF1E4F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6" name="Freeform: Shape 573">
              <a:extLst>
                <a:ext uri="{FF2B5EF4-FFF2-40B4-BE49-F238E27FC236}">
                  <a16:creationId xmlns:a16="http://schemas.microsoft.com/office/drawing/2014/main" id="{305ED56A-78F6-48D2-8B60-917692714461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7" name="Freeform: Shape 574">
              <a:extLst>
                <a:ext uri="{FF2B5EF4-FFF2-40B4-BE49-F238E27FC236}">
                  <a16:creationId xmlns:a16="http://schemas.microsoft.com/office/drawing/2014/main" id="{4A427550-0CD8-49DB-9A1F-9CF021C1BC18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8" name="Freeform: Shape 575">
              <a:extLst>
                <a:ext uri="{FF2B5EF4-FFF2-40B4-BE49-F238E27FC236}">
                  <a16:creationId xmlns:a16="http://schemas.microsoft.com/office/drawing/2014/main" id="{A54AA018-5632-496C-9CD7-B6D20B3A4F9D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9" name="Freeform: Shape 576">
              <a:extLst>
                <a:ext uri="{FF2B5EF4-FFF2-40B4-BE49-F238E27FC236}">
                  <a16:creationId xmlns:a16="http://schemas.microsoft.com/office/drawing/2014/main" id="{496A5123-D7CA-4F77-8153-557D52A201E1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0" name="Freeform: Shape 577">
              <a:extLst>
                <a:ext uri="{FF2B5EF4-FFF2-40B4-BE49-F238E27FC236}">
                  <a16:creationId xmlns:a16="http://schemas.microsoft.com/office/drawing/2014/main" id="{04E52D41-82C7-497F-8996-9AC81105A25F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1" name="Freeform: Shape 578">
              <a:extLst>
                <a:ext uri="{FF2B5EF4-FFF2-40B4-BE49-F238E27FC236}">
                  <a16:creationId xmlns:a16="http://schemas.microsoft.com/office/drawing/2014/main" id="{B0292A45-4422-483F-A5B0-E987263FBC24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4068175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17" grpId="0" animBg="1"/>
      <p:bldP spid="19719" grpId="0" animBg="1"/>
      <p:bldP spid="19720" grpId="0" animBg="1"/>
      <p:bldP spid="254" grpId="0" animBg="1"/>
      <p:bldP spid="166" grpId="0" animBg="1"/>
      <p:bldP spid="167" grpId="0" animBg="1"/>
      <p:bldP spid="168" grpId="0" animBg="1"/>
      <p:bldP spid="173" grpId="0" animBg="1"/>
      <p:bldP spid="11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8DFB276A-A07F-49B7-9EA4-74566C410D59}"/>
              </a:ext>
            </a:extLst>
          </p:cNvPr>
          <p:cNvSpPr/>
          <p:nvPr/>
        </p:nvSpPr>
        <p:spPr>
          <a:xfrm>
            <a:off x="-324447" y="1500657"/>
            <a:ext cx="12897395" cy="7132319"/>
          </a:xfrm>
          <a:custGeom>
            <a:avLst/>
            <a:gdLst>
              <a:gd name="connsiteX0" fmla="*/ 819697 w 4883034"/>
              <a:gd name="connsiteY0" fmla="*/ 1373366 h 3704049"/>
              <a:gd name="connsiteX1" fmla="*/ 1540301 w 4883034"/>
              <a:gd name="connsiteY1" fmla="*/ 1493569 h 3704049"/>
              <a:gd name="connsiteX2" fmla="*/ 2360735 w 4883034"/>
              <a:gd name="connsiteY2" fmla="*/ 1387831 h 3704049"/>
              <a:gd name="connsiteX3" fmla="*/ 2950339 w 4883034"/>
              <a:gd name="connsiteY3" fmla="*/ 1178393 h 3704049"/>
              <a:gd name="connsiteX4" fmla="*/ 3642625 w 4883034"/>
              <a:gd name="connsiteY4" fmla="*/ 1193673 h 3704049"/>
              <a:gd name="connsiteX5" fmla="*/ 4792496 w 4883034"/>
              <a:gd name="connsiteY5" fmla="*/ 0 h 3704049"/>
              <a:gd name="connsiteX6" fmla="*/ 4867062 w 4883034"/>
              <a:gd name="connsiteY6" fmla="*/ 2811927 h 3704049"/>
              <a:gd name="connsiteX7" fmla="*/ 4845263 w 4883034"/>
              <a:gd name="connsiteY7" fmla="*/ 2992027 h 3704049"/>
              <a:gd name="connsiteX8" fmla="*/ 4607099 w 4883034"/>
              <a:gd name="connsiteY8" fmla="*/ 3215727 h 3704049"/>
              <a:gd name="connsiteX9" fmla="*/ 3742454 w 4883034"/>
              <a:gd name="connsiteY9" fmla="*/ 3449409 h 3704049"/>
              <a:gd name="connsiteX10" fmla="*/ 464589 w 4883034"/>
              <a:gd name="connsiteY10" fmla="*/ 3373620 h 3704049"/>
              <a:gd name="connsiteX11" fmla="*/ 325032 w 4883034"/>
              <a:gd name="connsiteY11" fmla="*/ 3259122 h 3704049"/>
              <a:gd name="connsiteX12" fmla="*/ 249651 w 4883034"/>
              <a:gd name="connsiteY12" fmla="*/ 3052740 h 3704049"/>
              <a:gd name="connsiteX13" fmla="*/ 64050 w 4883034"/>
              <a:gd name="connsiteY13" fmla="*/ 2721673 h 3704049"/>
              <a:gd name="connsiteX14" fmla="*/ 4763 w 4883034"/>
              <a:gd name="connsiteY14" fmla="*/ 2632642 h 3704049"/>
              <a:gd name="connsiteX15" fmla="*/ 16784 w 4883034"/>
              <a:gd name="connsiteY15" fmla="*/ 2490232 h 3704049"/>
              <a:gd name="connsiteX16" fmla="*/ 157156 w 4883034"/>
              <a:gd name="connsiteY16" fmla="*/ 1939949 h 3704049"/>
              <a:gd name="connsiteX17" fmla="*/ 218276 w 4883034"/>
              <a:gd name="connsiteY17" fmla="*/ 1644739 h 3704049"/>
              <a:gd name="connsiteX18" fmla="*/ 819697 w 4883034"/>
              <a:gd name="connsiteY18" fmla="*/ 1373366 h 370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83034" h="3704049">
                <a:moveTo>
                  <a:pt x="819697" y="1373366"/>
                </a:moveTo>
                <a:cubicBezTo>
                  <a:pt x="1061324" y="1377848"/>
                  <a:pt x="1299488" y="1462805"/>
                  <a:pt x="1540301" y="1493569"/>
                </a:cubicBezTo>
                <a:cubicBezTo>
                  <a:pt x="1815137" y="1528611"/>
                  <a:pt x="2093641" y="1492754"/>
                  <a:pt x="2360735" y="1387831"/>
                </a:cubicBezTo>
                <a:cubicBezTo>
                  <a:pt x="2556523" y="1310820"/>
                  <a:pt x="2748644" y="1196526"/>
                  <a:pt x="2950339" y="1178393"/>
                </a:cubicBezTo>
                <a:cubicBezTo>
                  <a:pt x="3181373" y="1157613"/>
                  <a:pt x="3415666" y="1264165"/>
                  <a:pt x="3642625" y="1193673"/>
                </a:cubicBezTo>
                <a:cubicBezTo>
                  <a:pt x="4100006" y="1051468"/>
                  <a:pt x="4357933" y="262612"/>
                  <a:pt x="4792496" y="0"/>
                </a:cubicBezTo>
                <a:cubicBezTo>
                  <a:pt x="4878064" y="930246"/>
                  <a:pt x="4903123" y="1873939"/>
                  <a:pt x="4867062" y="2811927"/>
                </a:cubicBezTo>
                <a:cubicBezTo>
                  <a:pt x="4864618" y="2873251"/>
                  <a:pt x="4861765" y="2936204"/>
                  <a:pt x="4845263" y="2992027"/>
                </a:cubicBezTo>
                <a:cubicBezTo>
                  <a:pt x="4805331" y="3127510"/>
                  <a:pt x="4700816" y="3181092"/>
                  <a:pt x="4607099" y="3215727"/>
                </a:cubicBezTo>
                <a:cubicBezTo>
                  <a:pt x="4322483" y="3321260"/>
                  <a:pt x="4032367" y="3385844"/>
                  <a:pt x="3742454" y="3449409"/>
                </a:cubicBezTo>
                <a:cubicBezTo>
                  <a:pt x="2650648" y="3688388"/>
                  <a:pt x="1512186" y="3908216"/>
                  <a:pt x="464589" y="3373620"/>
                </a:cubicBezTo>
                <a:cubicBezTo>
                  <a:pt x="414064" y="3347746"/>
                  <a:pt x="361908" y="3318408"/>
                  <a:pt x="325032" y="3259122"/>
                </a:cubicBezTo>
                <a:cubicBezTo>
                  <a:pt x="289379" y="3201873"/>
                  <a:pt x="272469" y="3124047"/>
                  <a:pt x="249651" y="3052740"/>
                </a:cubicBezTo>
                <a:cubicBezTo>
                  <a:pt x="207478" y="2920313"/>
                  <a:pt x="142895" y="2805000"/>
                  <a:pt x="64050" y="2721673"/>
                </a:cubicBezTo>
                <a:cubicBezTo>
                  <a:pt x="41028" y="2697225"/>
                  <a:pt x="15154" y="2672777"/>
                  <a:pt x="4763" y="2632642"/>
                </a:cubicBezTo>
                <a:cubicBezTo>
                  <a:pt x="-6849" y="2587005"/>
                  <a:pt x="4967" y="2535869"/>
                  <a:pt x="16784" y="2490232"/>
                </a:cubicBezTo>
                <a:cubicBezTo>
                  <a:pt x="64050" y="2308910"/>
                  <a:pt x="120891" y="2127383"/>
                  <a:pt x="157156" y="1939949"/>
                </a:cubicBezTo>
                <a:cubicBezTo>
                  <a:pt x="176511" y="1840119"/>
                  <a:pt x="176307" y="1730307"/>
                  <a:pt x="218276" y="1644739"/>
                </a:cubicBezTo>
                <a:cubicBezTo>
                  <a:pt x="336849" y="1402908"/>
                  <a:pt x="644078" y="1373366"/>
                  <a:pt x="819697" y="13733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0360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6755" name="TextBox 6754">
            <a:extLst>
              <a:ext uri="{FF2B5EF4-FFF2-40B4-BE49-F238E27FC236}">
                <a16:creationId xmlns:a16="http://schemas.microsoft.com/office/drawing/2014/main" id="{C83D4BE2-D008-4FDA-AD53-5C5178B699CD}"/>
              </a:ext>
            </a:extLst>
          </p:cNvPr>
          <p:cNvSpPr txBox="1"/>
          <p:nvPr/>
        </p:nvSpPr>
        <p:spPr>
          <a:xfrm>
            <a:off x="1806633" y="1149990"/>
            <a:ext cx="944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Pembuatan</a:t>
            </a:r>
            <a:r>
              <a:rPr lang="en-US" sz="44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44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Kuesioner</a:t>
            </a:r>
            <a:r>
              <a:rPr lang="en-US" sz="44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</a:p>
          <a:p>
            <a:pPr algn="ctr"/>
            <a:r>
              <a:rPr lang="en-US" sz="44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dalam</a:t>
            </a:r>
            <a:endParaRPr lang="en-US" sz="4400" spc="3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B8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achday" panose="02000500000000000000" pitchFamily="2" charset="0"/>
              <a:cs typeface="ARMNoklae" panose="02000506000000020004" pitchFamily="2" charset="0"/>
            </a:endParaRPr>
          </a:p>
          <a:p>
            <a:pPr algn="ctr"/>
            <a:r>
              <a:rPr lang="en-US" sz="44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user Acceptance testing</a:t>
            </a:r>
            <a:endParaRPr lang="th-TH" sz="4400" spc="3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B8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achday" panose="02000500000000000000" pitchFamily="2" charset="0"/>
              <a:cs typeface="ARMNoklae" panose="02000506000000020004" pitchFamily="2" charset="0"/>
            </a:endParaRPr>
          </a:p>
        </p:txBody>
      </p:sp>
      <p:grpSp>
        <p:nvGrpSpPr>
          <p:cNvPr id="18686" name="Graphic 18676">
            <a:extLst>
              <a:ext uri="{FF2B5EF4-FFF2-40B4-BE49-F238E27FC236}">
                <a16:creationId xmlns:a16="http://schemas.microsoft.com/office/drawing/2014/main" id="{9E377683-8C17-4214-8AF4-C70F15BE6E44}"/>
              </a:ext>
            </a:extLst>
          </p:cNvPr>
          <p:cNvGrpSpPr/>
          <p:nvPr/>
        </p:nvGrpSpPr>
        <p:grpSpPr>
          <a:xfrm>
            <a:off x="807718" y="-1314362"/>
            <a:ext cx="545271" cy="4481594"/>
            <a:chOff x="6731507" y="2028824"/>
            <a:chExt cx="178975" cy="2065305"/>
          </a:xfrm>
        </p:grpSpPr>
        <p:grpSp>
          <p:nvGrpSpPr>
            <p:cNvPr id="18687" name="Graphic 18676">
              <a:extLst>
                <a:ext uri="{FF2B5EF4-FFF2-40B4-BE49-F238E27FC236}">
                  <a16:creationId xmlns:a16="http://schemas.microsoft.com/office/drawing/2014/main" id="{9E377683-8C17-4214-8AF4-C70F15BE6E44}"/>
                </a:ext>
              </a:extLst>
            </p:cNvPr>
            <p:cNvGrpSpPr/>
            <p:nvPr/>
          </p:nvGrpSpPr>
          <p:grpSpPr>
            <a:xfrm>
              <a:off x="6731507" y="3842384"/>
              <a:ext cx="171450" cy="251745"/>
              <a:chOff x="6731507" y="3842384"/>
              <a:chExt cx="171450" cy="251745"/>
            </a:xfrm>
          </p:grpSpPr>
          <p:sp>
            <p:nvSpPr>
              <p:cNvPr id="6752" name="Freeform: Shape 6751">
                <a:extLst>
                  <a:ext uri="{FF2B5EF4-FFF2-40B4-BE49-F238E27FC236}">
                    <a16:creationId xmlns:a16="http://schemas.microsoft.com/office/drawing/2014/main" id="{7843A706-1872-4630-86F2-9656A483F894}"/>
                  </a:ext>
                </a:extLst>
              </p:cNvPr>
              <p:cNvSpPr/>
              <p:nvPr/>
            </p:nvSpPr>
            <p:spPr>
              <a:xfrm>
                <a:off x="6731507" y="3842384"/>
                <a:ext cx="171450" cy="251745"/>
              </a:xfrm>
              <a:custGeom>
                <a:avLst/>
                <a:gdLst>
                  <a:gd name="connsiteX0" fmla="*/ 171450 w 171450"/>
                  <a:gd name="connsiteY0" fmla="*/ 667 h 251745"/>
                  <a:gd name="connsiteX1" fmla="*/ 84677 w 171450"/>
                  <a:gd name="connsiteY1" fmla="*/ 251746 h 251745"/>
                  <a:gd name="connsiteX2" fmla="*/ 0 w 171450"/>
                  <a:gd name="connsiteY2" fmla="*/ 0 h 25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51745">
                    <a:moveTo>
                      <a:pt x="171450" y="667"/>
                    </a:moveTo>
                    <a:lnTo>
                      <a:pt x="84677" y="2517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4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53" name="Freeform: Shape 6752">
                <a:extLst>
                  <a:ext uri="{FF2B5EF4-FFF2-40B4-BE49-F238E27FC236}">
                    <a16:creationId xmlns:a16="http://schemas.microsoft.com/office/drawing/2014/main" id="{7BCB4427-1C59-42DF-8039-17E7C2275705}"/>
                  </a:ext>
                </a:extLst>
              </p:cNvPr>
              <p:cNvSpPr/>
              <p:nvPr/>
            </p:nvSpPr>
            <p:spPr>
              <a:xfrm>
                <a:off x="6779132" y="3984021"/>
                <a:ext cx="74961" cy="110108"/>
              </a:xfrm>
              <a:custGeom>
                <a:avLst/>
                <a:gdLst>
                  <a:gd name="connsiteX0" fmla="*/ 0 w 74961"/>
                  <a:gd name="connsiteY0" fmla="*/ 0 h 110108"/>
                  <a:gd name="connsiteX1" fmla="*/ 74962 w 74961"/>
                  <a:gd name="connsiteY1" fmla="*/ 286 h 110108"/>
                  <a:gd name="connsiteX2" fmla="*/ 37052 w 74961"/>
                  <a:gd name="connsiteY2" fmla="*/ 110109 h 110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961" h="110108">
                    <a:moveTo>
                      <a:pt x="0" y="0"/>
                    </a:moveTo>
                    <a:lnTo>
                      <a:pt x="74962" y="286"/>
                    </a:lnTo>
                    <a:lnTo>
                      <a:pt x="37052" y="110109"/>
                    </a:lnTo>
                    <a:close/>
                  </a:path>
                </a:pathLst>
              </a:custGeom>
              <a:solidFill>
                <a:srgbClr val="90A4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6754" name="Graphic 18676">
              <a:extLst>
                <a:ext uri="{FF2B5EF4-FFF2-40B4-BE49-F238E27FC236}">
                  <a16:creationId xmlns:a16="http://schemas.microsoft.com/office/drawing/2014/main" id="{9E377683-8C17-4214-8AF4-C70F15BE6E44}"/>
                </a:ext>
              </a:extLst>
            </p:cNvPr>
            <p:cNvGrpSpPr/>
            <p:nvPr/>
          </p:nvGrpSpPr>
          <p:grpSpPr>
            <a:xfrm>
              <a:off x="6731507" y="2028824"/>
              <a:ext cx="178975" cy="1814227"/>
              <a:chOff x="6731507" y="2028824"/>
              <a:chExt cx="178975" cy="1814227"/>
            </a:xfrm>
          </p:grpSpPr>
          <p:sp>
            <p:nvSpPr>
              <p:cNvPr id="6756" name="Freeform: Shape 6755">
                <a:extLst>
                  <a:ext uri="{FF2B5EF4-FFF2-40B4-BE49-F238E27FC236}">
                    <a16:creationId xmlns:a16="http://schemas.microsoft.com/office/drawing/2014/main" id="{A4E12470-3245-4FE4-A9AE-EE4E60956E5B}"/>
                  </a:ext>
                </a:extLst>
              </p:cNvPr>
              <p:cNvSpPr/>
              <p:nvPr/>
            </p:nvSpPr>
            <p:spPr>
              <a:xfrm>
                <a:off x="6731507" y="2028824"/>
                <a:ext cx="178975" cy="1814227"/>
              </a:xfrm>
              <a:custGeom>
                <a:avLst/>
                <a:gdLst>
                  <a:gd name="connsiteX0" fmla="*/ 171450 w 178975"/>
                  <a:gd name="connsiteY0" fmla="*/ 1814228 h 1814227"/>
                  <a:gd name="connsiteX1" fmla="*/ 178975 w 178975"/>
                  <a:gd name="connsiteY1" fmla="*/ 86107 h 1814227"/>
                  <a:gd name="connsiteX2" fmla="*/ 93631 w 178975"/>
                  <a:gd name="connsiteY2" fmla="*/ 1 h 1814227"/>
                  <a:gd name="connsiteX3" fmla="*/ 7525 w 178975"/>
                  <a:gd name="connsiteY3" fmla="*/ 85345 h 1814227"/>
                  <a:gd name="connsiteX4" fmla="*/ 0 w 178975"/>
                  <a:gd name="connsiteY4" fmla="*/ 1813466 h 1814227"/>
                  <a:gd name="connsiteX5" fmla="*/ 171450 w 178975"/>
                  <a:gd name="connsiteY5" fmla="*/ 1814228 h 181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975" h="1814227">
                    <a:moveTo>
                      <a:pt x="171450" y="1814228"/>
                    </a:moveTo>
                    <a:lnTo>
                      <a:pt x="178975" y="86107"/>
                    </a:lnTo>
                    <a:cubicBezTo>
                      <a:pt x="179165" y="38767"/>
                      <a:pt x="140970" y="286"/>
                      <a:pt x="93631" y="1"/>
                    </a:cubicBezTo>
                    <a:cubicBezTo>
                      <a:pt x="46292" y="-190"/>
                      <a:pt x="7715" y="38005"/>
                      <a:pt x="7525" y="85345"/>
                    </a:cubicBezTo>
                    <a:lnTo>
                      <a:pt x="0" y="1813466"/>
                    </a:lnTo>
                    <a:lnTo>
                      <a:pt x="171450" y="1814228"/>
                    </a:lnTo>
                    <a:close/>
                  </a:path>
                </a:pathLst>
              </a:custGeom>
              <a:solidFill>
                <a:srgbClr val="8D74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6757" name="Freeform: Shape 6756">
                <a:extLst>
                  <a:ext uri="{FF2B5EF4-FFF2-40B4-BE49-F238E27FC236}">
                    <a16:creationId xmlns:a16="http://schemas.microsoft.com/office/drawing/2014/main" id="{1E87AC40-725A-4591-8DD9-2B285840FC6E}"/>
                  </a:ext>
                </a:extLst>
              </p:cNvPr>
              <p:cNvSpPr/>
              <p:nvPr/>
            </p:nvSpPr>
            <p:spPr>
              <a:xfrm>
                <a:off x="6731507" y="2028824"/>
                <a:ext cx="93630" cy="1813846"/>
              </a:xfrm>
              <a:custGeom>
                <a:avLst/>
                <a:gdLst>
                  <a:gd name="connsiteX0" fmla="*/ 93631 w 93630"/>
                  <a:gd name="connsiteY0" fmla="*/ 1 h 1813846"/>
                  <a:gd name="connsiteX1" fmla="*/ 7525 w 93630"/>
                  <a:gd name="connsiteY1" fmla="*/ 85345 h 1813846"/>
                  <a:gd name="connsiteX2" fmla="*/ 0 w 93630"/>
                  <a:gd name="connsiteY2" fmla="*/ 1813466 h 1813846"/>
                  <a:gd name="connsiteX3" fmla="*/ 85725 w 93630"/>
                  <a:gd name="connsiteY3" fmla="*/ 1813846 h 1813846"/>
                  <a:gd name="connsiteX4" fmla="*/ 93631 w 93630"/>
                  <a:gd name="connsiteY4" fmla="*/ 1 h 181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630" h="1813846">
                    <a:moveTo>
                      <a:pt x="93631" y="1"/>
                    </a:moveTo>
                    <a:cubicBezTo>
                      <a:pt x="46292" y="-190"/>
                      <a:pt x="7715" y="38005"/>
                      <a:pt x="7525" y="85345"/>
                    </a:cubicBezTo>
                    <a:lnTo>
                      <a:pt x="0" y="1813466"/>
                    </a:lnTo>
                    <a:lnTo>
                      <a:pt x="85725" y="1813846"/>
                    </a:lnTo>
                    <a:lnTo>
                      <a:pt x="93631" y="1"/>
                    </a:ln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sp>
        <p:nvSpPr>
          <p:cNvPr id="19089" name="Graphic 19087">
            <a:extLst>
              <a:ext uri="{FF2B5EF4-FFF2-40B4-BE49-F238E27FC236}">
                <a16:creationId xmlns:a16="http://schemas.microsoft.com/office/drawing/2014/main" id="{AC6AD137-2315-43D9-93C1-A2A0CBEB844B}"/>
              </a:ext>
            </a:extLst>
          </p:cNvPr>
          <p:cNvSpPr/>
          <p:nvPr/>
        </p:nvSpPr>
        <p:spPr>
          <a:xfrm>
            <a:off x="5279034" y="5979942"/>
            <a:ext cx="2483129" cy="950082"/>
          </a:xfrm>
          <a:custGeom>
            <a:avLst/>
            <a:gdLst>
              <a:gd name="connsiteX0" fmla="*/ 3452743 w 3916307"/>
              <a:gd name="connsiteY0" fmla="*/ 0 h 1611218"/>
              <a:gd name="connsiteX1" fmla="*/ 3440575 w 3916307"/>
              <a:gd name="connsiteY1" fmla="*/ 338 h 1611218"/>
              <a:gd name="connsiteX2" fmla="*/ 3432125 w 3916307"/>
              <a:gd name="connsiteY2" fmla="*/ 338 h 1611218"/>
              <a:gd name="connsiteX3" fmla="*/ 3424351 w 3916307"/>
              <a:gd name="connsiteY3" fmla="*/ 338 h 1611218"/>
              <a:gd name="connsiteX4" fmla="*/ 3413535 w 3916307"/>
              <a:gd name="connsiteY4" fmla="*/ 338 h 1611218"/>
              <a:gd name="connsiteX5" fmla="*/ 3394270 w 3916307"/>
              <a:gd name="connsiteY5" fmla="*/ 11830 h 1611218"/>
              <a:gd name="connsiteX6" fmla="*/ 3391228 w 3916307"/>
              <a:gd name="connsiteY6" fmla="*/ 11830 h 1611218"/>
              <a:gd name="connsiteX7" fmla="*/ 3387848 w 3916307"/>
              <a:gd name="connsiteY7" fmla="*/ 11830 h 1611218"/>
              <a:gd name="connsiteX8" fmla="*/ 3384806 w 3916307"/>
              <a:gd name="connsiteY8" fmla="*/ 11492 h 1611218"/>
              <a:gd name="connsiteX9" fmla="*/ 3380412 w 3916307"/>
              <a:gd name="connsiteY9" fmla="*/ 11830 h 1611218"/>
              <a:gd name="connsiteX10" fmla="*/ 3372638 w 3916307"/>
              <a:gd name="connsiteY10" fmla="*/ 14196 h 1611218"/>
              <a:gd name="connsiteX11" fmla="*/ 3369596 w 3916307"/>
              <a:gd name="connsiteY11" fmla="*/ 14872 h 1611218"/>
              <a:gd name="connsiteX12" fmla="*/ 3280028 w 3916307"/>
              <a:gd name="connsiteY12" fmla="*/ 23660 h 1611218"/>
              <a:gd name="connsiteX13" fmla="*/ 3218175 w 3916307"/>
              <a:gd name="connsiteY13" fmla="*/ 36165 h 1611218"/>
              <a:gd name="connsiteX14" fmla="*/ 3201275 w 3916307"/>
              <a:gd name="connsiteY14" fmla="*/ 39545 h 1611218"/>
              <a:gd name="connsiteX15" fmla="*/ 3180658 w 3916307"/>
              <a:gd name="connsiteY15" fmla="*/ 44615 h 1611218"/>
              <a:gd name="connsiteX16" fmla="*/ 3163758 w 3916307"/>
              <a:gd name="connsiteY16" fmla="*/ 48333 h 1611218"/>
              <a:gd name="connsiteX17" fmla="*/ 3160040 w 3916307"/>
              <a:gd name="connsiteY17" fmla="*/ 49347 h 1611218"/>
              <a:gd name="connsiteX18" fmla="*/ 3126240 w 3916307"/>
              <a:gd name="connsiteY18" fmla="*/ 56783 h 1611218"/>
              <a:gd name="connsiteX19" fmla="*/ 3046812 w 3916307"/>
              <a:gd name="connsiteY19" fmla="*/ 70979 h 1611218"/>
              <a:gd name="connsiteX20" fmla="*/ 2968059 w 3916307"/>
              <a:gd name="connsiteY20" fmla="*/ 80781 h 1611218"/>
              <a:gd name="connsiteX21" fmla="*/ 2960961 w 3916307"/>
              <a:gd name="connsiteY21" fmla="*/ 81457 h 1611218"/>
              <a:gd name="connsiteX22" fmla="*/ 2917360 w 3916307"/>
              <a:gd name="connsiteY22" fmla="*/ 85851 h 1611218"/>
              <a:gd name="connsiteX23" fmla="*/ 2913642 w 3916307"/>
              <a:gd name="connsiteY23" fmla="*/ 86189 h 1611218"/>
              <a:gd name="connsiteX24" fmla="*/ 2893362 w 3916307"/>
              <a:gd name="connsiteY24" fmla="*/ 88554 h 1611218"/>
              <a:gd name="connsiteX25" fmla="*/ 2874097 w 3916307"/>
              <a:gd name="connsiteY25" fmla="*/ 90582 h 1611218"/>
              <a:gd name="connsiteX26" fmla="*/ 2834552 w 3916307"/>
              <a:gd name="connsiteY26" fmla="*/ 94976 h 1611218"/>
              <a:gd name="connsiteX27" fmla="*/ 2821032 w 3916307"/>
              <a:gd name="connsiteY27" fmla="*/ 96666 h 1611218"/>
              <a:gd name="connsiteX28" fmla="*/ 2783852 w 3916307"/>
              <a:gd name="connsiteY28" fmla="*/ 100722 h 1611218"/>
              <a:gd name="connsiteX29" fmla="*/ 2695298 w 3916307"/>
              <a:gd name="connsiteY29" fmla="*/ 109172 h 1611218"/>
              <a:gd name="connsiteX30" fmla="*/ 2661161 w 3916307"/>
              <a:gd name="connsiteY30" fmla="*/ 111876 h 1611218"/>
              <a:gd name="connsiteX31" fmla="*/ 2607758 w 3916307"/>
              <a:gd name="connsiteY31" fmla="*/ 115932 h 1611218"/>
              <a:gd name="connsiteX32" fmla="*/ 2588154 w 3916307"/>
              <a:gd name="connsiteY32" fmla="*/ 117622 h 1611218"/>
              <a:gd name="connsiteX33" fmla="*/ 2561452 w 3916307"/>
              <a:gd name="connsiteY33" fmla="*/ 119988 h 1611218"/>
              <a:gd name="connsiteX34" fmla="*/ 2521569 w 3916307"/>
              <a:gd name="connsiteY34" fmla="*/ 123706 h 1611218"/>
              <a:gd name="connsiteX35" fmla="*/ 2511091 w 3916307"/>
              <a:gd name="connsiteY35" fmla="*/ 124720 h 1611218"/>
              <a:gd name="connsiteX36" fmla="*/ 2432339 w 3916307"/>
              <a:gd name="connsiteY36" fmla="*/ 130804 h 1611218"/>
              <a:gd name="connsiteX37" fmla="*/ 2366430 w 3916307"/>
              <a:gd name="connsiteY37" fmla="*/ 133846 h 1611218"/>
              <a:gd name="connsiteX38" fmla="*/ 2344460 w 3916307"/>
              <a:gd name="connsiteY38" fmla="*/ 134860 h 1611218"/>
              <a:gd name="connsiteX39" fmla="*/ 2268749 w 3916307"/>
              <a:gd name="connsiteY39" fmla="*/ 138578 h 1611218"/>
              <a:gd name="connsiteX40" fmla="*/ 2217374 w 3916307"/>
              <a:gd name="connsiteY40" fmla="*/ 140944 h 1611218"/>
              <a:gd name="connsiteX41" fmla="*/ 2093330 w 3916307"/>
              <a:gd name="connsiteY41" fmla="*/ 145675 h 1611218"/>
              <a:gd name="connsiteX42" fmla="*/ 2051757 w 3916307"/>
              <a:gd name="connsiteY42" fmla="*/ 146689 h 1611218"/>
              <a:gd name="connsiteX43" fmla="*/ 2006804 w 3916307"/>
              <a:gd name="connsiteY43" fmla="*/ 147703 h 1611218"/>
              <a:gd name="connsiteX44" fmla="*/ 1995312 w 3916307"/>
              <a:gd name="connsiteY44" fmla="*/ 147703 h 1611218"/>
              <a:gd name="connsiteX45" fmla="*/ 1859100 w 3916307"/>
              <a:gd name="connsiteY45" fmla="*/ 149055 h 1611218"/>
              <a:gd name="connsiteX46" fmla="*/ 1826653 w 3916307"/>
              <a:gd name="connsiteY46" fmla="*/ 149393 h 1611218"/>
              <a:gd name="connsiteX47" fmla="*/ 1747900 w 3916307"/>
              <a:gd name="connsiteY47" fmla="*/ 150069 h 1611218"/>
              <a:gd name="connsiteX48" fmla="*/ 1740126 w 3916307"/>
              <a:gd name="connsiteY48" fmla="*/ 150069 h 1611218"/>
              <a:gd name="connsiteX49" fmla="*/ 1731339 w 3916307"/>
              <a:gd name="connsiteY49" fmla="*/ 150069 h 1611218"/>
              <a:gd name="connsiteX50" fmla="*/ 1690441 w 3916307"/>
              <a:gd name="connsiteY50" fmla="*/ 150407 h 1611218"/>
              <a:gd name="connsiteX51" fmla="*/ 1687061 w 3916307"/>
              <a:gd name="connsiteY51" fmla="*/ 150407 h 1611218"/>
              <a:gd name="connsiteX52" fmla="*/ 1682329 w 3916307"/>
              <a:gd name="connsiteY52" fmla="*/ 150745 h 1611218"/>
              <a:gd name="connsiteX53" fmla="*/ 1617773 w 3916307"/>
              <a:gd name="connsiteY53" fmla="*/ 152435 h 1611218"/>
              <a:gd name="connsiteX54" fmla="*/ 1613379 w 3916307"/>
              <a:gd name="connsiteY54" fmla="*/ 153111 h 1611218"/>
              <a:gd name="connsiteX55" fmla="*/ 1594451 w 3916307"/>
              <a:gd name="connsiteY55" fmla="*/ 152773 h 1611218"/>
              <a:gd name="connsiteX56" fmla="*/ 1577551 w 3916307"/>
              <a:gd name="connsiteY56" fmla="*/ 153111 h 1611218"/>
              <a:gd name="connsiteX57" fmla="*/ 1475139 w 3916307"/>
              <a:gd name="connsiteY57" fmla="*/ 154125 h 1611218"/>
              <a:gd name="connsiteX58" fmla="*/ 1397400 w 3916307"/>
              <a:gd name="connsiteY58" fmla="*/ 153449 h 1611218"/>
              <a:gd name="connsiteX59" fmla="*/ 1210828 w 3916307"/>
              <a:gd name="connsiteY59" fmla="*/ 149055 h 1611218"/>
              <a:gd name="connsiteX60" fmla="*/ 1169254 w 3916307"/>
              <a:gd name="connsiteY60" fmla="*/ 147365 h 1611218"/>
              <a:gd name="connsiteX61" fmla="*/ 1123963 w 3916307"/>
              <a:gd name="connsiteY61" fmla="*/ 145000 h 1611218"/>
              <a:gd name="connsiteX62" fmla="*/ 1079348 w 3916307"/>
              <a:gd name="connsiteY62" fmla="*/ 142972 h 1611218"/>
              <a:gd name="connsiteX63" fmla="*/ 1066166 w 3916307"/>
              <a:gd name="connsiteY63" fmla="*/ 142296 h 1611218"/>
              <a:gd name="connsiteX64" fmla="*/ 1038113 w 3916307"/>
              <a:gd name="connsiteY64" fmla="*/ 140944 h 1611218"/>
              <a:gd name="connsiteX65" fmla="*/ 974908 w 3916307"/>
              <a:gd name="connsiteY65" fmla="*/ 137902 h 1611218"/>
              <a:gd name="connsiteX66" fmla="*/ 942798 w 3916307"/>
              <a:gd name="connsiteY66" fmla="*/ 135874 h 1611218"/>
              <a:gd name="connsiteX67" fmla="*/ 855596 w 3916307"/>
              <a:gd name="connsiteY67" fmla="*/ 133508 h 1611218"/>
              <a:gd name="connsiteX68" fmla="*/ 831598 w 3916307"/>
              <a:gd name="connsiteY68" fmla="*/ 133508 h 1611218"/>
              <a:gd name="connsiteX69" fmla="*/ 754536 w 3916307"/>
              <a:gd name="connsiteY69" fmla="*/ 133846 h 1611218"/>
              <a:gd name="connsiteX70" fmla="*/ 713976 w 3916307"/>
              <a:gd name="connsiteY70" fmla="*/ 134184 h 1611218"/>
              <a:gd name="connsiteX71" fmla="*/ 634886 w 3916307"/>
              <a:gd name="connsiteY71" fmla="*/ 137902 h 1611218"/>
              <a:gd name="connsiteX72" fmla="*/ 621704 w 3916307"/>
              <a:gd name="connsiteY72" fmla="*/ 138916 h 1611218"/>
              <a:gd name="connsiteX73" fmla="*/ 590608 w 3916307"/>
              <a:gd name="connsiteY73" fmla="*/ 140606 h 1611218"/>
              <a:gd name="connsiteX74" fmla="*/ 576751 w 3916307"/>
              <a:gd name="connsiteY74" fmla="*/ 134184 h 1611218"/>
              <a:gd name="connsiteX75" fmla="*/ 573709 w 3916307"/>
              <a:gd name="connsiteY75" fmla="*/ 133508 h 1611218"/>
              <a:gd name="connsiteX76" fmla="*/ 568301 w 3916307"/>
              <a:gd name="connsiteY76" fmla="*/ 132494 h 1611218"/>
              <a:gd name="connsiteX77" fmla="*/ 557147 w 3916307"/>
              <a:gd name="connsiteY77" fmla="*/ 132832 h 1611218"/>
              <a:gd name="connsiteX78" fmla="*/ 543627 w 3916307"/>
              <a:gd name="connsiteY78" fmla="*/ 134184 h 1611218"/>
              <a:gd name="connsiteX79" fmla="*/ 539909 w 3916307"/>
              <a:gd name="connsiteY79" fmla="*/ 134184 h 1611218"/>
              <a:gd name="connsiteX80" fmla="*/ 501716 w 3916307"/>
              <a:gd name="connsiteY80" fmla="*/ 135198 h 1611218"/>
              <a:gd name="connsiteX81" fmla="*/ 493604 w 3916307"/>
              <a:gd name="connsiteY81" fmla="*/ 135198 h 1611218"/>
              <a:gd name="connsiteX82" fmla="*/ 489210 w 3916307"/>
              <a:gd name="connsiteY82" fmla="*/ 135198 h 1611218"/>
              <a:gd name="connsiteX83" fmla="*/ 485154 w 3916307"/>
              <a:gd name="connsiteY83" fmla="*/ 135198 h 1611218"/>
              <a:gd name="connsiteX84" fmla="*/ 480760 w 3916307"/>
              <a:gd name="connsiteY84" fmla="*/ 135198 h 1611218"/>
              <a:gd name="connsiteX85" fmla="*/ 458115 w 3916307"/>
              <a:gd name="connsiteY85" fmla="*/ 136212 h 1611218"/>
              <a:gd name="connsiteX86" fmla="*/ 448989 w 3916307"/>
              <a:gd name="connsiteY86" fmla="*/ 136550 h 1611218"/>
              <a:gd name="connsiteX87" fmla="*/ 361110 w 3916307"/>
              <a:gd name="connsiteY87" fmla="*/ 144662 h 1611218"/>
              <a:gd name="connsiteX88" fmla="*/ 269176 w 3916307"/>
              <a:gd name="connsiteY88" fmla="*/ 165955 h 1611218"/>
              <a:gd name="connsiteX89" fmla="*/ 264782 w 3916307"/>
              <a:gd name="connsiteY89" fmla="*/ 167983 h 1611218"/>
              <a:gd name="connsiteX90" fmla="*/ 241798 w 3916307"/>
              <a:gd name="connsiteY90" fmla="*/ 173391 h 1611218"/>
              <a:gd name="connsiteX91" fmla="*/ 231997 w 3916307"/>
              <a:gd name="connsiteY91" fmla="*/ 176095 h 1611218"/>
              <a:gd name="connsiteX92" fmla="*/ 172510 w 3916307"/>
              <a:gd name="connsiteY92" fmla="*/ 192319 h 1611218"/>
              <a:gd name="connsiteX93" fmla="*/ 95447 w 3916307"/>
              <a:gd name="connsiteY93" fmla="*/ 227470 h 1611218"/>
              <a:gd name="connsiteX94" fmla="*/ 53536 w 3916307"/>
              <a:gd name="connsiteY94" fmla="*/ 255524 h 1611218"/>
              <a:gd name="connsiteX95" fmla="*/ 37312 w 3916307"/>
              <a:gd name="connsiteY95" fmla="*/ 271409 h 1611218"/>
              <a:gd name="connsiteX96" fmla="*/ 33594 w 3916307"/>
              <a:gd name="connsiteY96" fmla="*/ 275127 h 1611218"/>
              <a:gd name="connsiteX97" fmla="*/ 21088 w 3916307"/>
              <a:gd name="connsiteY97" fmla="*/ 291013 h 1611218"/>
              <a:gd name="connsiteX98" fmla="*/ 8582 w 3916307"/>
              <a:gd name="connsiteY98" fmla="*/ 315011 h 1611218"/>
              <a:gd name="connsiteX99" fmla="*/ 1485 w 3916307"/>
              <a:gd name="connsiteY99" fmla="*/ 343064 h 1611218"/>
              <a:gd name="connsiteX100" fmla="*/ 133 w 3916307"/>
              <a:gd name="connsiteY100" fmla="*/ 362330 h 1611218"/>
              <a:gd name="connsiteX101" fmla="*/ 809 w 3916307"/>
              <a:gd name="connsiteY101" fmla="*/ 392749 h 1611218"/>
              <a:gd name="connsiteX102" fmla="*/ 12638 w 3916307"/>
              <a:gd name="connsiteY102" fmla="*/ 439392 h 1611218"/>
              <a:gd name="connsiteX103" fmla="*/ 18384 w 3916307"/>
              <a:gd name="connsiteY103" fmla="*/ 452574 h 1611218"/>
              <a:gd name="connsiteX104" fmla="*/ 20750 w 3916307"/>
              <a:gd name="connsiteY104" fmla="*/ 457982 h 1611218"/>
              <a:gd name="connsiteX105" fmla="*/ 30552 w 3916307"/>
              <a:gd name="connsiteY105" fmla="*/ 476910 h 1611218"/>
              <a:gd name="connsiteX106" fmla="*/ 58944 w 3916307"/>
              <a:gd name="connsiteY106" fmla="*/ 517469 h 1611218"/>
              <a:gd name="connsiteX107" fmla="*/ 78547 w 3916307"/>
              <a:gd name="connsiteY107" fmla="*/ 536397 h 1611218"/>
              <a:gd name="connsiteX108" fmla="*/ 96461 w 3916307"/>
              <a:gd name="connsiteY108" fmla="*/ 551607 h 1611218"/>
              <a:gd name="connsiteX109" fmla="*/ 174876 w 3916307"/>
              <a:gd name="connsiteY109" fmla="*/ 594194 h 1611218"/>
              <a:gd name="connsiteX110" fmla="*/ 191775 w 3916307"/>
              <a:gd name="connsiteY110" fmla="*/ 600278 h 1611218"/>
              <a:gd name="connsiteX111" fmla="*/ 197183 w 3916307"/>
              <a:gd name="connsiteY111" fmla="*/ 602306 h 1611218"/>
              <a:gd name="connsiteX112" fmla="*/ 201915 w 3916307"/>
              <a:gd name="connsiteY112" fmla="*/ 603996 h 1611218"/>
              <a:gd name="connsiteX113" fmla="*/ 253290 w 3916307"/>
              <a:gd name="connsiteY113" fmla="*/ 623937 h 1611218"/>
              <a:gd name="connsiteX114" fmla="*/ 277288 w 3916307"/>
              <a:gd name="connsiteY114" fmla="*/ 635429 h 1611218"/>
              <a:gd name="connsiteX115" fmla="*/ 336437 w 3916307"/>
              <a:gd name="connsiteY115" fmla="*/ 679030 h 1611218"/>
              <a:gd name="connsiteX116" fmla="*/ 368884 w 3916307"/>
              <a:gd name="connsiteY116" fmla="*/ 718238 h 1611218"/>
              <a:gd name="connsiteX117" fmla="*/ 376658 w 3916307"/>
              <a:gd name="connsiteY117" fmla="*/ 735137 h 1611218"/>
              <a:gd name="connsiteX118" fmla="*/ 377334 w 3916307"/>
              <a:gd name="connsiteY118" fmla="*/ 741559 h 1611218"/>
              <a:gd name="connsiteX119" fmla="*/ 375644 w 3916307"/>
              <a:gd name="connsiteY119" fmla="*/ 753727 h 1611218"/>
              <a:gd name="connsiteX120" fmla="*/ 365842 w 3916307"/>
              <a:gd name="connsiteY120" fmla="*/ 780767 h 1611218"/>
              <a:gd name="connsiteX121" fmla="*/ 348605 w 3916307"/>
              <a:gd name="connsiteY121" fmla="*/ 802398 h 1611218"/>
              <a:gd name="connsiteX122" fmla="*/ 303313 w 3916307"/>
              <a:gd name="connsiteY122" fmla="*/ 840929 h 1611218"/>
              <a:gd name="connsiteX123" fmla="*/ 293850 w 3916307"/>
              <a:gd name="connsiteY123" fmla="*/ 848365 h 1611218"/>
              <a:gd name="connsiteX124" fmla="*/ 286076 w 3916307"/>
              <a:gd name="connsiteY124" fmla="*/ 855125 h 1611218"/>
              <a:gd name="connsiteX125" fmla="*/ 268162 w 3916307"/>
              <a:gd name="connsiteY125" fmla="*/ 870673 h 1611218"/>
              <a:gd name="connsiteX126" fmla="*/ 260050 w 3916307"/>
              <a:gd name="connsiteY126" fmla="*/ 878109 h 1611218"/>
              <a:gd name="connsiteX127" fmla="*/ 231997 w 3916307"/>
              <a:gd name="connsiteY127" fmla="*/ 907176 h 1611218"/>
              <a:gd name="connsiteX128" fmla="*/ 206985 w 3916307"/>
              <a:gd name="connsiteY128" fmla="*/ 943680 h 1611218"/>
              <a:gd name="connsiteX129" fmla="*/ 194479 w 3916307"/>
              <a:gd name="connsiteY129" fmla="*/ 982211 h 1611218"/>
              <a:gd name="connsiteX130" fmla="*/ 193803 w 3916307"/>
              <a:gd name="connsiteY130" fmla="*/ 997083 h 1611218"/>
              <a:gd name="connsiteX131" fmla="*/ 195493 w 3916307"/>
              <a:gd name="connsiteY131" fmla="*/ 1023108 h 1611218"/>
              <a:gd name="connsiteX132" fmla="*/ 206647 w 3916307"/>
              <a:gd name="connsiteY132" fmla="*/ 1066034 h 1611218"/>
              <a:gd name="connsiteX133" fmla="*/ 252276 w 3916307"/>
              <a:gd name="connsiteY133" fmla="*/ 1144110 h 1611218"/>
              <a:gd name="connsiteX134" fmla="*/ 316495 w 3916307"/>
              <a:gd name="connsiteY134" fmla="*/ 1209343 h 1611218"/>
              <a:gd name="connsiteX135" fmla="*/ 349957 w 3916307"/>
              <a:gd name="connsiteY135" fmla="*/ 1234693 h 1611218"/>
              <a:gd name="connsiteX136" fmla="*/ 391192 w 3916307"/>
              <a:gd name="connsiteY136" fmla="*/ 1260718 h 1611218"/>
              <a:gd name="connsiteX137" fmla="*/ 420597 w 3916307"/>
              <a:gd name="connsiteY137" fmla="*/ 1275252 h 1611218"/>
              <a:gd name="connsiteX138" fmla="*/ 423301 w 3916307"/>
              <a:gd name="connsiteY138" fmla="*/ 1276604 h 1611218"/>
              <a:gd name="connsiteX139" fmla="*/ 426343 w 3916307"/>
              <a:gd name="connsiteY139" fmla="*/ 1277956 h 1611218"/>
              <a:gd name="connsiteX140" fmla="*/ 430399 w 3916307"/>
              <a:gd name="connsiteY140" fmla="*/ 1279646 h 1611218"/>
              <a:gd name="connsiteX141" fmla="*/ 472310 w 3916307"/>
              <a:gd name="connsiteY141" fmla="*/ 1297560 h 1611218"/>
              <a:gd name="connsiteX142" fmla="*/ 544641 w 3916307"/>
              <a:gd name="connsiteY142" fmla="*/ 1323247 h 1611218"/>
              <a:gd name="connsiteX143" fmla="*/ 573371 w 3916307"/>
              <a:gd name="connsiteY143" fmla="*/ 1327303 h 1611218"/>
              <a:gd name="connsiteX144" fmla="*/ 589594 w 3916307"/>
              <a:gd name="connsiteY144" fmla="*/ 1329331 h 1611218"/>
              <a:gd name="connsiteX145" fmla="*/ 621366 w 3916307"/>
              <a:gd name="connsiteY145" fmla="*/ 1333049 h 1611218"/>
              <a:gd name="connsiteX146" fmla="*/ 637252 w 3916307"/>
              <a:gd name="connsiteY146" fmla="*/ 1334739 h 1611218"/>
              <a:gd name="connsiteX147" fmla="*/ 651447 w 3916307"/>
              <a:gd name="connsiteY147" fmla="*/ 1336429 h 1611218"/>
              <a:gd name="connsiteX148" fmla="*/ 672065 w 3916307"/>
              <a:gd name="connsiteY148" fmla="*/ 1338457 h 1611218"/>
              <a:gd name="connsiteX149" fmla="*/ 721750 w 3916307"/>
              <a:gd name="connsiteY149" fmla="*/ 1342851 h 1611218"/>
              <a:gd name="connsiteX150" fmla="*/ 754536 w 3916307"/>
              <a:gd name="connsiteY150" fmla="*/ 1345555 h 1611218"/>
              <a:gd name="connsiteX151" fmla="*/ 786307 w 3916307"/>
              <a:gd name="connsiteY151" fmla="*/ 1345217 h 1611218"/>
              <a:gd name="connsiteX152" fmla="*/ 797123 w 3916307"/>
              <a:gd name="connsiteY152" fmla="*/ 1345217 h 1611218"/>
              <a:gd name="connsiteX153" fmla="*/ 801855 w 3916307"/>
              <a:gd name="connsiteY153" fmla="*/ 1345217 h 1611218"/>
              <a:gd name="connsiteX154" fmla="*/ 823486 w 3916307"/>
              <a:gd name="connsiteY154" fmla="*/ 1344879 h 1611218"/>
              <a:gd name="connsiteX155" fmla="*/ 839372 w 3916307"/>
              <a:gd name="connsiteY155" fmla="*/ 1344541 h 1611218"/>
              <a:gd name="connsiteX156" fmla="*/ 856610 w 3916307"/>
              <a:gd name="connsiteY156" fmla="*/ 1344203 h 1611218"/>
              <a:gd name="connsiteX157" fmla="*/ 863708 w 3916307"/>
              <a:gd name="connsiteY157" fmla="*/ 1344203 h 1611218"/>
              <a:gd name="connsiteX158" fmla="*/ 874523 w 3916307"/>
              <a:gd name="connsiteY158" fmla="*/ 1343865 h 1611218"/>
              <a:gd name="connsiteX159" fmla="*/ 885339 w 3916307"/>
              <a:gd name="connsiteY159" fmla="*/ 1343865 h 1611218"/>
              <a:gd name="connsiteX160" fmla="*/ 895479 w 3916307"/>
              <a:gd name="connsiteY160" fmla="*/ 1343865 h 1611218"/>
              <a:gd name="connsiteX161" fmla="*/ 925899 w 3916307"/>
              <a:gd name="connsiteY161" fmla="*/ 1343527 h 1611218"/>
              <a:gd name="connsiteX162" fmla="*/ 947530 w 3916307"/>
              <a:gd name="connsiteY162" fmla="*/ 1342175 h 1611218"/>
              <a:gd name="connsiteX163" fmla="*/ 968824 w 3916307"/>
              <a:gd name="connsiteY163" fmla="*/ 1339809 h 1611218"/>
              <a:gd name="connsiteX164" fmla="*/ 1012763 w 3916307"/>
              <a:gd name="connsiteY164" fmla="*/ 1333387 h 1611218"/>
              <a:gd name="connsiteX165" fmla="*/ 1023241 w 3916307"/>
              <a:gd name="connsiteY165" fmla="*/ 1331359 h 1611218"/>
              <a:gd name="connsiteX166" fmla="*/ 1034395 w 3916307"/>
              <a:gd name="connsiteY166" fmla="*/ 1329331 h 1611218"/>
              <a:gd name="connsiteX167" fmla="*/ 1043183 w 3916307"/>
              <a:gd name="connsiteY167" fmla="*/ 1327979 h 1611218"/>
              <a:gd name="connsiteX168" fmla="*/ 1065828 w 3916307"/>
              <a:gd name="connsiteY168" fmla="*/ 1325951 h 1611218"/>
              <a:gd name="connsiteX169" fmla="*/ 1109091 w 3916307"/>
              <a:gd name="connsiteY169" fmla="*/ 1317839 h 1611218"/>
              <a:gd name="connsiteX170" fmla="*/ 1125991 w 3916307"/>
              <a:gd name="connsiteY170" fmla="*/ 1315135 h 1611218"/>
              <a:gd name="connsiteX171" fmla="*/ 1131737 w 3916307"/>
              <a:gd name="connsiteY171" fmla="*/ 1314121 h 1611218"/>
              <a:gd name="connsiteX172" fmla="*/ 1149651 w 3916307"/>
              <a:gd name="connsiteY172" fmla="*/ 1310741 h 1611218"/>
              <a:gd name="connsiteX173" fmla="*/ 1154721 w 3916307"/>
              <a:gd name="connsiteY173" fmla="*/ 1309727 h 1611218"/>
              <a:gd name="connsiteX174" fmla="*/ 1177366 w 3916307"/>
              <a:gd name="connsiteY174" fmla="*/ 1305333 h 1611218"/>
              <a:gd name="connsiteX175" fmla="*/ 1181422 w 3916307"/>
              <a:gd name="connsiteY175" fmla="*/ 1304657 h 1611218"/>
              <a:gd name="connsiteX176" fmla="*/ 1206772 w 3916307"/>
              <a:gd name="connsiteY176" fmla="*/ 1300264 h 1611218"/>
              <a:gd name="connsiteX177" fmla="*/ 1213532 w 3916307"/>
              <a:gd name="connsiteY177" fmla="*/ 1299250 h 1611218"/>
              <a:gd name="connsiteX178" fmla="*/ 1220291 w 3916307"/>
              <a:gd name="connsiteY178" fmla="*/ 1298236 h 1611218"/>
              <a:gd name="connsiteX179" fmla="*/ 1234149 w 3916307"/>
              <a:gd name="connsiteY179" fmla="*/ 1295870 h 1611218"/>
              <a:gd name="connsiteX180" fmla="*/ 1247331 w 3916307"/>
              <a:gd name="connsiteY180" fmla="*/ 1293504 h 1611218"/>
              <a:gd name="connsiteX181" fmla="*/ 1254429 w 3916307"/>
              <a:gd name="connsiteY181" fmla="*/ 1292490 h 1611218"/>
              <a:gd name="connsiteX182" fmla="*/ 1323042 w 3916307"/>
              <a:gd name="connsiteY182" fmla="*/ 1277618 h 1611218"/>
              <a:gd name="connsiteX183" fmla="*/ 1337575 w 3916307"/>
              <a:gd name="connsiteY183" fmla="*/ 1275928 h 1611218"/>
              <a:gd name="connsiteX184" fmla="*/ 1357855 w 3916307"/>
              <a:gd name="connsiteY184" fmla="*/ 1273900 h 1611218"/>
              <a:gd name="connsiteX185" fmla="*/ 1374079 w 3916307"/>
              <a:gd name="connsiteY185" fmla="*/ 1272548 h 1611218"/>
              <a:gd name="connsiteX186" fmla="*/ 1391317 w 3916307"/>
              <a:gd name="connsiteY186" fmla="*/ 1271196 h 1611218"/>
              <a:gd name="connsiteX187" fmla="*/ 1398752 w 3916307"/>
              <a:gd name="connsiteY187" fmla="*/ 1270520 h 1611218"/>
              <a:gd name="connsiteX188" fmla="*/ 1403146 w 3916307"/>
              <a:gd name="connsiteY188" fmla="*/ 1270182 h 1611218"/>
              <a:gd name="connsiteX189" fmla="*/ 1423426 w 3916307"/>
              <a:gd name="connsiteY189" fmla="*/ 1268830 h 1611218"/>
              <a:gd name="connsiteX190" fmla="*/ 1496433 w 3916307"/>
              <a:gd name="connsiteY190" fmla="*/ 1274576 h 1611218"/>
              <a:gd name="connsiteX191" fmla="*/ 1568763 w 3916307"/>
              <a:gd name="connsiteY191" fmla="*/ 1289786 h 1611218"/>
              <a:gd name="connsiteX192" fmla="*/ 1602225 w 3916307"/>
              <a:gd name="connsiteY192" fmla="*/ 1298574 h 1611218"/>
              <a:gd name="connsiteX193" fmla="*/ 1643798 w 3916307"/>
              <a:gd name="connsiteY193" fmla="*/ 1311755 h 1611218"/>
              <a:gd name="connsiteX194" fmla="*/ 1715453 w 3916307"/>
              <a:gd name="connsiteY194" fmla="*/ 1341837 h 1611218"/>
              <a:gd name="connsiteX195" fmla="*/ 1763110 w 3916307"/>
              <a:gd name="connsiteY195" fmla="*/ 1374622 h 1611218"/>
              <a:gd name="connsiteX196" fmla="*/ 1809077 w 3916307"/>
              <a:gd name="connsiteY196" fmla="*/ 1412816 h 1611218"/>
              <a:gd name="connsiteX197" fmla="*/ 1817527 w 3916307"/>
              <a:gd name="connsiteY197" fmla="*/ 1421604 h 1611218"/>
              <a:gd name="connsiteX198" fmla="*/ 1829695 w 3916307"/>
              <a:gd name="connsiteY198" fmla="*/ 1433095 h 1611218"/>
              <a:gd name="connsiteX199" fmla="*/ 1832061 w 3916307"/>
              <a:gd name="connsiteY199" fmla="*/ 1435461 h 1611218"/>
              <a:gd name="connsiteX200" fmla="*/ 1839497 w 3916307"/>
              <a:gd name="connsiteY200" fmla="*/ 1442897 h 1611218"/>
              <a:gd name="connsiteX201" fmla="*/ 1846595 w 3916307"/>
              <a:gd name="connsiteY201" fmla="*/ 1450333 h 1611218"/>
              <a:gd name="connsiteX202" fmla="*/ 1859100 w 3916307"/>
              <a:gd name="connsiteY202" fmla="*/ 1460135 h 1611218"/>
              <a:gd name="connsiteX203" fmla="*/ 1866874 w 3916307"/>
              <a:gd name="connsiteY203" fmla="*/ 1467571 h 1611218"/>
              <a:gd name="connsiteX204" fmla="*/ 1893914 w 3916307"/>
              <a:gd name="connsiteY204" fmla="*/ 1495624 h 1611218"/>
              <a:gd name="connsiteX205" fmla="*/ 1923995 w 3916307"/>
              <a:gd name="connsiteY205" fmla="*/ 1531452 h 1611218"/>
              <a:gd name="connsiteX206" fmla="*/ 1940557 w 3916307"/>
              <a:gd name="connsiteY206" fmla="*/ 1564575 h 1611218"/>
              <a:gd name="connsiteX207" fmla="*/ 1949683 w 3916307"/>
              <a:gd name="connsiteY207" fmla="*/ 1586207 h 1611218"/>
              <a:gd name="connsiteX208" fmla="*/ 1953401 w 3916307"/>
              <a:gd name="connsiteY208" fmla="*/ 1596009 h 1611218"/>
              <a:gd name="connsiteX209" fmla="*/ 1956105 w 3916307"/>
              <a:gd name="connsiteY209" fmla="*/ 1600740 h 1611218"/>
              <a:gd name="connsiteX210" fmla="*/ 1965569 w 3916307"/>
              <a:gd name="connsiteY210" fmla="*/ 1609528 h 1611218"/>
              <a:gd name="connsiteX211" fmla="*/ 1971990 w 3916307"/>
              <a:gd name="connsiteY211" fmla="*/ 1611218 h 1611218"/>
              <a:gd name="connsiteX212" fmla="*/ 1979088 w 3916307"/>
              <a:gd name="connsiteY212" fmla="*/ 1609866 h 1611218"/>
              <a:gd name="connsiteX213" fmla="*/ 1979764 w 3916307"/>
              <a:gd name="connsiteY213" fmla="*/ 1600740 h 1611218"/>
              <a:gd name="connsiteX214" fmla="*/ 1980440 w 3916307"/>
              <a:gd name="connsiteY214" fmla="*/ 1548351 h 1611218"/>
              <a:gd name="connsiteX215" fmla="*/ 1977398 w 3916307"/>
              <a:gd name="connsiteY215" fmla="*/ 1537198 h 1611218"/>
              <a:gd name="connsiteX216" fmla="*/ 1980440 w 3916307"/>
              <a:gd name="connsiteY216" fmla="*/ 1536860 h 1611218"/>
              <a:gd name="connsiteX217" fmla="*/ 1980102 w 3916307"/>
              <a:gd name="connsiteY217" fmla="*/ 1519622 h 1611218"/>
              <a:gd name="connsiteX218" fmla="*/ 1988890 w 3916307"/>
              <a:gd name="connsiteY218" fmla="*/ 1506440 h 1611218"/>
              <a:gd name="connsiteX219" fmla="*/ 1987876 w 3916307"/>
              <a:gd name="connsiteY219" fmla="*/ 1498666 h 1611218"/>
              <a:gd name="connsiteX220" fmla="*/ 1989566 w 3916307"/>
              <a:gd name="connsiteY220" fmla="*/ 1493596 h 1611218"/>
              <a:gd name="connsiteX221" fmla="*/ 1993284 w 3916307"/>
              <a:gd name="connsiteY221" fmla="*/ 1486160 h 1611218"/>
              <a:gd name="connsiteX222" fmla="*/ 2004100 w 3916307"/>
              <a:gd name="connsiteY222" fmla="*/ 1463853 h 1611218"/>
              <a:gd name="connsiteX223" fmla="*/ 2005790 w 3916307"/>
              <a:gd name="connsiteY223" fmla="*/ 1460811 h 1611218"/>
              <a:gd name="connsiteX224" fmla="*/ 2016268 w 3916307"/>
              <a:gd name="connsiteY224" fmla="*/ 1441545 h 1611218"/>
              <a:gd name="connsiteX225" fmla="*/ 2031139 w 3916307"/>
              <a:gd name="connsiteY225" fmla="*/ 1418562 h 1611218"/>
              <a:gd name="connsiteX226" fmla="*/ 2045673 w 3916307"/>
              <a:gd name="connsiteY226" fmla="*/ 1398620 h 1611218"/>
              <a:gd name="connsiteX227" fmla="*/ 2062573 w 3916307"/>
              <a:gd name="connsiteY227" fmla="*/ 1379016 h 1611218"/>
              <a:gd name="connsiteX228" fmla="*/ 2089274 w 3916307"/>
              <a:gd name="connsiteY228" fmla="*/ 1352653 h 1611218"/>
              <a:gd name="connsiteX229" fmla="*/ 2121722 w 3916307"/>
              <a:gd name="connsiteY229" fmla="*/ 1325951 h 1611218"/>
              <a:gd name="connsiteX230" fmla="*/ 2176139 w 3916307"/>
              <a:gd name="connsiteY230" fmla="*/ 1302630 h 1611218"/>
              <a:gd name="connsiteX231" fmla="*/ 2205206 w 3916307"/>
              <a:gd name="connsiteY231" fmla="*/ 1293166 h 1611218"/>
              <a:gd name="connsiteX232" fmla="*/ 2350882 w 3916307"/>
              <a:gd name="connsiteY232" fmla="*/ 1312431 h 1611218"/>
              <a:gd name="connsiteX233" fmla="*/ 2355276 w 3916307"/>
              <a:gd name="connsiteY233" fmla="*/ 1313445 h 1611218"/>
              <a:gd name="connsiteX234" fmla="*/ 2358318 w 3916307"/>
              <a:gd name="connsiteY234" fmla="*/ 1314797 h 1611218"/>
              <a:gd name="connsiteX235" fmla="*/ 2370148 w 3916307"/>
              <a:gd name="connsiteY235" fmla="*/ 1318853 h 1611218"/>
              <a:gd name="connsiteX236" fmla="*/ 2387385 w 3916307"/>
              <a:gd name="connsiteY236" fmla="*/ 1325275 h 1611218"/>
              <a:gd name="connsiteX237" fmla="*/ 2405299 w 3916307"/>
              <a:gd name="connsiteY237" fmla="*/ 1331697 h 1611218"/>
              <a:gd name="connsiteX238" fmla="*/ 2415439 w 3916307"/>
              <a:gd name="connsiteY238" fmla="*/ 1335415 h 1611218"/>
              <a:gd name="connsiteX239" fmla="*/ 2431325 w 3916307"/>
              <a:gd name="connsiteY239" fmla="*/ 1341161 h 1611218"/>
              <a:gd name="connsiteX240" fmla="*/ 2446196 w 3916307"/>
              <a:gd name="connsiteY240" fmla="*/ 1346231 h 1611218"/>
              <a:gd name="connsiteX241" fmla="*/ 2466814 w 3916307"/>
              <a:gd name="connsiteY241" fmla="*/ 1353329 h 1611218"/>
              <a:gd name="connsiteX242" fmla="*/ 2476278 w 3916307"/>
              <a:gd name="connsiteY242" fmla="*/ 1356709 h 1611218"/>
              <a:gd name="connsiteX243" fmla="*/ 2489460 w 3916307"/>
              <a:gd name="connsiteY243" fmla="*/ 1361441 h 1611218"/>
              <a:gd name="connsiteX244" fmla="*/ 2516837 w 3916307"/>
              <a:gd name="connsiteY244" fmla="*/ 1371918 h 1611218"/>
              <a:gd name="connsiteX245" fmla="*/ 2526977 w 3916307"/>
              <a:gd name="connsiteY245" fmla="*/ 1375636 h 1611218"/>
              <a:gd name="connsiteX246" fmla="*/ 2542863 w 3916307"/>
              <a:gd name="connsiteY246" fmla="*/ 1381720 h 1611218"/>
              <a:gd name="connsiteX247" fmla="*/ 2563142 w 3916307"/>
              <a:gd name="connsiteY247" fmla="*/ 1389494 h 1611218"/>
              <a:gd name="connsiteX248" fmla="*/ 2573958 w 3916307"/>
              <a:gd name="connsiteY248" fmla="*/ 1393550 h 1611218"/>
              <a:gd name="connsiteX249" fmla="*/ 2580042 w 3916307"/>
              <a:gd name="connsiteY249" fmla="*/ 1395916 h 1611218"/>
              <a:gd name="connsiteX250" fmla="*/ 2588154 w 3916307"/>
              <a:gd name="connsiteY250" fmla="*/ 1398958 h 1611218"/>
              <a:gd name="connsiteX251" fmla="*/ 2596604 w 3916307"/>
              <a:gd name="connsiteY251" fmla="*/ 1402000 h 1611218"/>
              <a:gd name="connsiteX252" fmla="*/ 2619925 w 3916307"/>
              <a:gd name="connsiteY252" fmla="*/ 1410112 h 1611218"/>
              <a:gd name="connsiteX253" fmla="*/ 2652711 w 3916307"/>
              <a:gd name="connsiteY253" fmla="*/ 1420928 h 1611218"/>
              <a:gd name="connsiteX254" fmla="*/ 2666907 w 3916307"/>
              <a:gd name="connsiteY254" fmla="*/ 1425659 h 1611218"/>
              <a:gd name="connsiteX255" fmla="*/ 2685496 w 3916307"/>
              <a:gd name="connsiteY255" fmla="*/ 1431743 h 1611218"/>
              <a:gd name="connsiteX256" fmla="*/ 2752757 w 3916307"/>
              <a:gd name="connsiteY256" fmla="*/ 1449657 h 1611218"/>
              <a:gd name="connsiteX257" fmla="*/ 2787570 w 3916307"/>
              <a:gd name="connsiteY257" fmla="*/ 1457431 h 1611218"/>
              <a:gd name="connsiteX258" fmla="*/ 2799062 w 3916307"/>
              <a:gd name="connsiteY258" fmla="*/ 1459797 h 1611218"/>
              <a:gd name="connsiteX259" fmla="*/ 2819680 w 3916307"/>
              <a:gd name="connsiteY259" fmla="*/ 1463853 h 1611218"/>
              <a:gd name="connsiteX260" fmla="*/ 2830158 w 3916307"/>
              <a:gd name="connsiteY260" fmla="*/ 1465543 h 1611218"/>
              <a:gd name="connsiteX261" fmla="*/ 2843001 w 3916307"/>
              <a:gd name="connsiteY261" fmla="*/ 1467571 h 1611218"/>
              <a:gd name="connsiteX262" fmla="*/ 2850437 w 3916307"/>
              <a:gd name="connsiteY262" fmla="*/ 1467571 h 1611218"/>
              <a:gd name="connsiteX263" fmla="*/ 2857873 w 3916307"/>
              <a:gd name="connsiteY263" fmla="*/ 1467571 h 1611218"/>
              <a:gd name="connsiteX264" fmla="*/ 2868689 w 3916307"/>
              <a:gd name="connsiteY264" fmla="*/ 1467233 h 1611218"/>
              <a:gd name="connsiteX265" fmla="*/ 2873083 w 3916307"/>
              <a:gd name="connsiteY265" fmla="*/ 1467233 h 1611218"/>
              <a:gd name="connsiteX266" fmla="*/ 2883899 w 3916307"/>
              <a:gd name="connsiteY266" fmla="*/ 1466895 h 1611218"/>
              <a:gd name="connsiteX267" fmla="*/ 2895391 w 3916307"/>
              <a:gd name="connsiteY267" fmla="*/ 1466557 h 1611218"/>
              <a:gd name="connsiteX268" fmla="*/ 2904854 w 3916307"/>
              <a:gd name="connsiteY268" fmla="*/ 1465881 h 1611218"/>
              <a:gd name="connsiteX269" fmla="*/ 2912290 w 3916307"/>
              <a:gd name="connsiteY269" fmla="*/ 1465205 h 1611218"/>
              <a:gd name="connsiteX270" fmla="*/ 2918712 w 3916307"/>
              <a:gd name="connsiteY270" fmla="*/ 1464529 h 1611218"/>
              <a:gd name="connsiteX271" fmla="*/ 2928514 w 3916307"/>
              <a:gd name="connsiteY271" fmla="*/ 1463853 h 1611218"/>
              <a:gd name="connsiteX272" fmla="*/ 2946090 w 3916307"/>
              <a:gd name="connsiteY272" fmla="*/ 1462163 h 1611218"/>
              <a:gd name="connsiteX273" fmla="*/ 2999155 w 3916307"/>
              <a:gd name="connsiteY273" fmla="*/ 1457093 h 1611218"/>
              <a:gd name="connsiteX274" fmla="*/ 3022814 w 3916307"/>
              <a:gd name="connsiteY274" fmla="*/ 1454389 h 1611218"/>
              <a:gd name="connsiteX275" fmla="*/ 3025856 w 3916307"/>
              <a:gd name="connsiteY275" fmla="*/ 1454051 h 1611218"/>
              <a:gd name="connsiteX276" fmla="*/ 3067091 w 3916307"/>
              <a:gd name="connsiteY276" fmla="*/ 1442221 h 1611218"/>
              <a:gd name="connsiteX277" fmla="*/ 3081287 w 3916307"/>
              <a:gd name="connsiteY277" fmla="*/ 1437827 h 1611218"/>
              <a:gd name="connsiteX278" fmla="*/ 3144492 w 3916307"/>
              <a:gd name="connsiteY278" fmla="*/ 1417210 h 1611218"/>
              <a:gd name="connsiteX279" fmla="*/ 3185052 w 3916307"/>
              <a:gd name="connsiteY279" fmla="*/ 1401324 h 1611218"/>
              <a:gd name="connsiteX280" fmla="*/ 3224597 w 3916307"/>
              <a:gd name="connsiteY280" fmla="*/ 1382058 h 1611218"/>
              <a:gd name="connsiteX281" fmla="*/ 3303350 w 3916307"/>
              <a:gd name="connsiteY281" fmla="*/ 1332373 h 1611218"/>
              <a:gd name="connsiteX282" fmla="*/ 3337825 w 3916307"/>
              <a:gd name="connsiteY282" fmla="*/ 1303644 h 1611218"/>
              <a:gd name="connsiteX283" fmla="*/ 3370272 w 3916307"/>
              <a:gd name="connsiteY283" fmla="*/ 1266464 h 1611218"/>
              <a:gd name="connsiteX284" fmla="*/ 3394608 w 3916307"/>
              <a:gd name="connsiteY284" fmla="*/ 1221173 h 1611218"/>
              <a:gd name="connsiteX285" fmla="*/ 3405762 w 3916307"/>
              <a:gd name="connsiteY285" fmla="*/ 1175882 h 1611218"/>
              <a:gd name="connsiteX286" fmla="*/ 3400354 w 3916307"/>
              <a:gd name="connsiteY286" fmla="*/ 1092059 h 1611218"/>
              <a:gd name="connsiteX287" fmla="*/ 3372300 w 3916307"/>
              <a:gd name="connsiteY287" fmla="*/ 1027164 h 1611218"/>
              <a:gd name="connsiteX288" fmla="*/ 3367230 w 3916307"/>
              <a:gd name="connsiteY288" fmla="*/ 1017362 h 1611218"/>
              <a:gd name="connsiteX289" fmla="*/ 3340191 w 3916307"/>
              <a:gd name="connsiteY289" fmla="*/ 964973 h 1611218"/>
              <a:gd name="connsiteX290" fmla="*/ 3336811 w 3916307"/>
              <a:gd name="connsiteY290" fmla="*/ 958552 h 1611218"/>
              <a:gd name="connsiteX291" fmla="*/ 3312137 w 3916307"/>
              <a:gd name="connsiteY291" fmla="*/ 906838 h 1611218"/>
              <a:gd name="connsiteX292" fmla="*/ 3301659 w 3916307"/>
              <a:gd name="connsiteY292" fmla="*/ 835184 h 1611218"/>
              <a:gd name="connsiteX293" fmla="*/ 3305377 w 3916307"/>
              <a:gd name="connsiteY293" fmla="*/ 797328 h 1611218"/>
              <a:gd name="connsiteX294" fmla="*/ 3317883 w 3916307"/>
              <a:gd name="connsiteY294" fmla="*/ 766909 h 1611218"/>
              <a:gd name="connsiteX295" fmla="*/ 3346275 w 3916307"/>
              <a:gd name="connsiteY295" fmla="*/ 730405 h 1611218"/>
              <a:gd name="connsiteX296" fmla="*/ 3393256 w 3916307"/>
              <a:gd name="connsiteY296" fmla="*/ 688494 h 1611218"/>
              <a:gd name="connsiteX297" fmla="*/ 3439561 w 3916307"/>
              <a:gd name="connsiteY297" fmla="*/ 657399 h 1611218"/>
              <a:gd name="connsiteX298" fmla="*/ 3452405 w 3916307"/>
              <a:gd name="connsiteY298" fmla="*/ 649287 h 1611218"/>
              <a:gd name="connsiteX299" fmla="*/ 3521356 w 3916307"/>
              <a:gd name="connsiteY299" fmla="*/ 613797 h 1611218"/>
              <a:gd name="connsiteX300" fmla="*/ 3603488 w 3916307"/>
              <a:gd name="connsiteY300" fmla="*/ 583040 h 1611218"/>
              <a:gd name="connsiteX301" fmla="*/ 3614642 w 3916307"/>
              <a:gd name="connsiteY301" fmla="*/ 579322 h 1611218"/>
              <a:gd name="connsiteX302" fmla="*/ 3632218 w 3916307"/>
              <a:gd name="connsiteY302" fmla="*/ 573238 h 1611218"/>
              <a:gd name="connsiteX303" fmla="*/ 3686973 w 3916307"/>
              <a:gd name="connsiteY303" fmla="*/ 553972 h 1611218"/>
              <a:gd name="connsiteX304" fmla="*/ 3766401 w 3916307"/>
              <a:gd name="connsiteY304" fmla="*/ 520173 h 1611218"/>
              <a:gd name="connsiteX305" fmla="*/ 3801891 w 3916307"/>
              <a:gd name="connsiteY305" fmla="*/ 500907 h 1611218"/>
              <a:gd name="connsiteX306" fmla="*/ 3841774 w 3916307"/>
              <a:gd name="connsiteY306" fmla="*/ 475558 h 1611218"/>
              <a:gd name="connsiteX307" fmla="*/ 3874222 w 3916307"/>
              <a:gd name="connsiteY307" fmla="*/ 449532 h 1611218"/>
              <a:gd name="connsiteX308" fmla="*/ 3902951 w 3916307"/>
              <a:gd name="connsiteY308" fmla="*/ 409311 h 1611218"/>
              <a:gd name="connsiteX309" fmla="*/ 3914781 w 3916307"/>
              <a:gd name="connsiteY309" fmla="*/ 316701 h 1611218"/>
              <a:gd name="connsiteX310" fmla="*/ 3909035 w 3916307"/>
              <a:gd name="connsiteY310" fmla="*/ 286957 h 1611218"/>
              <a:gd name="connsiteX311" fmla="*/ 3907345 w 3916307"/>
              <a:gd name="connsiteY311" fmla="*/ 278507 h 1611218"/>
              <a:gd name="connsiteX312" fmla="*/ 3895515 w 3916307"/>
              <a:gd name="connsiteY312" fmla="*/ 235244 h 1611218"/>
              <a:gd name="connsiteX313" fmla="*/ 3846506 w 3916307"/>
              <a:gd name="connsiteY313" fmla="*/ 155815 h 1611218"/>
              <a:gd name="connsiteX314" fmla="*/ 3782287 w 3916307"/>
              <a:gd name="connsiteY314" fmla="*/ 104102 h 1611218"/>
              <a:gd name="connsiteX315" fmla="*/ 3738686 w 3916307"/>
              <a:gd name="connsiteY315" fmla="*/ 76725 h 1611218"/>
              <a:gd name="connsiteX316" fmla="*/ 3698803 w 3916307"/>
              <a:gd name="connsiteY316" fmla="*/ 57121 h 1611218"/>
              <a:gd name="connsiteX317" fmla="*/ 3661285 w 3916307"/>
              <a:gd name="connsiteY317" fmla="*/ 43263 h 1611218"/>
              <a:gd name="connsiteX318" fmla="*/ 3652835 w 3916307"/>
              <a:gd name="connsiteY318" fmla="*/ 40559 h 1611218"/>
              <a:gd name="connsiteX319" fmla="*/ 3649455 w 3916307"/>
              <a:gd name="connsiteY319" fmla="*/ 39545 h 1611218"/>
              <a:gd name="connsiteX320" fmla="*/ 3622416 w 3916307"/>
              <a:gd name="connsiteY320" fmla="*/ 31433 h 1611218"/>
              <a:gd name="connsiteX321" fmla="*/ 3597066 w 3916307"/>
              <a:gd name="connsiteY321" fmla="*/ 25350 h 1611218"/>
              <a:gd name="connsiteX322" fmla="*/ 3519328 w 3916307"/>
              <a:gd name="connsiteY322" fmla="*/ 8788 h 1611218"/>
              <a:gd name="connsiteX323" fmla="*/ 3486880 w 3916307"/>
              <a:gd name="connsiteY323" fmla="*/ 4732 h 1611218"/>
              <a:gd name="connsiteX324" fmla="*/ 3480120 w 3916307"/>
              <a:gd name="connsiteY324" fmla="*/ 4056 h 1611218"/>
              <a:gd name="connsiteX325" fmla="*/ 3465925 w 3916307"/>
              <a:gd name="connsiteY325" fmla="*/ 2366 h 1611218"/>
              <a:gd name="connsiteX326" fmla="*/ 3452743 w 3916307"/>
              <a:gd name="connsiteY326" fmla="*/ 0 h 1611218"/>
              <a:gd name="connsiteX327" fmla="*/ 1979088 w 3916307"/>
              <a:gd name="connsiteY327" fmla="*/ 1337443 h 1611218"/>
              <a:gd name="connsiteX328" fmla="*/ 1974356 w 3916307"/>
              <a:gd name="connsiteY328" fmla="*/ 1329669 h 1611218"/>
              <a:gd name="connsiteX329" fmla="*/ 1970977 w 3916307"/>
              <a:gd name="connsiteY329" fmla="*/ 1324599 h 1611218"/>
              <a:gd name="connsiteX330" fmla="*/ 1964893 w 3916307"/>
              <a:gd name="connsiteY330" fmla="*/ 1315473 h 1611218"/>
              <a:gd name="connsiteX331" fmla="*/ 1967259 w 3916307"/>
              <a:gd name="connsiteY331" fmla="*/ 1313107 h 1611218"/>
              <a:gd name="connsiteX332" fmla="*/ 1969625 w 3916307"/>
              <a:gd name="connsiteY332" fmla="*/ 1318177 h 1611218"/>
              <a:gd name="connsiteX333" fmla="*/ 1984834 w 3916307"/>
              <a:gd name="connsiteY333" fmla="*/ 1331021 h 1611218"/>
              <a:gd name="connsiteX334" fmla="*/ 1979764 w 3916307"/>
              <a:gd name="connsiteY334" fmla="*/ 1336091 h 1611218"/>
              <a:gd name="connsiteX335" fmla="*/ 1979088 w 3916307"/>
              <a:gd name="connsiteY335" fmla="*/ 1337443 h 161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916307" h="1611218">
                <a:moveTo>
                  <a:pt x="3452743" y="0"/>
                </a:moveTo>
                <a:cubicBezTo>
                  <a:pt x="3448687" y="0"/>
                  <a:pt x="3444631" y="0"/>
                  <a:pt x="3440575" y="338"/>
                </a:cubicBezTo>
                <a:lnTo>
                  <a:pt x="3432125" y="338"/>
                </a:lnTo>
                <a:lnTo>
                  <a:pt x="3424351" y="338"/>
                </a:lnTo>
                <a:cubicBezTo>
                  <a:pt x="3420633" y="338"/>
                  <a:pt x="3416915" y="338"/>
                  <a:pt x="3413535" y="338"/>
                </a:cubicBezTo>
                <a:cubicBezTo>
                  <a:pt x="3406100" y="676"/>
                  <a:pt x="3398326" y="6760"/>
                  <a:pt x="3394270" y="11830"/>
                </a:cubicBezTo>
                <a:cubicBezTo>
                  <a:pt x="3393594" y="11830"/>
                  <a:pt x="3392242" y="11830"/>
                  <a:pt x="3391228" y="11830"/>
                </a:cubicBezTo>
                <a:lnTo>
                  <a:pt x="3387848" y="11830"/>
                </a:lnTo>
                <a:lnTo>
                  <a:pt x="3384806" y="11492"/>
                </a:lnTo>
                <a:cubicBezTo>
                  <a:pt x="3383454" y="11492"/>
                  <a:pt x="3381764" y="11492"/>
                  <a:pt x="3380412" y="11830"/>
                </a:cubicBezTo>
                <a:cubicBezTo>
                  <a:pt x="3378046" y="12168"/>
                  <a:pt x="3375680" y="13182"/>
                  <a:pt x="3372638" y="14196"/>
                </a:cubicBezTo>
                <a:lnTo>
                  <a:pt x="3369596" y="14872"/>
                </a:lnTo>
                <a:cubicBezTo>
                  <a:pt x="3342895" y="15210"/>
                  <a:pt x="3313489" y="18252"/>
                  <a:pt x="3280028" y="23660"/>
                </a:cubicBezTo>
                <a:cubicBezTo>
                  <a:pt x="3259410" y="27378"/>
                  <a:pt x="3238793" y="31771"/>
                  <a:pt x="3218175" y="36165"/>
                </a:cubicBezTo>
                <a:lnTo>
                  <a:pt x="3201275" y="39545"/>
                </a:lnTo>
                <a:lnTo>
                  <a:pt x="3180658" y="44615"/>
                </a:lnTo>
                <a:lnTo>
                  <a:pt x="3163758" y="48333"/>
                </a:lnTo>
                <a:lnTo>
                  <a:pt x="3160040" y="49347"/>
                </a:lnTo>
                <a:cubicBezTo>
                  <a:pt x="3148886" y="52051"/>
                  <a:pt x="3137394" y="54417"/>
                  <a:pt x="3126240" y="56783"/>
                </a:cubicBezTo>
                <a:cubicBezTo>
                  <a:pt x="3096497" y="63205"/>
                  <a:pt x="3066754" y="68275"/>
                  <a:pt x="3046812" y="70979"/>
                </a:cubicBezTo>
                <a:cubicBezTo>
                  <a:pt x="3020110" y="75373"/>
                  <a:pt x="2993409" y="78415"/>
                  <a:pt x="2968059" y="80781"/>
                </a:cubicBezTo>
                <a:lnTo>
                  <a:pt x="2960961" y="81457"/>
                </a:lnTo>
                <a:cubicBezTo>
                  <a:pt x="2946428" y="83147"/>
                  <a:pt x="2931894" y="84499"/>
                  <a:pt x="2917360" y="85851"/>
                </a:cubicBezTo>
                <a:lnTo>
                  <a:pt x="2913642" y="86189"/>
                </a:lnTo>
                <a:lnTo>
                  <a:pt x="2893362" y="88554"/>
                </a:lnTo>
                <a:lnTo>
                  <a:pt x="2874097" y="90582"/>
                </a:lnTo>
                <a:lnTo>
                  <a:pt x="2834552" y="94976"/>
                </a:lnTo>
                <a:lnTo>
                  <a:pt x="2821032" y="96666"/>
                </a:lnTo>
                <a:cubicBezTo>
                  <a:pt x="2808526" y="98018"/>
                  <a:pt x="2796020" y="99370"/>
                  <a:pt x="2783852" y="100722"/>
                </a:cubicBezTo>
                <a:cubicBezTo>
                  <a:pt x="2754447" y="103764"/>
                  <a:pt x="2724703" y="106468"/>
                  <a:pt x="2695298" y="109172"/>
                </a:cubicBezTo>
                <a:cubicBezTo>
                  <a:pt x="2683806" y="110186"/>
                  <a:pt x="2672314" y="110862"/>
                  <a:pt x="2661161" y="111876"/>
                </a:cubicBezTo>
                <a:cubicBezTo>
                  <a:pt x="2643247" y="113228"/>
                  <a:pt x="2625671" y="114242"/>
                  <a:pt x="2607758" y="115932"/>
                </a:cubicBezTo>
                <a:cubicBezTo>
                  <a:pt x="2601336" y="116608"/>
                  <a:pt x="2594576" y="116946"/>
                  <a:pt x="2588154" y="117622"/>
                </a:cubicBezTo>
                <a:cubicBezTo>
                  <a:pt x="2578352" y="118298"/>
                  <a:pt x="2569902" y="118974"/>
                  <a:pt x="2561452" y="119988"/>
                </a:cubicBezTo>
                <a:cubicBezTo>
                  <a:pt x="2548271" y="121340"/>
                  <a:pt x="2534751" y="122692"/>
                  <a:pt x="2521569" y="123706"/>
                </a:cubicBezTo>
                <a:lnTo>
                  <a:pt x="2511091" y="124720"/>
                </a:lnTo>
                <a:cubicBezTo>
                  <a:pt x="2483714" y="127086"/>
                  <a:pt x="2458364" y="129452"/>
                  <a:pt x="2432339" y="130804"/>
                </a:cubicBezTo>
                <a:cubicBezTo>
                  <a:pt x="2410369" y="132156"/>
                  <a:pt x="2388399" y="133170"/>
                  <a:pt x="2366430" y="133846"/>
                </a:cubicBezTo>
                <a:lnTo>
                  <a:pt x="2344460" y="134860"/>
                </a:lnTo>
                <a:cubicBezTo>
                  <a:pt x="2319111" y="135874"/>
                  <a:pt x="2294099" y="137226"/>
                  <a:pt x="2268749" y="138578"/>
                </a:cubicBezTo>
                <a:lnTo>
                  <a:pt x="2217374" y="140944"/>
                </a:lnTo>
                <a:cubicBezTo>
                  <a:pt x="2176139" y="142972"/>
                  <a:pt x="2134904" y="144324"/>
                  <a:pt x="2093330" y="145675"/>
                </a:cubicBezTo>
                <a:lnTo>
                  <a:pt x="2051757" y="146689"/>
                </a:lnTo>
                <a:lnTo>
                  <a:pt x="2006804" y="147703"/>
                </a:lnTo>
                <a:lnTo>
                  <a:pt x="1995312" y="147703"/>
                </a:lnTo>
                <a:cubicBezTo>
                  <a:pt x="1950021" y="147703"/>
                  <a:pt x="1904730" y="148379"/>
                  <a:pt x="1859100" y="149055"/>
                </a:cubicBezTo>
                <a:lnTo>
                  <a:pt x="1826653" y="149393"/>
                </a:lnTo>
                <a:cubicBezTo>
                  <a:pt x="1799275" y="149731"/>
                  <a:pt x="1773588" y="150069"/>
                  <a:pt x="1747900" y="150069"/>
                </a:cubicBezTo>
                <a:lnTo>
                  <a:pt x="1740126" y="150069"/>
                </a:lnTo>
                <a:lnTo>
                  <a:pt x="1731339" y="150069"/>
                </a:lnTo>
                <a:cubicBezTo>
                  <a:pt x="1717819" y="150069"/>
                  <a:pt x="1704299" y="150407"/>
                  <a:pt x="1690441" y="150407"/>
                </a:cubicBezTo>
                <a:lnTo>
                  <a:pt x="1687061" y="150407"/>
                </a:lnTo>
                <a:cubicBezTo>
                  <a:pt x="1685371" y="150407"/>
                  <a:pt x="1683682" y="150407"/>
                  <a:pt x="1682329" y="150745"/>
                </a:cubicBezTo>
                <a:lnTo>
                  <a:pt x="1617773" y="152435"/>
                </a:lnTo>
                <a:lnTo>
                  <a:pt x="1613379" y="153111"/>
                </a:lnTo>
                <a:lnTo>
                  <a:pt x="1594451" y="152773"/>
                </a:lnTo>
                <a:lnTo>
                  <a:pt x="1577551" y="153111"/>
                </a:lnTo>
                <a:cubicBezTo>
                  <a:pt x="1544428" y="153787"/>
                  <a:pt x="1509952" y="154125"/>
                  <a:pt x="1475139" y="154125"/>
                </a:cubicBezTo>
                <a:cubicBezTo>
                  <a:pt x="1449113" y="154125"/>
                  <a:pt x="1423088" y="153787"/>
                  <a:pt x="1397400" y="153449"/>
                </a:cubicBezTo>
                <a:cubicBezTo>
                  <a:pt x="1335210" y="152435"/>
                  <a:pt x="1273019" y="151083"/>
                  <a:pt x="1210828" y="149055"/>
                </a:cubicBezTo>
                <a:cubicBezTo>
                  <a:pt x="1196970" y="148717"/>
                  <a:pt x="1183112" y="148041"/>
                  <a:pt x="1169254" y="147365"/>
                </a:cubicBezTo>
                <a:cubicBezTo>
                  <a:pt x="1153031" y="146351"/>
                  <a:pt x="1138497" y="145675"/>
                  <a:pt x="1123963" y="145000"/>
                </a:cubicBezTo>
                <a:cubicBezTo>
                  <a:pt x="1109091" y="144662"/>
                  <a:pt x="1094220" y="143648"/>
                  <a:pt x="1079348" y="142972"/>
                </a:cubicBezTo>
                <a:lnTo>
                  <a:pt x="1066166" y="142296"/>
                </a:lnTo>
                <a:lnTo>
                  <a:pt x="1038113" y="140944"/>
                </a:lnTo>
                <a:cubicBezTo>
                  <a:pt x="1017157" y="140268"/>
                  <a:pt x="995863" y="138916"/>
                  <a:pt x="974908" y="137902"/>
                </a:cubicBezTo>
                <a:lnTo>
                  <a:pt x="942798" y="135874"/>
                </a:lnTo>
                <a:cubicBezTo>
                  <a:pt x="918463" y="134522"/>
                  <a:pt x="892437" y="133846"/>
                  <a:pt x="855596" y="133508"/>
                </a:cubicBezTo>
                <a:lnTo>
                  <a:pt x="831598" y="133508"/>
                </a:lnTo>
                <a:cubicBezTo>
                  <a:pt x="805911" y="133508"/>
                  <a:pt x="780223" y="133846"/>
                  <a:pt x="754536" y="133846"/>
                </a:cubicBezTo>
                <a:lnTo>
                  <a:pt x="713976" y="134184"/>
                </a:lnTo>
                <a:cubicBezTo>
                  <a:pt x="686599" y="134522"/>
                  <a:pt x="658207" y="136550"/>
                  <a:pt x="634886" y="137902"/>
                </a:cubicBezTo>
                <a:lnTo>
                  <a:pt x="621704" y="138916"/>
                </a:lnTo>
                <a:cubicBezTo>
                  <a:pt x="611226" y="139592"/>
                  <a:pt x="601086" y="140268"/>
                  <a:pt x="590608" y="140606"/>
                </a:cubicBezTo>
                <a:cubicBezTo>
                  <a:pt x="587228" y="136888"/>
                  <a:pt x="582159" y="134522"/>
                  <a:pt x="576751" y="134184"/>
                </a:cubicBezTo>
                <a:lnTo>
                  <a:pt x="573709" y="133508"/>
                </a:lnTo>
                <a:cubicBezTo>
                  <a:pt x="571343" y="132832"/>
                  <a:pt x="570329" y="132494"/>
                  <a:pt x="568301" y="132494"/>
                </a:cubicBezTo>
                <a:cubicBezTo>
                  <a:pt x="563907" y="132494"/>
                  <a:pt x="560865" y="132494"/>
                  <a:pt x="557147" y="132832"/>
                </a:cubicBezTo>
                <a:cubicBezTo>
                  <a:pt x="552753" y="133508"/>
                  <a:pt x="548021" y="133846"/>
                  <a:pt x="543627" y="134184"/>
                </a:cubicBezTo>
                <a:lnTo>
                  <a:pt x="539909" y="134184"/>
                </a:lnTo>
                <a:cubicBezTo>
                  <a:pt x="527065" y="134184"/>
                  <a:pt x="514222" y="134860"/>
                  <a:pt x="501716" y="135198"/>
                </a:cubicBezTo>
                <a:lnTo>
                  <a:pt x="493604" y="135198"/>
                </a:lnTo>
                <a:lnTo>
                  <a:pt x="489210" y="135198"/>
                </a:lnTo>
                <a:lnTo>
                  <a:pt x="485154" y="135198"/>
                </a:lnTo>
                <a:lnTo>
                  <a:pt x="480760" y="135198"/>
                </a:lnTo>
                <a:cubicBezTo>
                  <a:pt x="473324" y="135536"/>
                  <a:pt x="465551" y="135874"/>
                  <a:pt x="458115" y="136212"/>
                </a:cubicBezTo>
                <a:lnTo>
                  <a:pt x="448989" y="136550"/>
                </a:lnTo>
                <a:cubicBezTo>
                  <a:pt x="417893" y="137226"/>
                  <a:pt x="387136" y="140944"/>
                  <a:pt x="361110" y="144662"/>
                </a:cubicBezTo>
                <a:cubicBezTo>
                  <a:pt x="328325" y="149393"/>
                  <a:pt x="296215" y="158181"/>
                  <a:pt x="269176" y="165955"/>
                </a:cubicBezTo>
                <a:lnTo>
                  <a:pt x="264782" y="167983"/>
                </a:lnTo>
                <a:cubicBezTo>
                  <a:pt x="258360" y="169335"/>
                  <a:pt x="250248" y="171363"/>
                  <a:pt x="241798" y="173391"/>
                </a:cubicBezTo>
                <a:lnTo>
                  <a:pt x="231997" y="176095"/>
                </a:lnTo>
                <a:cubicBezTo>
                  <a:pt x="210703" y="181165"/>
                  <a:pt x="191775" y="185897"/>
                  <a:pt x="172510" y="192319"/>
                </a:cubicBezTo>
                <a:cubicBezTo>
                  <a:pt x="144456" y="201783"/>
                  <a:pt x="118431" y="213612"/>
                  <a:pt x="95447" y="227470"/>
                </a:cubicBezTo>
                <a:cubicBezTo>
                  <a:pt x="82941" y="234906"/>
                  <a:pt x="67055" y="244370"/>
                  <a:pt x="53536" y="255524"/>
                </a:cubicBezTo>
                <a:cubicBezTo>
                  <a:pt x="47790" y="260256"/>
                  <a:pt x="42382" y="265663"/>
                  <a:pt x="37312" y="271409"/>
                </a:cubicBezTo>
                <a:lnTo>
                  <a:pt x="33594" y="275127"/>
                </a:lnTo>
                <a:cubicBezTo>
                  <a:pt x="27510" y="281549"/>
                  <a:pt x="23792" y="286619"/>
                  <a:pt x="21088" y="291013"/>
                </a:cubicBezTo>
                <a:cubicBezTo>
                  <a:pt x="15680" y="299125"/>
                  <a:pt x="11624" y="306899"/>
                  <a:pt x="8582" y="315011"/>
                </a:cubicBezTo>
                <a:cubicBezTo>
                  <a:pt x="4865" y="324474"/>
                  <a:pt x="2837" y="334952"/>
                  <a:pt x="1485" y="343064"/>
                </a:cubicBezTo>
                <a:cubicBezTo>
                  <a:pt x="471" y="349486"/>
                  <a:pt x="471" y="355908"/>
                  <a:pt x="133" y="362330"/>
                </a:cubicBezTo>
                <a:cubicBezTo>
                  <a:pt x="-205" y="373822"/>
                  <a:pt x="133" y="383285"/>
                  <a:pt x="809" y="392749"/>
                </a:cubicBezTo>
                <a:cubicBezTo>
                  <a:pt x="2161" y="409311"/>
                  <a:pt x="7568" y="425535"/>
                  <a:pt x="12638" y="439392"/>
                </a:cubicBezTo>
                <a:cubicBezTo>
                  <a:pt x="14328" y="443786"/>
                  <a:pt x="16356" y="448180"/>
                  <a:pt x="18384" y="452574"/>
                </a:cubicBezTo>
                <a:lnTo>
                  <a:pt x="20750" y="457982"/>
                </a:lnTo>
                <a:cubicBezTo>
                  <a:pt x="23454" y="464404"/>
                  <a:pt x="26496" y="471164"/>
                  <a:pt x="30552" y="476910"/>
                </a:cubicBezTo>
                <a:cubicBezTo>
                  <a:pt x="37988" y="489416"/>
                  <a:pt x="47452" y="504963"/>
                  <a:pt x="58944" y="517469"/>
                </a:cubicBezTo>
                <a:cubicBezTo>
                  <a:pt x="65027" y="524229"/>
                  <a:pt x="71787" y="530313"/>
                  <a:pt x="78547" y="536397"/>
                </a:cubicBezTo>
                <a:cubicBezTo>
                  <a:pt x="84293" y="541805"/>
                  <a:pt x="90377" y="546875"/>
                  <a:pt x="96461" y="551607"/>
                </a:cubicBezTo>
                <a:cubicBezTo>
                  <a:pt x="119783" y="568844"/>
                  <a:pt x="146146" y="583040"/>
                  <a:pt x="174876" y="594194"/>
                </a:cubicBezTo>
                <a:cubicBezTo>
                  <a:pt x="180621" y="596560"/>
                  <a:pt x="186029" y="598588"/>
                  <a:pt x="191775" y="600278"/>
                </a:cubicBezTo>
                <a:lnTo>
                  <a:pt x="197183" y="602306"/>
                </a:lnTo>
                <a:lnTo>
                  <a:pt x="201915" y="603996"/>
                </a:lnTo>
                <a:cubicBezTo>
                  <a:pt x="220505" y="610417"/>
                  <a:pt x="237067" y="616501"/>
                  <a:pt x="253290" y="623937"/>
                </a:cubicBezTo>
                <a:cubicBezTo>
                  <a:pt x="261402" y="627655"/>
                  <a:pt x="269514" y="631035"/>
                  <a:pt x="277288" y="635429"/>
                </a:cubicBezTo>
                <a:cubicBezTo>
                  <a:pt x="299257" y="648273"/>
                  <a:pt x="319199" y="663145"/>
                  <a:pt x="336437" y="679030"/>
                </a:cubicBezTo>
                <a:cubicBezTo>
                  <a:pt x="349957" y="692888"/>
                  <a:pt x="360772" y="705394"/>
                  <a:pt x="368884" y="718238"/>
                </a:cubicBezTo>
                <a:cubicBezTo>
                  <a:pt x="371926" y="723646"/>
                  <a:pt x="374630" y="729391"/>
                  <a:pt x="376658" y="735137"/>
                </a:cubicBezTo>
                <a:cubicBezTo>
                  <a:pt x="376996" y="737165"/>
                  <a:pt x="377334" y="739531"/>
                  <a:pt x="377334" y="741559"/>
                </a:cubicBezTo>
                <a:cubicBezTo>
                  <a:pt x="376996" y="745953"/>
                  <a:pt x="376658" y="750009"/>
                  <a:pt x="375644" y="753727"/>
                </a:cubicBezTo>
                <a:cubicBezTo>
                  <a:pt x="372940" y="763867"/>
                  <a:pt x="369560" y="772993"/>
                  <a:pt x="365842" y="780767"/>
                </a:cubicBezTo>
                <a:cubicBezTo>
                  <a:pt x="360096" y="789554"/>
                  <a:pt x="353336" y="797328"/>
                  <a:pt x="348605" y="802398"/>
                </a:cubicBezTo>
                <a:cubicBezTo>
                  <a:pt x="334071" y="816594"/>
                  <a:pt x="316833" y="830114"/>
                  <a:pt x="303313" y="840929"/>
                </a:cubicBezTo>
                <a:lnTo>
                  <a:pt x="293850" y="848365"/>
                </a:lnTo>
                <a:lnTo>
                  <a:pt x="286076" y="855125"/>
                </a:lnTo>
                <a:cubicBezTo>
                  <a:pt x="279992" y="860195"/>
                  <a:pt x="274246" y="865265"/>
                  <a:pt x="268162" y="870673"/>
                </a:cubicBezTo>
                <a:lnTo>
                  <a:pt x="260050" y="878109"/>
                </a:lnTo>
                <a:cubicBezTo>
                  <a:pt x="250586" y="886897"/>
                  <a:pt x="241460" y="896361"/>
                  <a:pt x="231997" y="907176"/>
                </a:cubicBezTo>
                <a:cubicBezTo>
                  <a:pt x="221519" y="919682"/>
                  <a:pt x="213069" y="931850"/>
                  <a:pt x="206985" y="943680"/>
                </a:cubicBezTo>
                <a:cubicBezTo>
                  <a:pt x="200563" y="955172"/>
                  <a:pt x="196845" y="967677"/>
                  <a:pt x="194479" y="982211"/>
                </a:cubicBezTo>
                <a:cubicBezTo>
                  <a:pt x="193803" y="986943"/>
                  <a:pt x="193803" y="992013"/>
                  <a:pt x="193803" y="997083"/>
                </a:cubicBezTo>
                <a:cubicBezTo>
                  <a:pt x="194141" y="1006885"/>
                  <a:pt x="194479" y="1014997"/>
                  <a:pt x="195493" y="1023108"/>
                </a:cubicBezTo>
                <a:cubicBezTo>
                  <a:pt x="197859" y="1038656"/>
                  <a:pt x="202591" y="1054204"/>
                  <a:pt x="206647" y="1066034"/>
                </a:cubicBezTo>
                <a:cubicBezTo>
                  <a:pt x="216449" y="1095439"/>
                  <a:pt x="235039" y="1122141"/>
                  <a:pt x="252276" y="1144110"/>
                </a:cubicBezTo>
                <a:cubicBezTo>
                  <a:pt x="269514" y="1165742"/>
                  <a:pt x="290470" y="1187036"/>
                  <a:pt x="316495" y="1209343"/>
                </a:cubicBezTo>
                <a:cubicBezTo>
                  <a:pt x="328325" y="1219483"/>
                  <a:pt x="340493" y="1228271"/>
                  <a:pt x="349957" y="1234693"/>
                </a:cubicBezTo>
                <a:cubicBezTo>
                  <a:pt x="364828" y="1245171"/>
                  <a:pt x="378348" y="1253620"/>
                  <a:pt x="391192" y="1260718"/>
                </a:cubicBezTo>
                <a:cubicBezTo>
                  <a:pt x="400656" y="1266126"/>
                  <a:pt x="410795" y="1270520"/>
                  <a:pt x="420597" y="1275252"/>
                </a:cubicBezTo>
                <a:lnTo>
                  <a:pt x="423301" y="1276604"/>
                </a:lnTo>
                <a:lnTo>
                  <a:pt x="426343" y="1277956"/>
                </a:lnTo>
                <a:lnTo>
                  <a:pt x="430399" y="1279646"/>
                </a:lnTo>
                <a:cubicBezTo>
                  <a:pt x="443919" y="1286068"/>
                  <a:pt x="458115" y="1292152"/>
                  <a:pt x="472310" y="1297560"/>
                </a:cubicBezTo>
                <a:cubicBezTo>
                  <a:pt x="497322" y="1307362"/>
                  <a:pt x="520982" y="1315811"/>
                  <a:pt x="544641" y="1323247"/>
                </a:cubicBezTo>
                <a:cubicBezTo>
                  <a:pt x="554443" y="1324937"/>
                  <a:pt x="563907" y="1326289"/>
                  <a:pt x="573371" y="1327303"/>
                </a:cubicBezTo>
                <a:lnTo>
                  <a:pt x="589594" y="1329331"/>
                </a:lnTo>
                <a:cubicBezTo>
                  <a:pt x="601424" y="1331021"/>
                  <a:pt x="611226" y="1332035"/>
                  <a:pt x="621366" y="1333049"/>
                </a:cubicBezTo>
                <a:lnTo>
                  <a:pt x="637252" y="1334739"/>
                </a:lnTo>
                <a:lnTo>
                  <a:pt x="651447" y="1336429"/>
                </a:lnTo>
                <a:cubicBezTo>
                  <a:pt x="658207" y="1337105"/>
                  <a:pt x="665305" y="1338119"/>
                  <a:pt x="672065" y="1338457"/>
                </a:cubicBezTo>
                <a:lnTo>
                  <a:pt x="721750" y="1342851"/>
                </a:lnTo>
                <a:cubicBezTo>
                  <a:pt x="732566" y="1343865"/>
                  <a:pt x="743382" y="1344879"/>
                  <a:pt x="754536" y="1345555"/>
                </a:cubicBezTo>
                <a:cubicBezTo>
                  <a:pt x="766365" y="1345217"/>
                  <a:pt x="776167" y="1345217"/>
                  <a:pt x="786307" y="1345217"/>
                </a:cubicBezTo>
                <a:lnTo>
                  <a:pt x="797123" y="1345217"/>
                </a:lnTo>
                <a:lnTo>
                  <a:pt x="801855" y="1345217"/>
                </a:lnTo>
                <a:cubicBezTo>
                  <a:pt x="808953" y="1345217"/>
                  <a:pt x="816388" y="1345217"/>
                  <a:pt x="823486" y="1344879"/>
                </a:cubicBezTo>
                <a:lnTo>
                  <a:pt x="839372" y="1344541"/>
                </a:lnTo>
                <a:lnTo>
                  <a:pt x="856610" y="1344203"/>
                </a:lnTo>
                <a:lnTo>
                  <a:pt x="863708" y="1344203"/>
                </a:lnTo>
                <a:lnTo>
                  <a:pt x="874523" y="1343865"/>
                </a:lnTo>
                <a:lnTo>
                  <a:pt x="885339" y="1343865"/>
                </a:lnTo>
                <a:lnTo>
                  <a:pt x="895479" y="1343865"/>
                </a:lnTo>
                <a:cubicBezTo>
                  <a:pt x="905619" y="1343865"/>
                  <a:pt x="915759" y="1343865"/>
                  <a:pt x="925899" y="1343527"/>
                </a:cubicBezTo>
                <a:cubicBezTo>
                  <a:pt x="932996" y="1343189"/>
                  <a:pt x="940094" y="1342851"/>
                  <a:pt x="947530" y="1342175"/>
                </a:cubicBezTo>
                <a:cubicBezTo>
                  <a:pt x="954628" y="1341499"/>
                  <a:pt x="961726" y="1340823"/>
                  <a:pt x="968824" y="1339809"/>
                </a:cubicBezTo>
                <a:cubicBezTo>
                  <a:pt x="983696" y="1337781"/>
                  <a:pt x="998229" y="1335753"/>
                  <a:pt x="1012763" y="1333387"/>
                </a:cubicBezTo>
                <a:lnTo>
                  <a:pt x="1023241" y="1331359"/>
                </a:lnTo>
                <a:lnTo>
                  <a:pt x="1034395" y="1329331"/>
                </a:lnTo>
                <a:lnTo>
                  <a:pt x="1043183" y="1327979"/>
                </a:lnTo>
                <a:cubicBezTo>
                  <a:pt x="1050618" y="1327303"/>
                  <a:pt x="1058054" y="1326627"/>
                  <a:pt x="1065828" y="1325951"/>
                </a:cubicBezTo>
                <a:cubicBezTo>
                  <a:pt x="1080362" y="1323923"/>
                  <a:pt x="1094558" y="1320881"/>
                  <a:pt x="1109091" y="1317839"/>
                </a:cubicBezTo>
                <a:lnTo>
                  <a:pt x="1125991" y="1315135"/>
                </a:lnTo>
                <a:lnTo>
                  <a:pt x="1131737" y="1314121"/>
                </a:lnTo>
                <a:cubicBezTo>
                  <a:pt x="1138159" y="1312769"/>
                  <a:pt x="1143905" y="1311755"/>
                  <a:pt x="1149651" y="1310741"/>
                </a:cubicBezTo>
                <a:lnTo>
                  <a:pt x="1154721" y="1309727"/>
                </a:lnTo>
                <a:cubicBezTo>
                  <a:pt x="1163170" y="1308038"/>
                  <a:pt x="1170268" y="1306348"/>
                  <a:pt x="1177366" y="1305333"/>
                </a:cubicBezTo>
                <a:lnTo>
                  <a:pt x="1181422" y="1304657"/>
                </a:lnTo>
                <a:lnTo>
                  <a:pt x="1206772" y="1300264"/>
                </a:lnTo>
                <a:lnTo>
                  <a:pt x="1213532" y="1299250"/>
                </a:lnTo>
                <a:lnTo>
                  <a:pt x="1220291" y="1298236"/>
                </a:lnTo>
                <a:lnTo>
                  <a:pt x="1234149" y="1295870"/>
                </a:lnTo>
                <a:lnTo>
                  <a:pt x="1247331" y="1293504"/>
                </a:lnTo>
                <a:lnTo>
                  <a:pt x="1254429" y="1292490"/>
                </a:lnTo>
                <a:cubicBezTo>
                  <a:pt x="1277413" y="1288096"/>
                  <a:pt x="1300396" y="1283026"/>
                  <a:pt x="1323042" y="1277618"/>
                </a:cubicBezTo>
                <a:cubicBezTo>
                  <a:pt x="1328112" y="1276942"/>
                  <a:pt x="1332844" y="1276604"/>
                  <a:pt x="1337575" y="1275928"/>
                </a:cubicBezTo>
                <a:cubicBezTo>
                  <a:pt x="1344335" y="1274914"/>
                  <a:pt x="1351095" y="1274238"/>
                  <a:pt x="1357855" y="1273900"/>
                </a:cubicBezTo>
                <a:lnTo>
                  <a:pt x="1374079" y="1272548"/>
                </a:lnTo>
                <a:lnTo>
                  <a:pt x="1391317" y="1271196"/>
                </a:lnTo>
                <a:lnTo>
                  <a:pt x="1398752" y="1270520"/>
                </a:lnTo>
                <a:lnTo>
                  <a:pt x="1403146" y="1270182"/>
                </a:lnTo>
                <a:cubicBezTo>
                  <a:pt x="1409906" y="1269506"/>
                  <a:pt x="1416666" y="1269168"/>
                  <a:pt x="1423426" y="1268830"/>
                </a:cubicBezTo>
                <a:cubicBezTo>
                  <a:pt x="1451479" y="1268830"/>
                  <a:pt x="1474801" y="1270520"/>
                  <a:pt x="1496433" y="1274576"/>
                </a:cubicBezTo>
                <a:cubicBezTo>
                  <a:pt x="1517388" y="1278294"/>
                  <a:pt x="1540372" y="1283026"/>
                  <a:pt x="1568763" y="1289786"/>
                </a:cubicBezTo>
                <a:cubicBezTo>
                  <a:pt x="1579917" y="1292490"/>
                  <a:pt x="1591071" y="1295532"/>
                  <a:pt x="1602225" y="1298574"/>
                </a:cubicBezTo>
                <a:cubicBezTo>
                  <a:pt x="1616421" y="1302292"/>
                  <a:pt x="1630278" y="1306686"/>
                  <a:pt x="1643798" y="1311755"/>
                </a:cubicBezTo>
                <a:cubicBezTo>
                  <a:pt x="1669824" y="1321219"/>
                  <a:pt x="1692807" y="1330007"/>
                  <a:pt x="1715453" y="1341837"/>
                </a:cubicBezTo>
                <a:cubicBezTo>
                  <a:pt x="1734043" y="1352315"/>
                  <a:pt x="1750604" y="1365158"/>
                  <a:pt x="1763110" y="1374622"/>
                </a:cubicBezTo>
                <a:cubicBezTo>
                  <a:pt x="1777306" y="1385438"/>
                  <a:pt x="1793868" y="1398620"/>
                  <a:pt x="1809077" y="1412816"/>
                </a:cubicBezTo>
                <a:lnTo>
                  <a:pt x="1817527" y="1421604"/>
                </a:lnTo>
                <a:cubicBezTo>
                  <a:pt x="1821583" y="1425659"/>
                  <a:pt x="1825639" y="1429377"/>
                  <a:pt x="1829695" y="1433095"/>
                </a:cubicBezTo>
                <a:lnTo>
                  <a:pt x="1832061" y="1435461"/>
                </a:lnTo>
                <a:lnTo>
                  <a:pt x="1839497" y="1442897"/>
                </a:lnTo>
                <a:lnTo>
                  <a:pt x="1846595" y="1450333"/>
                </a:lnTo>
                <a:lnTo>
                  <a:pt x="1859100" y="1460135"/>
                </a:lnTo>
                <a:lnTo>
                  <a:pt x="1866874" y="1467571"/>
                </a:lnTo>
                <a:cubicBezTo>
                  <a:pt x="1876000" y="1476697"/>
                  <a:pt x="1885126" y="1486160"/>
                  <a:pt x="1893914" y="1495624"/>
                </a:cubicBezTo>
                <a:cubicBezTo>
                  <a:pt x="1903716" y="1506102"/>
                  <a:pt x="1914870" y="1517932"/>
                  <a:pt x="1923995" y="1531452"/>
                </a:cubicBezTo>
                <a:cubicBezTo>
                  <a:pt x="1930079" y="1542267"/>
                  <a:pt x="1935149" y="1553759"/>
                  <a:pt x="1940557" y="1564575"/>
                </a:cubicBezTo>
                <a:cubicBezTo>
                  <a:pt x="1944613" y="1573025"/>
                  <a:pt x="1947317" y="1579447"/>
                  <a:pt x="1949683" y="1586207"/>
                </a:cubicBezTo>
                <a:cubicBezTo>
                  <a:pt x="1950697" y="1589587"/>
                  <a:pt x="1952049" y="1592629"/>
                  <a:pt x="1953401" y="1596009"/>
                </a:cubicBezTo>
                <a:cubicBezTo>
                  <a:pt x="1954077" y="1597699"/>
                  <a:pt x="1955091" y="1599388"/>
                  <a:pt x="1956105" y="1600740"/>
                </a:cubicBezTo>
                <a:cubicBezTo>
                  <a:pt x="1959485" y="1606486"/>
                  <a:pt x="1962865" y="1608176"/>
                  <a:pt x="1965569" y="1609528"/>
                </a:cubicBezTo>
                <a:cubicBezTo>
                  <a:pt x="1967597" y="1610542"/>
                  <a:pt x="1969625" y="1611218"/>
                  <a:pt x="1971990" y="1611218"/>
                </a:cubicBezTo>
                <a:cubicBezTo>
                  <a:pt x="1974356" y="1611218"/>
                  <a:pt x="1977060" y="1610880"/>
                  <a:pt x="1979088" y="1609866"/>
                </a:cubicBezTo>
                <a:lnTo>
                  <a:pt x="1979764" y="1600740"/>
                </a:lnTo>
                <a:cubicBezTo>
                  <a:pt x="1980102" y="1583165"/>
                  <a:pt x="1980440" y="1565927"/>
                  <a:pt x="1980440" y="1548351"/>
                </a:cubicBezTo>
                <a:lnTo>
                  <a:pt x="1977398" y="1537198"/>
                </a:lnTo>
                <a:cubicBezTo>
                  <a:pt x="1977398" y="1537198"/>
                  <a:pt x="1980440" y="1536860"/>
                  <a:pt x="1980440" y="1536860"/>
                </a:cubicBezTo>
                <a:cubicBezTo>
                  <a:pt x="1980440" y="1530776"/>
                  <a:pt x="1980102" y="1525030"/>
                  <a:pt x="1980102" y="1519622"/>
                </a:cubicBezTo>
                <a:cubicBezTo>
                  <a:pt x="1979764" y="1514214"/>
                  <a:pt x="1983144" y="1509144"/>
                  <a:pt x="1988890" y="1506440"/>
                </a:cubicBezTo>
                <a:lnTo>
                  <a:pt x="1987876" y="1498666"/>
                </a:lnTo>
                <a:lnTo>
                  <a:pt x="1989566" y="1493596"/>
                </a:lnTo>
                <a:lnTo>
                  <a:pt x="1993284" y="1486160"/>
                </a:lnTo>
                <a:lnTo>
                  <a:pt x="2004100" y="1463853"/>
                </a:lnTo>
                <a:lnTo>
                  <a:pt x="2005790" y="1460811"/>
                </a:lnTo>
                <a:cubicBezTo>
                  <a:pt x="2009170" y="1454389"/>
                  <a:pt x="2012550" y="1447967"/>
                  <a:pt x="2016268" y="1441545"/>
                </a:cubicBezTo>
                <a:cubicBezTo>
                  <a:pt x="2020662" y="1433433"/>
                  <a:pt x="2025732" y="1425997"/>
                  <a:pt x="2031139" y="1418562"/>
                </a:cubicBezTo>
                <a:cubicBezTo>
                  <a:pt x="2035871" y="1411802"/>
                  <a:pt x="2040603" y="1405380"/>
                  <a:pt x="2045673" y="1398620"/>
                </a:cubicBezTo>
                <a:cubicBezTo>
                  <a:pt x="2051081" y="1391860"/>
                  <a:pt x="2056827" y="1385438"/>
                  <a:pt x="2062573" y="1379016"/>
                </a:cubicBezTo>
                <a:cubicBezTo>
                  <a:pt x="2070685" y="1370228"/>
                  <a:pt x="2079811" y="1361103"/>
                  <a:pt x="2089274" y="1352653"/>
                </a:cubicBezTo>
                <a:cubicBezTo>
                  <a:pt x="2098738" y="1344203"/>
                  <a:pt x="2109892" y="1334401"/>
                  <a:pt x="2121722" y="1325951"/>
                </a:cubicBezTo>
                <a:cubicBezTo>
                  <a:pt x="2138284" y="1316149"/>
                  <a:pt x="2155521" y="1310065"/>
                  <a:pt x="2176139" y="1302630"/>
                </a:cubicBezTo>
                <a:cubicBezTo>
                  <a:pt x="2185603" y="1299250"/>
                  <a:pt x="2195405" y="1296208"/>
                  <a:pt x="2205206" y="1293166"/>
                </a:cubicBezTo>
                <a:cubicBezTo>
                  <a:pt x="2248132" y="1293504"/>
                  <a:pt x="2294437" y="1299588"/>
                  <a:pt x="2350882" y="1312431"/>
                </a:cubicBezTo>
                <a:lnTo>
                  <a:pt x="2355276" y="1313445"/>
                </a:lnTo>
                <a:lnTo>
                  <a:pt x="2358318" y="1314797"/>
                </a:lnTo>
                <a:lnTo>
                  <a:pt x="2370148" y="1318853"/>
                </a:lnTo>
                <a:cubicBezTo>
                  <a:pt x="2375894" y="1320881"/>
                  <a:pt x="2381639" y="1322909"/>
                  <a:pt x="2387385" y="1325275"/>
                </a:cubicBezTo>
                <a:lnTo>
                  <a:pt x="2405299" y="1331697"/>
                </a:lnTo>
                <a:lnTo>
                  <a:pt x="2415439" y="1335415"/>
                </a:lnTo>
                <a:lnTo>
                  <a:pt x="2431325" y="1341161"/>
                </a:lnTo>
                <a:lnTo>
                  <a:pt x="2446196" y="1346231"/>
                </a:lnTo>
                <a:lnTo>
                  <a:pt x="2466814" y="1353329"/>
                </a:lnTo>
                <a:lnTo>
                  <a:pt x="2476278" y="1356709"/>
                </a:lnTo>
                <a:lnTo>
                  <a:pt x="2489460" y="1361441"/>
                </a:lnTo>
                <a:cubicBezTo>
                  <a:pt x="2497233" y="1364482"/>
                  <a:pt x="2507035" y="1368200"/>
                  <a:pt x="2516837" y="1371918"/>
                </a:cubicBezTo>
                <a:lnTo>
                  <a:pt x="2526977" y="1375636"/>
                </a:lnTo>
                <a:lnTo>
                  <a:pt x="2542863" y="1381720"/>
                </a:lnTo>
                <a:lnTo>
                  <a:pt x="2563142" y="1389494"/>
                </a:lnTo>
                <a:lnTo>
                  <a:pt x="2573958" y="1393550"/>
                </a:lnTo>
                <a:lnTo>
                  <a:pt x="2580042" y="1395916"/>
                </a:lnTo>
                <a:lnTo>
                  <a:pt x="2588154" y="1398958"/>
                </a:lnTo>
                <a:lnTo>
                  <a:pt x="2596604" y="1402000"/>
                </a:lnTo>
                <a:cubicBezTo>
                  <a:pt x="2604378" y="1404704"/>
                  <a:pt x="2612151" y="1407408"/>
                  <a:pt x="2619925" y="1410112"/>
                </a:cubicBezTo>
                <a:cubicBezTo>
                  <a:pt x="2629727" y="1413492"/>
                  <a:pt x="2641219" y="1417210"/>
                  <a:pt x="2652711" y="1420928"/>
                </a:cubicBezTo>
                <a:lnTo>
                  <a:pt x="2666907" y="1425659"/>
                </a:lnTo>
                <a:lnTo>
                  <a:pt x="2685496" y="1431743"/>
                </a:lnTo>
                <a:cubicBezTo>
                  <a:pt x="2706452" y="1438503"/>
                  <a:pt x="2727408" y="1443573"/>
                  <a:pt x="2752757" y="1449657"/>
                </a:cubicBezTo>
                <a:cubicBezTo>
                  <a:pt x="2765263" y="1452699"/>
                  <a:pt x="2776417" y="1455065"/>
                  <a:pt x="2787570" y="1457431"/>
                </a:cubicBezTo>
                <a:lnTo>
                  <a:pt x="2799062" y="1459797"/>
                </a:lnTo>
                <a:cubicBezTo>
                  <a:pt x="2805822" y="1461149"/>
                  <a:pt x="2812920" y="1462501"/>
                  <a:pt x="2819680" y="1463853"/>
                </a:cubicBezTo>
                <a:lnTo>
                  <a:pt x="2830158" y="1465543"/>
                </a:lnTo>
                <a:lnTo>
                  <a:pt x="2843001" y="1467571"/>
                </a:lnTo>
                <a:lnTo>
                  <a:pt x="2850437" y="1467571"/>
                </a:lnTo>
                <a:lnTo>
                  <a:pt x="2857873" y="1467571"/>
                </a:lnTo>
                <a:cubicBezTo>
                  <a:pt x="2861591" y="1467571"/>
                  <a:pt x="2864971" y="1467233"/>
                  <a:pt x="2868689" y="1467233"/>
                </a:cubicBezTo>
                <a:lnTo>
                  <a:pt x="2873083" y="1467233"/>
                </a:lnTo>
                <a:lnTo>
                  <a:pt x="2883899" y="1466895"/>
                </a:lnTo>
                <a:lnTo>
                  <a:pt x="2895391" y="1466557"/>
                </a:lnTo>
                <a:lnTo>
                  <a:pt x="2904854" y="1465881"/>
                </a:lnTo>
                <a:lnTo>
                  <a:pt x="2912290" y="1465205"/>
                </a:lnTo>
                <a:lnTo>
                  <a:pt x="2918712" y="1464529"/>
                </a:lnTo>
                <a:cubicBezTo>
                  <a:pt x="2922092" y="1464529"/>
                  <a:pt x="2925472" y="1464191"/>
                  <a:pt x="2928514" y="1463853"/>
                </a:cubicBezTo>
                <a:lnTo>
                  <a:pt x="2946090" y="1462163"/>
                </a:lnTo>
                <a:cubicBezTo>
                  <a:pt x="2964341" y="1460473"/>
                  <a:pt x="2981917" y="1458783"/>
                  <a:pt x="2999155" y="1457093"/>
                </a:cubicBezTo>
                <a:lnTo>
                  <a:pt x="3022814" y="1454389"/>
                </a:lnTo>
                <a:lnTo>
                  <a:pt x="3025856" y="1454051"/>
                </a:lnTo>
                <a:cubicBezTo>
                  <a:pt x="3039376" y="1450671"/>
                  <a:pt x="3052896" y="1446615"/>
                  <a:pt x="3067091" y="1442221"/>
                </a:cubicBezTo>
                <a:lnTo>
                  <a:pt x="3081287" y="1437827"/>
                </a:lnTo>
                <a:cubicBezTo>
                  <a:pt x="3102581" y="1431067"/>
                  <a:pt x="3123537" y="1424646"/>
                  <a:pt x="3144492" y="1417210"/>
                </a:cubicBezTo>
                <a:cubicBezTo>
                  <a:pt x="3158350" y="1412478"/>
                  <a:pt x="3171870" y="1407408"/>
                  <a:pt x="3185052" y="1401324"/>
                </a:cubicBezTo>
                <a:cubicBezTo>
                  <a:pt x="3198233" y="1395240"/>
                  <a:pt x="3211415" y="1388818"/>
                  <a:pt x="3224597" y="1382058"/>
                </a:cubicBezTo>
                <a:cubicBezTo>
                  <a:pt x="3255016" y="1366172"/>
                  <a:pt x="3280704" y="1349949"/>
                  <a:pt x="3303350" y="1332373"/>
                </a:cubicBezTo>
                <a:cubicBezTo>
                  <a:pt x="3317207" y="1321557"/>
                  <a:pt x="3328023" y="1313107"/>
                  <a:pt x="3337825" y="1303644"/>
                </a:cubicBezTo>
                <a:cubicBezTo>
                  <a:pt x="3352021" y="1289786"/>
                  <a:pt x="3361822" y="1278294"/>
                  <a:pt x="3370272" y="1266464"/>
                </a:cubicBezTo>
                <a:cubicBezTo>
                  <a:pt x="3381426" y="1251254"/>
                  <a:pt x="3389538" y="1236045"/>
                  <a:pt x="3394608" y="1221173"/>
                </a:cubicBezTo>
                <a:cubicBezTo>
                  <a:pt x="3400016" y="1205287"/>
                  <a:pt x="3403734" y="1190077"/>
                  <a:pt x="3405762" y="1175882"/>
                </a:cubicBezTo>
                <a:cubicBezTo>
                  <a:pt x="3410156" y="1145800"/>
                  <a:pt x="3408465" y="1116733"/>
                  <a:pt x="3400354" y="1092059"/>
                </a:cubicBezTo>
                <a:cubicBezTo>
                  <a:pt x="3392580" y="1068062"/>
                  <a:pt x="3381764" y="1045754"/>
                  <a:pt x="3372300" y="1027164"/>
                </a:cubicBezTo>
                <a:lnTo>
                  <a:pt x="3367230" y="1017362"/>
                </a:lnTo>
                <a:cubicBezTo>
                  <a:pt x="3358442" y="999787"/>
                  <a:pt x="3349655" y="982211"/>
                  <a:pt x="3340191" y="964973"/>
                </a:cubicBezTo>
                <a:lnTo>
                  <a:pt x="3336811" y="958552"/>
                </a:lnTo>
                <a:cubicBezTo>
                  <a:pt x="3327009" y="940638"/>
                  <a:pt x="3317883" y="924414"/>
                  <a:pt x="3312137" y="906838"/>
                </a:cubicBezTo>
                <a:cubicBezTo>
                  <a:pt x="3305715" y="883179"/>
                  <a:pt x="3302335" y="859857"/>
                  <a:pt x="3301659" y="835184"/>
                </a:cubicBezTo>
                <a:cubicBezTo>
                  <a:pt x="3301659" y="821326"/>
                  <a:pt x="3303011" y="809158"/>
                  <a:pt x="3305377" y="797328"/>
                </a:cubicBezTo>
                <a:cubicBezTo>
                  <a:pt x="3308419" y="787188"/>
                  <a:pt x="3312475" y="777049"/>
                  <a:pt x="3317883" y="766909"/>
                </a:cubicBezTo>
                <a:cubicBezTo>
                  <a:pt x="3324981" y="755079"/>
                  <a:pt x="3334107" y="743587"/>
                  <a:pt x="3346275" y="730405"/>
                </a:cubicBezTo>
                <a:cubicBezTo>
                  <a:pt x="3362836" y="713844"/>
                  <a:pt x="3377708" y="700324"/>
                  <a:pt x="3393256" y="688494"/>
                </a:cubicBezTo>
                <a:cubicBezTo>
                  <a:pt x="3407452" y="677340"/>
                  <a:pt x="3423337" y="667539"/>
                  <a:pt x="3439561" y="657399"/>
                </a:cubicBezTo>
                <a:lnTo>
                  <a:pt x="3452405" y="649287"/>
                </a:lnTo>
                <a:cubicBezTo>
                  <a:pt x="3477079" y="634753"/>
                  <a:pt x="3499386" y="622923"/>
                  <a:pt x="3521356" y="613797"/>
                </a:cubicBezTo>
                <a:cubicBezTo>
                  <a:pt x="3548057" y="602644"/>
                  <a:pt x="3576111" y="592504"/>
                  <a:pt x="3603488" y="583040"/>
                </a:cubicBezTo>
                <a:lnTo>
                  <a:pt x="3614642" y="579322"/>
                </a:lnTo>
                <a:lnTo>
                  <a:pt x="3632218" y="573238"/>
                </a:lnTo>
                <a:cubicBezTo>
                  <a:pt x="3650469" y="567154"/>
                  <a:pt x="3668721" y="560732"/>
                  <a:pt x="3686973" y="553972"/>
                </a:cubicBezTo>
                <a:cubicBezTo>
                  <a:pt x="3715702" y="543157"/>
                  <a:pt x="3741728" y="532341"/>
                  <a:pt x="3766401" y="520173"/>
                </a:cubicBezTo>
                <a:cubicBezTo>
                  <a:pt x="3778569" y="514427"/>
                  <a:pt x="3790399" y="507667"/>
                  <a:pt x="3801891" y="500907"/>
                </a:cubicBezTo>
                <a:cubicBezTo>
                  <a:pt x="3818114" y="491444"/>
                  <a:pt x="3830282" y="483670"/>
                  <a:pt x="3841774" y="475558"/>
                </a:cubicBezTo>
                <a:cubicBezTo>
                  <a:pt x="3853604" y="466770"/>
                  <a:pt x="3864420" y="458658"/>
                  <a:pt x="3874222" y="449532"/>
                </a:cubicBezTo>
                <a:cubicBezTo>
                  <a:pt x="3888079" y="436012"/>
                  <a:pt x="3896867" y="423507"/>
                  <a:pt x="3902951" y="409311"/>
                </a:cubicBezTo>
                <a:cubicBezTo>
                  <a:pt x="3914781" y="381257"/>
                  <a:pt x="3918837" y="349148"/>
                  <a:pt x="3914781" y="316701"/>
                </a:cubicBezTo>
                <a:cubicBezTo>
                  <a:pt x="3913429" y="306899"/>
                  <a:pt x="3911401" y="297097"/>
                  <a:pt x="3909035" y="286957"/>
                </a:cubicBezTo>
                <a:lnTo>
                  <a:pt x="3907345" y="278507"/>
                </a:lnTo>
                <a:cubicBezTo>
                  <a:pt x="3903965" y="262283"/>
                  <a:pt x="3900247" y="248426"/>
                  <a:pt x="3895515" y="235244"/>
                </a:cubicBezTo>
                <a:cubicBezTo>
                  <a:pt x="3885037" y="205500"/>
                  <a:pt x="3868138" y="178123"/>
                  <a:pt x="3846506" y="155815"/>
                </a:cubicBezTo>
                <a:cubicBezTo>
                  <a:pt x="3827578" y="136212"/>
                  <a:pt x="3804257" y="119312"/>
                  <a:pt x="3782287" y="104102"/>
                </a:cubicBezTo>
                <a:cubicBezTo>
                  <a:pt x="3766401" y="92948"/>
                  <a:pt x="3751868" y="84161"/>
                  <a:pt x="3738686" y="76725"/>
                </a:cubicBezTo>
                <a:cubicBezTo>
                  <a:pt x="3725504" y="69627"/>
                  <a:pt x="3712322" y="63205"/>
                  <a:pt x="3698803" y="57121"/>
                </a:cubicBezTo>
                <a:cubicBezTo>
                  <a:pt x="3687311" y="51713"/>
                  <a:pt x="3675481" y="47657"/>
                  <a:pt x="3661285" y="43263"/>
                </a:cubicBezTo>
                <a:lnTo>
                  <a:pt x="3652835" y="40559"/>
                </a:lnTo>
                <a:lnTo>
                  <a:pt x="3649455" y="39545"/>
                </a:lnTo>
                <a:cubicBezTo>
                  <a:pt x="3640668" y="36503"/>
                  <a:pt x="3631542" y="33799"/>
                  <a:pt x="3622416" y="31433"/>
                </a:cubicBezTo>
                <a:lnTo>
                  <a:pt x="3597066" y="25350"/>
                </a:lnTo>
                <a:cubicBezTo>
                  <a:pt x="3572731" y="18928"/>
                  <a:pt x="3546367" y="12844"/>
                  <a:pt x="3519328" y="8788"/>
                </a:cubicBezTo>
                <a:cubicBezTo>
                  <a:pt x="3508512" y="7098"/>
                  <a:pt x="3497358" y="5746"/>
                  <a:pt x="3486880" y="4732"/>
                </a:cubicBezTo>
                <a:lnTo>
                  <a:pt x="3480120" y="4056"/>
                </a:lnTo>
                <a:cubicBezTo>
                  <a:pt x="3475388" y="3380"/>
                  <a:pt x="3470657" y="2704"/>
                  <a:pt x="3465925" y="2366"/>
                </a:cubicBezTo>
                <a:cubicBezTo>
                  <a:pt x="3460517" y="0"/>
                  <a:pt x="3456799" y="0"/>
                  <a:pt x="3452743" y="0"/>
                </a:cubicBezTo>
                <a:moveTo>
                  <a:pt x="1979088" y="1337443"/>
                </a:moveTo>
                <a:lnTo>
                  <a:pt x="1974356" y="1329669"/>
                </a:lnTo>
                <a:lnTo>
                  <a:pt x="1970977" y="1324599"/>
                </a:lnTo>
                <a:cubicBezTo>
                  <a:pt x="1968949" y="1321557"/>
                  <a:pt x="1966921" y="1318515"/>
                  <a:pt x="1964893" y="1315473"/>
                </a:cubicBezTo>
                <a:lnTo>
                  <a:pt x="1967259" y="1313107"/>
                </a:lnTo>
                <a:cubicBezTo>
                  <a:pt x="1968611" y="1315473"/>
                  <a:pt x="1969286" y="1316825"/>
                  <a:pt x="1969625" y="1318177"/>
                </a:cubicBezTo>
                <a:cubicBezTo>
                  <a:pt x="1972328" y="1324599"/>
                  <a:pt x="1978074" y="1329331"/>
                  <a:pt x="1984834" y="1331021"/>
                </a:cubicBezTo>
                <a:cubicBezTo>
                  <a:pt x="1983144" y="1331697"/>
                  <a:pt x="1981454" y="1333725"/>
                  <a:pt x="1979764" y="1336091"/>
                </a:cubicBezTo>
                <a:lnTo>
                  <a:pt x="1979088" y="1337443"/>
                </a:lnTo>
                <a:close/>
              </a:path>
            </a:pathLst>
          </a:custGeom>
          <a:solidFill>
            <a:srgbClr val="C6C4B0"/>
          </a:solidFill>
          <a:ln w="33748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9211" name="Graphic 19209">
            <a:extLst>
              <a:ext uri="{FF2B5EF4-FFF2-40B4-BE49-F238E27FC236}">
                <a16:creationId xmlns:a16="http://schemas.microsoft.com/office/drawing/2014/main" id="{3994023D-35DD-47DD-A374-668B765813EC}"/>
              </a:ext>
            </a:extLst>
          </p:cNvPr>
          <p:cNvGrpSpPr/>
          <p:nvPr/>
        </p:nvGrpSpPr>
        <p:grpSpPr>
          <a:xfrm>
            <a:off x="4716673" y="3350971"/>
            <a:ext cx="2988115" cy="3927889"/>
            <a:chOff x="5438757" y="2547937"/>
            <a:chExt cx="1312574" cy="1765412"/>
          </a:xfrm>
        </p:grpSpPr>
        <p:grpSp>
          <p:nvGrpSpPr>
            <p:cNvPr id="19212" name="Graphic 19209">
              <a:extLst>
                <a:ext uri="{FF2B5EF4-FFF2-40B4-BE49-F238E27FC236}">
                  <a16:creationId xmlns:a16="http://schemas.microsoft.com/office/drawing/2014/main" id="{3994023D-35DD-47DD-A374-668B765813EC}"/>
                </a:ext>
              </a:extLst>
            </p:cNvPr>
            <p:cNvGrpSpPr/>
            <p:nvPr/>
          </p:nvGrpSpPr>
          <p:grpSpPr>
            <a:xfrm>
              <a:off x="5438775" y="2547937"/>
              <a:ext cx="1312557" cy="1765412"/>
              <a:chOff x="5438775" y="2547937"/>
              <a:chExt cx="1312557" cy="1765412"/>
            </a:xfrm>
          </p:grpSpPr>
          <p:sp>
            <p:nvSpPr>
              <p:cNvPr id="19213" name="Freeform: Shape 19212">
                <a:extLst>
                  <a:ext uri="{FF2B5EF4-FFF2-40B4-BE49-F238E27FC236}">
                    <a16:creationId xmlns:a16="http://schemas.microsoft.com/office/drawing/2014/main" id="{57052EA9-3D2D-4BDC-87FE-5F35A1F359AE}"/>
                  </a:ext>
                </a:extLst>
              </p:cNvPr>
              <p:cNvSpPr/>
              <p:nvPr/>
            </p:nvSpPr>
            <p:spPr>
              <a:xfrm>
                <a:off x="5505432" y="3128063"/>
                <a:ext cx="1245899" cy="173777"/>
              </a:xfrm>
              <a:custGeom>
                <a:avLst/>
                <a:gdLst>
                  <a:gd name="connsiteX0" fmla="*/ 2875 w 1245899"/>
                  <a:gd name="connsiteY0" fmla="*/ 123867 h 173777"/>
                  <a:gd name="connsiteX1" fmla="*/ 205186 w 1245899"/>
                  <a:gd name="connsiteY1" fmla="*/ 29855 h 173777"/>
                  <a:gd name="connsiteX2" fmla="*/ 359205 w 1245899"/>
                  <a:gd name="connsiteY2" fmla="*/ 124248 h 173777"/>
                  <a:gd name="connsiteX3" fmla="*/ 634097 w 1245899"/>
                  <a:gd name="connsiteY3" fmla="*/ 131296 h 173777"/>
                  <a:gd name="connsiteX4" fmla="*/ 825930 w 1245899"/>
                  <a:gd name="connsiteY4" fmla="*/ 18806 h 173777"/>
                  <a:gd name="connsiteX5" fmla="*/ 1062055 w 1245899"/>
                  <a:gd name="connsiteY5" fmla="*/ 64621 h 173777"/>
                  <a:gd name="connsiteX6" fmla="*/ 1245697 w 1245899"/>
                  <a:gd name="connsiteY6" fmla="*/ 45762 h 173777"/>
                  <a:gd name="connsiteX7" fmla="*/ 1243125 w 1245899"/>
                  <a:gd name="connsiteY7" fmla="*/ 44238 h 173777"/>
                  <a:gd name="connsiteX8" fmla="*/ 1031003 w 1245899"/>
                  <a:gd name="connsiteY8" fmla="*/ 42904 h 173777"/>
                  <a:gd name="connsiteX9" fmla="*/ 884890 w 1245899"/>
                  <a:gd name="connsiteY9" fmla="*/ 899 h 173777"/>
                  <a:gd name="connsiteX10" fmla="*/ 536275 w 1245899"/>
                  <a:gd name="connsiteY10" fmla="*/ 168539 h 173777"/>
                  <a:gd name="connsiteX11" fmla="*/ 205948 w 1245899"/>
                  <a:gd name="connsiteY11" fmla="*/ 26902 h 173777"/>
                  <a:gd name="connsiteX12" fmla="*/ 208 w 1245899"/>
                  <a:gd name="connsiteY12" fmla="*/ 122343 h 173777"/>
                  <a:gd name="connsiteX13" fmla="*/ 2875 w 1245899"/>
                  <a:gd name="connsiteY13" fmla="*/ 123867 h 173777"/>
                  <a:gd name="connsiteX14" fmla="*/ 2875 w 1245899"/>
                  <a:gd name="connsiteY14" fmla="*/ 123867 h 17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45899" h="173777">
                    <a:moveTo>
                      <a:pt x="2875" y="123867"/>
                    </a:moveTo>
                    <a:cubicBezTo>
                      <a:pt x="44023" y="55096"/>
                      <a:pt x="124890" y="14234"/>
                      <a:pt x="205186" y="29855"/>
                    </a:cubicBezTo>
                    <a:cubicBezTo>
                      <a:pt x="266813" y="41761"/>
                      <a:pt x="311104" y="87767"/>
                      <a:pt x="359205" y="124248"/>
                    </a:cubicBezTo>
                    <a:cubicBezTo>
                      <a:pt x="449026" y="192351"/>
                      <a:pt x="537704" y="185874"/>
                      <a:pt x="634097" y="131296"/>
                    </a:cubicBezTo>
                    <a:cubicBezTo>
                      <a:pt x="698581" y="94720"/>
                      <a:pt x="755731" y="44714"/>
                      <a:pt x="825930" y="18806"/>
                    </a:cubicBezTo>
                    <a:cubicBezTo>
                      <a:pt x="918323" y="-15198"/>
                      <a:pt x="983188" y="21663"/>
                      <a:pt x="1062055" y="64621"/>
                    </a:cubicBezTo>
                    <a:cubicBezTo>
                      <a:pt x="1119872" y="96149"/>
                      <a:pt x="1207502" y="115389"/>
                      <a:pt x="1245697" y="45762"/>
                    </a:cubicBezTo>
                    <a:cubicBezTo>
                      <a:pt x="1246649" y="44047"/>
                      <a:pt x="1243982" y="42523"/>
                      <a:pt x="1243125" y="44238"/>
                    </a:cubicBezTo>
                    <a:cubicBezTo>
                      <a:pt x="1195976" y="130153"/>
                      <a:pt x="1091963" y="78242"/>
                      <a:pt x="1031003" y="42904"/>
                    </a:cubicBezTo>
                    <a:cubicBezTo>
                      <a:pt x="984617" y="16044"/>
                      <a:pt x="939849" y="-4626"/>
                      <a:pt x="884890" y="899"/>
                    </a:cubicBezTo>
                    <a:cubicBezTo>
                      <a:pt x="751540" y="14424"/>
                      <a:pt x="664862" y="141869"/>
                      <a:pt x="536275" y="168539"/>
                    </a:cubicBezTo>
                    <a:cubicBezTo>
                      <a:pt x="387018" y="199590"/>
                      <a:pt x="334916" y="51477"/>
                      <a:pt x="205948" y="26902"/>
                    </a:cubicBezTo>
                    <a:cubicBezTo>
                      <a:pt x="124033" y="11281"/>
                      <a:pt x="42308" y="52048"/>
                      <a:pt x="208" y="122343"/>
                    </a:cubicBezTo>
                    <a:cubicBezTo>
                      <a:pt x="-745" y="123962"/>
                      <a:pt x="1827" y="125486"/>
                      <a:pt x="2875" y="123867"/>
                    </a:cubicBezTo>
                    <a:lnTo>
                      <a:pt x="2875" y="12386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4" name="Freeform: Shape 19213">
                <a:extLst>
                  <a:ext uri="{FF2B5EF4-FFF2-40B4-BE49-F238E27FC236}">
                    <a16:creationId xmlns:a16="http://schemas.microsoft.com/office/drawing/2014/main" id="{0209F51B-0CB6-49BC-AE45-8CF8F900EF5E}"/>
                  </a:ext>
                </a:extLst>
              </p:cNvPr>
              <p:cNvSpPr/>
              <p:nvPr/>
            </p:nvSpPr>
            <p:spPr>
              <a:xfrm>
                <a:off x="6436518" y="4175664"/>
                <a:ext cx="158037" cy="105346"/>
              </a:xfrm>
              <a:custGeom>
                <a:avLst/>
                <a:gdLst>
                  <a:gd name="connsiteX0" fmla="*/ 0 w 158037"/>
                  <a:gd name="connsiteY0" fmla="*/ 43243 h 105346"/>
                  <a:gd name="connsiteX1" fmla="*/ 36576 w 158037"/>
                  <a:gd name="connsiteY1" fmla="*/ 105346 h 105346"/>
                  <a:gd name="connsiteX2" fmla="*/ 157925 w 158037"/>
                  <a:gd name="connsiteY2" fmla="*/ 74962 h 105346"/>
                  <a:gd name="connsiteX3" fmla="*/ 102965 w 158037"/>
                  <a:gd name="connsiteY3" fmla="*/ 45053 h 105346"/>
                  <a:gd name="connsiteX4" fmla="*/ 86868 w 158037"/>
                  <a:gd name="connsiteY4" fmla="*/ 46577 h 105346"/>
                  <a:gd name="connsiteX5" fmla="*/ 66961 w 158037"/>
                  <a:gd name="connsiteY5" fmla="*/ 0 h 105346"/>
                  <a:gd name="connsiteX6" fmla="*/ 0 w 158037"/>
                  <a:gd name="connsiteY6" fmla="*/ 43243 h 10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37" h="105346">
                    <a:moveTo>
                      <a:pt x="0" y="43243"/>
                    </a:moveTo>
                    <a:lnTo>
                      <a:pt x="36576" y="105346"/>
                    </a:lnTo>
                    <a:cubicBezTo>
                      <a:pt x="36576" y="105346"/>
                      <a:pt x="156019" y="80200"/>
                      <a:pt x="157925" y="74962"/>
                    </a:cubicBezTo>
                    <a:cubicBezTo>
                      <a:pt x="159734" y="69723"/>
                      <a:pt x="139732" y="49530"/>
                      <a:pt x="102965" y="45053"/>
                    </a:cubicBezTo>
                    <a:lnTo>
                      <a:pt x="86868" y="46577"/>
                    </a:lnTo>
                    <a:lnTo>
                      <a:pt x="66961" y="0"/>
                    </a:lnTo>
                    <a:lnTo>
                      <a:pt x="0" y="4324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5" name="Freeform: Shape 19214">
                <a:extLst>
                  <a:ext uri="{FF2B5EF4-FFF2-40B4-BE49-F238E27FC236}">
                    <a16:creationId xmlns:a16="http://schemas.microsoft.com/office/drawing/2014/main" id="{7BAE9FBA-1B96-441E-A086-5D39D55AF7CC}"/>
                  </a:ext>
                </a:extLst>
              </p:cNvPr>
              <p:cNvSpPr/>
              <p:nvPr/>
            </p:nvSpPr>
            <p:spPr>
              <a:xfrm>
                <a:off x="6514213" y="4218771"/>
                <a:ext cx="12027" cy="17622"/>
              </a:xfrm>
              <a:custGeom>
                <a:avLst/>
                <a:gdLst>
                  <a:gd name="connsiteX0" fmla="*/ 2982 w 12027"/>
                  <a:gd name="connsiteY0" fmla="*/ 16615 h 17622"/>
                  <a:gd name="connsiteX1" fmla="*/ 11650 w 12027"/>
                  <a:gd name="connsiteY1" fmla="*/ 2613 h 17622"/>
                  <a:gd name="connsiteX2" fmla="*/ 9554 w 12027"/>
                  <a:gd name="connsiteY2" fmla="*/ 517 h 17622"/>
                  <a:gd name="connsiteX3" fmla="*/ 125 w 12027"/>
                  <a:gd name="connsiteY3" fmla="*/ 15853 h 17622"/>
                  <a:gd name="connsiteX4" fmla="*/ 2982 w 12027"/>
                  <a:gd name="connsiteY4" fmla="*/ 16615 h 17622"/>
                  <a:gd name="connsiteX5" fmla="*/ 2982 w 12027"/>
                  <a:gd name="connsiteY5" fmla="*/ 16615 h 1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27" h="17622">
                    <a:moveTo>
                      <a:pt x="2982" y="16615"/>
                    </a:moveTo>
                    <a:cubicBezTo>
                      <a:pt x="5173" y="11471"/>
                      <a:pt x="8030" y="6899"/>
                      <a:pt x="11650" y="2613"/>
                    </a:cubicBezTo>
                    <a:cubicBezTo>
                      <a:pt x="12888" y="1184"/>
                      <a:pt x="10793" y="-1007"/>
                      <a:pt x="9554" y="517"/>
                    </a:cubicBezTo>
                    <a:cubicBezTo>
                      <a:pt x="5554" y="5185"/>
                      <a:pt x="2506" y="10233"/>
                      <a:pt x="125" y="15853"/>
                    </a:cubicBezTo>
                    <a:cubicBezTo>
                      <a:pt x="-637" y="17567"/>
                      <a:pt x="2315" y="18424"/>
                      <a:pt x="2982" y="16615"/>
                    </a:cubicBezTo>
                    <a:lnTo>
                      <a:pt x="2982" y="1661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6" name="Freeform: Shape 19215">
                <a:extLst>
                  <a:ext uri="{FF2B5EF4-FFF2-40B4-BE49-F238E27FC236}">
                    <a16:creationId xmlns:a16="http://schemas.microsoft.com/office/drawing/2014/main" id="{E4FB18B4-2B6B-471F-82DE-4027873CAAFD}"/>
                  </a:ext>
                </a:extLst>
              </p:cNvPr>
              <p:cNvSpPr/>
              <p:nvPr/>
            </p:nvSpPr>
            <p:spPr>
              <a:xfrm>
                <a:off x="6501101" y="4208222"/>
                <a:ext cx="17893" cy="15259"/>
              </a:xfrm>
              <a:custGeom>
                <a:avLst/>
                <a:gdLst>
                  <a:gd name="connsiteX0" fmla="*/ 2474 w 17893"/>
                  <a:gd name="connsiteY0" fmla="*/ 14781 h 15259"/>
                  <a:gd name="connsiteX1" fmla="*/ 17142 w 17893"/>
                  <a:gd name="connsiteY1" fmla="*/ 2780 h 15259"/>
                  <a:gd name="connsiteX2" fmla="*/ 15618 w 17893"/>
                  <a:gd name="connsiteY2" fmla="*/ 208 h 15259"/>
                  <a:gd name="connsiteX3" fmla="*/ 378 w 17893"/>
                  <a:gd name="connsiteY3" fmla="*/ 12686 h 15259"/>
                  <a:gd name="connsiteX4" fmla="*/ 2474 w 17893"/>
                  <a:gd name="connsiteY4" fmla="*/ 14781 h 15259"/>
                  <a:gd name="connsiteX5" fmla="*/ 2474 w 17893"/>
                  <a:gd name="connsiteY5" fmla="*/ 14781 h 1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93" h="15259">
                    <a:moveTo>
                      <a:pt x="2474" y="14781"/>
                    </a:moveTo>
                    <a:cubicBezTo>
                      <a:pt x="6665" y="9828"/>
                      <a:pt x="11522" y="5923"/>
                      <a:pt x="17142" y="2780"/>
                    </a:cubicBezTo>
                    <a:cubicBezTo>
                      <a:pt x="18857" y="1827"/>
                      <a:pt x="17332" y="-744"/>
                      <a:pt x="15618" y="208"/>
                    </a:cubicBezTo>
                    <a:cubicBezTo>
                      <a:pt x="9713" y="3542"/>
                      <a:pt x="4759" y="7638"/>
                      <a:pt x="378" y="12686"/>
                    </a:cubicBezTo>
                    <a:cubicBezTo>
                      <a:pt x="-860" y="14115"/>
                      <a:pt x="1235" y="16210"/>
                      <a:pt x="2474" y="14781"/>
                    </a:cubicBezTo>
                    <a:lnTo>
                      <a:pt x="2474" y="1478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7" name="Freeform: Shape 19216">
                <a:extLst>
                  <a:ext uri="{FF2B5EF4-FFF2-40B4-BE49-F238E27FC236}">
                    <a16:creationId xmlns:a16="http://schemas.microsoft.com/office/drawing/2014/main" id="{1389E754-3112-4EC8-925D-E558C951DF50}"/>
                  </a:ext>
                </a:extLst>
              </p:cNvPr>
              <p:cNvSpPr/>
              <p:nvPr/>
            </p:nvSpPr>
            <p:spPr>
              <a:xfrm>
                <a:off x="6532496" y="4221645"/>
                <a:ext cx="8757" cy="18435"/>
              </a:xfrm>
              <a:custGeom>
                <a:avLst/>
                <a:gdLst>
                  <a:gd name="connsiteX0" fmla="*/ 2891 w 8757"/>
                  <a:gd name="connsiteY0" fmla="*/ 17360 h 18435"/>
                  <a:gd name="connsiteX1" fmla="*/ 8511 w 8757"/>
                  <a:gd name="connsiteY1" fmla="*/ 2215 h 18435"/>
                  <a:gd name="connsiteX2" fmla="*/ 5939 w 8757"/>
                  <a:gd name="connsiteY2" fmla="*/ 691 h 18435"/>
                  <a:gd name="connsiteX3" fmla="*/ 34 w 8757"/>
                  <a:gd name="connsiteY3" fmla="*/ 16598 h 18435"/>
                  <a:gd name="connsiteX4" fmla="*/ 2891 w 8757"/>
                  <a:gd name="connsiteY4" fmla="*/ 17360 h 18435"/>
                  <a:gd name="connsiteX5" fmla="*/ 2891 w 8757"/>
                  <a:gd name="connsiteY5" fmla="*/ 17360 h 18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7" h="18435">
                    <a:moveTo>
                      <a:pt x="2891" y="17360"/>
                    </a:moveTo>
                    <a:cubicBezTo>
                      <a:pt x="3653" y="11740"/>
                      <a:pt x="5463" y="6977"/>
                      <a:pt x="8511" y="2215"/>
                    </a:cubicBezTo>
                    <a:cubicBezTo>
                      <a:pt x="9559" y="596"/>
                      <a:pt x="6987" y="-928"/>
                      <a:pt x="5939" y="691"/>
                    </a:cubicBezTo>
                    <a:cubicBezTo>
                      <a:pt x="2796" y="5644"/>
                      <a:pt x="796" y="10788"/>
                      <a:pt x="34" y="16598"/>
                    </a:cubicBezTo>
                    <a:cubicBezTo>
                      <a:pt x="-347" y="18407"/>
                      <a:pt x="2606" y="19265"/>
                      <a:pt x="2891" y="17360"/>
                    </a:cubicBezTo>
                    <a:lnTo>
                      <a:pt x="2891" y="1736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8" name="Freeform: Shape 19217">
                <a:extLst>
                  <a:ext uri="{FF2B5EF4-FFF2-40B4-BE49-F238E27FC236}">
                    <a16:creationId xmlns:a16="http://schemas.microsoft.com/office/drawing/2014/main" id="{BC89A548-7154-4667-A96B-E348BFDB32FD}"/>
                  </a:ext>
                </a:extLst>
              </p:cNvPr>
              <p:cNvSpPr/>
              <p:nvPr/>
            </p:nvSpPr>
            <p:spPr>
              <a:xfrm>
                <a:off x="6548908" y="4222312"/>
                <a:ext cx="10666" cy="16742"/>
              </a:xfrm>
              <a:custGeom>
                <a:avLst/>
                <a:gdLst>
                  <a:gd name="connsiteX0" fmla="*/ 3053 w 10666"/>
                  <a:gd name="connsiteY0" fmla="*/ 15740 h 16742"/>
                  <a:gd name="connsiteX1" fmla="*/ 10387 w 10666"/>
                  <a:gd name="connsiteY1" fmla="*/ 2215 h 16742"/>
                  <a:gd name="connsiteX2" fmla="*/ 7815 w 10666"/>
                  <a:gd name="connsiteY2" fmla="*/ 691 h 16742"/>
                  <a:gd name="connsiteX3" fmla="*/ 100 w 10666"/>
                  <a:gd name="connsiteY3" fmla="*/ 14883 h 16742"/>
                  <a:gd name="connsiteX4" fmla="*/ 3053 w 10666"/>
                  <a:gd name="connsiteY4" fmla="*/ 15740 h 16742"/>
                  <a:gd name="connsiteX5" fmla="*/ 3053 w 10666"/>
                  <a:gd name="connsiteY5" fmla="*/ 15740 h 1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66" h="16742">
                    <a:moveTo>
                      <a:pt x="3053" y="15740"/>
                    </a:moveTo>
                    <a:cubicBezTo>
                      <a:pt x="5053" y="10978"/>
                      <a:pt x="7529" y="6501"/>
                      <a:pt x="10387" y="2215"/>
                    </a:cubicBezTo>
                    <a:cubicBezTo>
                      <a:pt x="11530" y="596"/>
                      <a:pt x="8863" y="-928"/>
                      <a:pt x="7815" y="691"/>
                    </a:cubicBezTo>
                    <a:cubicBezTo>
                      <a:pt x="4767" y="5168"/>
                      <a:pt x="2196" y="9930"/>
                      <a:pt x="100" y="14883"/>
                    </a:cubicBezTo>
                    <a:cubicBezTo>
                      <a:pt x="-567" y="16693"/>
                      <a:pt x="2291" y="17550"/>
                      <a:pt x="3053" y="15740"/>
                    </a:cubicBezTo>
                    <a:lnTo>
                      <a:pt x="3053" y="1574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19" name="Freeform: Shape 19218">
                <a:extLst>
                  <a:ext uri="{FF2B5EF4-FFF2-40B4-BE49-F238E27FC236}">
                    <a16:creationId xmlns:a16="http://schemas.microsoft.com/office/drawing/2014/main" id="{CC7A1678-BD5E-443B-8002-E62A1F03A8A2}"/>
                  </a:ext>
                </a:extLst>
              </p:cNvPr>
              <p:cNvSpPr/>
              <p:nvPr/>
            </p:nvSpPr>
            <p:spPr>
              <a:xfrm>
                <a:off x="6456094" y="4244685"/>
                <a:ext cx="51744" cy="24406"/>
              </a:xfrm>
              <a:custGeom>
                <a:avLst/>
                <a:gdLst>
                  <a:gd name="connsiteX0" fmla="*/ 2141 w 51744"/>
                  <a:gd name="connsiteY0" fmla="*/ 9560 h 24406"/>
                  <a:gd name="connsiteX1" fmla="*/ 48718 w 51744"/>
                  <a:gd name="connsiteY1" fmla="*/ 23372 h 24406"/>
                  <a:gd name="connsiteX2" fmla="*/ 51671 w 51744"/>
                  <a:gd name="connsiteY2" fmla="*/ 22610 h 24406"/>
                  <a:gd name="connsiteX3" fmla="*/ 712 w 51744"/>
                  <a:gd name="connsiteY3" fmla="*/ 6989 h 24406"/>
                  <a:gd name="connsiteX4" fmla="*/ 2141 w 51744"/>
                  <a:gd name="connsiteY4" fmla="*/ 9560 h 24406"/>
                  <a:gd name="connsiteX5" fmla="*/ 2141 w 51744"/>
                  <a:gd name="connsiteY5" fmla="*/ 9560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44" h="24406">
                    <a:moveTo>
                      <a:pt x="2141" y="9560"/>
                    </a:moveTo>
                    <a:cubicBezTo>
                      <a:pt x="18905" y="-2822"/>
                      <a:pt x="42241" y="2702"/>
                      <a:pt x="48718" y="23372"/>
                    </a:cubicBezTo>
                    <a:cubicBezTo>
                      <a:pt x="49290" y="25181"/>
                      <a:pt x="52243" y="24419"/>
                      <a:pt x="51671" y="22610"/>
                    </a:cubicBezTo>
                    <a:cubicBezTo>
                      <a:pt x="44718" y="226"/>
                      <a:pt x="19096" y="-6632"/>
                      <a:pt x="712" y="6989"/>
                    </a:cubicBezTo>
                    <a:cubicBezTo>
                      <a:pt x="-907" y="8036"/>
                      <a:pt x="522" y="10703"/>
                      <a:pt x="2141" y="9560"/>
                    </a:cubicBezTo>
                    <a:lnTo>
                      <a:pt x="2141" y="956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0" name="Freeform: Shape 19219">
                <a:extLst>
                  <a:ext uri="{FF2B5EF4-FFF2-40B4-BE49-F238E27FC236}">
                    <a16:creationId xmlns:a16="http://schemas.microsoft.com/office/drawing/2014/main" id="{11566100-2003-4B04-9BB4-5BA69D144EEF}"/>
                  </a:ext>
                </a:extLst>
              </p:cNvPr>
              <p:cNvSpPr/>
              <p:nvPr/>
            </p:nvSpPr>
            <p:spPr>
              <a:xfrm>
                <a:off x="6469473" y="4249526"/>
                <a:ext cx="125474" cy="29313"/>
              </a:xfrm>
              <a:custGeom>
                <a:avLst/>
                <a:gdLst>
                  <a:gd name="connsiteX0" fmla="*/ 1907 w 125474"/>
                  <a:gd name="connsiteY0" fmla="*/ 29294 h 29313"/>
                  <a:gd name="connsiteX1" fmla="*/ 124398 w 125474"/>
                  <a:gd name="connsiteY1" fmla="*/ 3005 h 29313"/>
                  <a:gd name="connsiteX2" fmla="*/ 123636 w 125474"/>
                  <a:gd name="connsiteY2" fmla="*/ 52 h 29313"/>
                  <a:gd name="connsiteX3" fmla="*/ 1145 w 125474"/>
                  <a:gd name="connsiteY3" fmla="*/ 26341 h 29313"/>
                  <a:gd name="connsiteX4" fmla="*/ 1907 w 125474"/>
                  <a:gd name="connsiteY4" fmla="*/ 29294 h 29313"/>
                  <a:gd name="connsiteX5" fmla="*/ 1907 w 125474"/>
                  <a:gd name="connsiteY5" fmla="*/ 29294 h 2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474" h="29313">
                    <a:moveTo>
                      <a:pt x="1907" y="29294"/>
                    </a:moveTo>
                    <a:cubicBezTo>
                      <a:pt x="43150" y="22245"/>
                      <a:pt x="83917" y="13482"/>
                      <a:pt x="124398" y="3005"/>
                    </a:cubicBezTo>
                    <a:cubicBezTo>
                      <a:pt x="126303" y="2528"/>
                      <a:pt x="125446" y="-424"/>
                      <a:pt x="123636" y="52"/>
                    </a:cubicBezTo>
                    <a:cubicBezTo>
                      <a:pt x="83155" y="10529"/>
                      <a:pt x="42388" y="19292"/>
                      <a:pt x="1145" y="26341"/>
                    </a:cubicBezTo>
                    <a:cubicBezTo>
                      <a:pt x="-856" y="26722"/>
                      <a:pt x="2" y="29579"/>
                      <a:pt x="1907" y="29294"/>
                    </a:cubicBezTo>
                    <a:lnTo>
                      <a:pt x="1907" y="2929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1" name="Freeform: Shape 19220">
                <a:extLst>
                  <a:ext uri="{FF2B5EF4-FFF2-40B4-BE49-F238E27FC236}">
                    <a16:creationId xmlns:a16="http://schemas.microsoft.com/office/drawing/2014/main" id="{71F5E3D8-A5E8-4513-BC64-C3A4E9128326}"/>
                  </a:ext>
                </a:extLst>
              </p:cNvPr>
              <p:cNvSpPr/>
              <p:nvPr/>
            </p:nvSpPr>
            <p:spPr>
              <a:xfrm>
                <a:off x="5939218" y="4176140"/>
                <a:ext cx="108706" cy="136262"/>
              </a:xfrm>
              <a:custGeom>
                <a:avLst/>
                <a:gdLst>
                  <a:gd name="connsiteX0" fmla="*/ 19717 w 108706"/>
                  <a:gd name="connsiteY0" fmla="*/ 0 h 136262"/>
                  <a:gd name="connsiteX1" fmla="*/ 0 w 108706"/>
                  <a:gd name="connsiteY1" fmla="*/ 69342 h 136262"/>
                  <a:gd name="connsiteX2" fmla="*/ 105727 w 108706"/>
                  <a:gd name="connsiteY2" fmla="*/ 136208 h 136262"/>
                  <a:gd name="connsiteX3" fmla="*/ 89535 w 108706"/>
                  <a:gd name="connsiteY3" fmla="*/ 75819 h 136262"/>
                  <a:gd name="connsiteX4" fmla="*/ 77343 w 108706"/>
                  <a:gd name="connsiteY4" fmla="*/ 65246 h 136262"/>
                  <a:gd name="connsiteX5" fmla="*/ 97345 w 108706"/>
                  <a:gd name="connsiteY5" fmla="*/ 18669 h 136262"/>
                  <a:gd name="connsiteX6" fmla="*/ 19717 w 108706"/>
                  <a:gd name="connsiteY6" fmla="*/ 0 h 1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706" h="136262">
                    <a:moveTo>
                      <a:pt x="19717" y="0"/>
                    </a:moveTo>
                    <a:lnTo>
                      <a:pt x="0" y="69342"/>
                    </a:lnTo>
                    <a:cubicBezTo>
                      <a:pt x="0" y="69342"/>
                      <a:pt x="100584" y="138493"/>
                      <a:pt x="105727" y="136208"/>
                    </a:cubicBezTo>
                    <a:cubicBezTo>
                      <a:pt x="110871" y="133921"/>
                      <a:pt x="111538" y="105442"/>
                      <a:pt x="89535" y="75819"/>
                    </a:cubicBezTo>
                    <a:lnTo>
                      <a:pt x="77343" y="65246"/>
                    </a:lnTo>
                    <a:lnTo>
                      <a:pt x="97345" y="18669"/>
                    </a:lnTo>
                    <a:lnTo>
                      <a:pt x="19717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2" name="Freeform: Shape 19221">
                <a:extLst>
                  <a:ext uri="{FF2B5EF4-FFF2-40B4-BE49-F238E27FC236}">
                    <a16:creationId xmlns:a16="http://schemas.microsoft.com/office/drawing/2014/main" id="{7B098DEC-A748-42A9-956B-6BD67E7B4D24}"/>
                  </a:ext>
                </a:extLst>
              </p:cNvPr>
              <p:cNvSpPr/>
              <p:nvPr/>
            </p:nvSpPr>
            <p:spPr>
              <a:xfrm>
                <a:off x="6000483" y="4239479"/>
                <a:ext cx="19697" cy="6671"/>
              </a:xfrm>
              <a:custGeom>
                <a:avLst/>
                <a:gdLst>
                  <a:gd name="connsiteX0" fmla="*/ 1886 w 19697"/>
                  <a:gd name="connsiteY0" fmla="*/ 6574 h 6671"/>
                  <a:gd name="connsiteX1" fmla="*/ 18269 w 19697"/>
                  <a:gd name="connsiteY1" fmla="*/ 3050 h 6671"/>
                  <a:gd name="connsiteX2" fmla="*/ 18269 w 19697"/>
                  <a:gd name="connsiteY2" fmla="*/ 2 h 6671"/>
                  <a:gd name="connsiteX3" fmla="*/ 1029 w 19697"/>
                  <a:gd name="connsiteY3" fmla="*/ 3622 h 6671"/>
                  <a:gd name="connsiteX4" fmla="*/ 1886 w 19697"/>
                  <a:gd name="connsiteY4" fmla="*/ 6574 h 6671"/>
                  <a:gd name="connsiteX5" fmla="*/ 1886 w 19697"/>
                  <a:gd name="connsiteY5" fmla="*/ 6574 h 6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" h="6671">
                    <a:moveTo>
                      <a:pt x="1886" y="6574"/>
                    </a:moveTo>
                    <a:cubicBezTo>
                      <a:pt x="7315" y="4574"/>
                      <a:pt x="12554" y="3431"/>
                      <a:pt x="18269" y="3050"/>
                    </a:cubicBezTo>
                    <a:cubicBezTo>
                      <a:pt x="20174" y="2955"/>
                      <a:pt x="20174" y="-93"/>
                      <a:pt x="18269" y="2"/>
                    </a:cubicBezTo>
                    <a:cubicBezTo>
                      <a:pt x="12268" y="383"/>
                      <a:pt x="6649" y="1526"/>
                      <a:pt x="1029" y="3622"/>
                    </a:cubicBezTo>
                    <a:cubicBezTo>
                      <a:pt x="-781" y="4288"/>
                      <a:pt x="-19" y="7241"/>
                      <a:pt x="1886" y="6574"/>
                    </a:cubicBezTo>
                    <a:lnTo>
                      <a:pt x="1886" y="657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3" name="Freeform: Shape 19222">
                <a:extLst>
                  <a:ext uri="{FF2B5EF4-FFF2-40B4-BE49-F238E27FC236}">
                    <a16:creationId xmlns:a16="http://schemas.microsoft.com/office/drawing/2014/main" id="{64C990FC-6A85-4CFF-9F35-769089A01ED8}"/>
                  </a:ext>
                </a:extLst>
              </p:cNvPr>
              <p:cNvSpPr/>
              <p:nvPr/>
            </p:nvSpPr>
            <p:spPr>
              <a:xfrm>
                <a:off x="6000833" y="4224337"/>
                <a:ext cx="22070" cy="5501"/>
              </a:xfrm>
              <a:custGeom>
                <a:avLst/>
                <a:gdLst>
                  <a:gd name="connsiteX0" fmla="*/ 1441 w 22070"/>
                  <a:gd name="connsiteY0" fmla="*/ 3143 h 5501"/>
                  <a:gd name="connsiteX1" fmla="*/ 20205 w 22070"/>
                  <a:gd name="connsiteY1" fmla="*/ 5429 h 5501"/>
                  <a:gd name="connsiteX2" fmla="*/ 20967 w 22070"/>
                  <a:gd name="connsiteY2" fmla="*/ 2476 h 5501"/>
                  <a:gd name="connsiteX3" fmla="*/ 1346 w 22070"/>
                  <a:gd name="connsiteY3" fmla="*/ 95 h 5501"/>
                  <a:gd name="connsiteX4" fmla="*/ 1441 w 22070"/>
                  <a:gd name="connsiteY4" fmla="*/ 3143 h 5501"/>
                  <a:gd name="connsiteX5" fmla="*/ 1441 w 22070"/>
                  <a:gd name="connsiteY5" fmla="*/ 3143 h 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70" h="5501">
                    <a:moveTo>
                      <a:pt x="1441" y="3143"/>
                    </a:moveTo>
                    <a:cubicBezTo>
                      <a:pt x="7918" y="2762"/>
                      <a:pt x="14014" y="3524"/>
                      <a:pt x="20205" y="5429"/>
                    </a:cubicBezTo>
                    <a:cubicBezTo>
                      <a:pt x="22110" y="6000"/>
                      <a:pt x="22872" y="3048"/>
                      <a:pt x="20967" y="2476"/>
                    </a:cubicBezTo>
                    <a:cubicBezTo>
                      <a:pt x="14490" y="476"/>
                      <a:pt x="8108" y="-286"/>
                      <a:pt x="1346" y="95"/>
                    </a:cubicBezTo>
                    <a:cubicBezTo>
                      <a:pt x="-464" y="190"/>
                      <a:pt x="-464" y="3238"/>
                      <a:pt x="1441" y="3143"/>
                    </a:cubicBezTo>
                    <a:lnTo>
                      <a:pt x="1441" y="314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4" name="Freeform: Shape 19223">
                <a:extLst>
                  <a:ext uri="{FF2B5EF4-FFF2-40B4-BE49-F238E27FC236}">
                    <a16:creationId xmlns:a16="http://schemas.microsoft.com/office/drawing/2014/main" id="{4507768E-B69B-46D7-857A-F0D7A0204CE3}"/>
                  </a:ext>
                </a:extLst>
              </p:cNvPr>
              <p:cNvSpPr/>
              <p:nvPr/>
            </p:nvSpPr>
            <p:spPr>
              <a:xfrm>
                <a:off x="6010405" y="4252129"/>
                <a:ext cx="18117" cy="9640"/>
              </a:xfrm>
              <a:custGeom>
                <a:avLst/>
                <a:gdLst>
                  <a:gd name="connsiteX0" fmla="*/ 2155 w 18117"/>
                  <a:gd name="connsiteY0" fmla="*/ 9355 h 9640"/>
                  <a:gd name="connsiteX1" fmla="*/ 17014 w 18117"/>
                  <a:gd name="connsiteY1" fmla="*/ 2973 h 9640"/>
                  <a:gd name="connsiteX2" fmla="*/ 16252 w 18117"/>
                  <a:gd name="connsiteY2" fmla="*/ 20 h 9640"/>
                  <a:gd name="connsiteX3" fmla="*/ 631 w 18117"/>
                  <a:gd name="connsiteY3" fmla="*/ 6688 h 9640"/>
                  <a:gd name="connsiteX4" fmla="*/ 2155 w 18117"/>
                  <a:gd name="connsiteY4" fmla="*/ 9355 h 9640"/>
                  <a:gd name="connsiteX5" fmla="*/ 2155 w 18117"/>
                  <a:gd name="connsiteY5" fmla="*/ 9355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17" h="9640">
                    <a:moveTo>
                      <a:pt x="2155" y="9355"/>
                    </a:moveTo>
                    <a:cubicBezTo>
                      <a:pt x="6727" y="6116"/>
                      <a:pt x="11490" y="4021"/>
                      <a:pt x="17014" y="2973"/>
                    </a:cubicBezTo>
                    <a:cubicBezTo>
                      <a:pt x="18919" y="2592"/>
                      <a:pt x="18157" y="-266"/>
                      <a:pt x="16252" y="20"/>
                    </a:cubicBezTo>
                    <a:cubicBezTo>
                      <a:pt x="10537" y="1163"/>
                      <a:pt x="5394" y="3259"/>
                      <a:pt x="631" y="6688"/>
                    </a:cubicBezTo>
                    <a:cubicBezTo>
                      <a:pt x="-893" y="7926"/>
                      <a:pt x="631" y="10498"/>
                      <a:pt x="2155" y="9355"/>
                    </a:cubicBezTo>
                    <a:lnTo>
                      <a:pt x="2155" y="935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5" name="Freeform: Shape 19224">
                <a:extLst>
                  <a:ext uri="{FF2B5EF4-FFF2-40B4-BE49-F238E27FC236}">
                    <a16:creationId xmlns:a16="http://schemas.microsoft.com/office/drawing/2014/main" id="{81F2F172-580A-4FA0-873C-644D461E8068}"/>
                  </a:ext>
                </a:extLst>
              </p:cNvPr>
              <p:cNvSpPr/>
              <p:nvPr/>
            </p:nvSpPr>
            <p:spPr>
              <a:xfrm>
                <a:off x="6022506" y="4265941"/>
                <a:ext cx="18208" cy="7167"/>
              </a:xfrm>
              <a:custGeom>
                <a:avLst/>
                <a:gdLst>
                  <a:gd name="connsiteX0" fmla="*/ 1865 w 18208"/>
                  <a:gd name="connsiteY0" fmla="*/ 7068 h 7167"/>
                  <a:gd name="connsiteX1" fmla="*/ 17105 w 18208"/>
                  <a:gd name="connsiteY1" fmla="*/ 2972 h 7167"/>
                  <a:gd name="connsiteX2" fmla="*/ 16343 w 18208"/>
                  <a:gd name="connsiteY2" fmla="*/ 19 h 7167"/>
                  <a:gd name="connsiteX3" fmla="*/ 1103 w 18208"/>
                  <a:gd name="connsiteY3" fmla="*/ 4115 h 7167"/>
                  <a:gd name="connsiteX4" fmla="*/ 1865 w 18208"/>
                  <a:gd name="connsiteY4" fmla="*/ 7068 h 7167"/>
                  <a:gd name="connsiteX5" fmla="*/ 1865 w 18208"/>
                  <a:gd name="connsiteY5" fmla="*/ 7068 h 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8" h="7167">
                    <a:moveTo>
                      <a:pt x="1865" y="7068"/>
                    </a:moveTo>
                    <a:cubicBezTo>
                      <a:pt x="6818" y="5163"/>
                      <a:pt x="11867" y="3830"/>
                      <a:pt x="17105" y="2972"/>
                    </a:cubicBezTo>
                    <a:cubicBezTo>
                      <a:pt x="19010" y="2686"/>
                      <a:pt x="18248" y="-266"/>
                      <a:pt x="16343" y="19"/>
                    </a:cubicBezTo>
                    <a:cubicBezTo>
                      <a:pt x="11105" y="877"/>
                      <a:pt x="6056" y="2210"/>
                      <a:pt x="1103" y="4115"/>
                    </a:cubicBezTo>
                    <a:cubicBezTo>
                      <a:pt x="-802" y="4877"/>
                      <a:pt x="-40" y="7735"/>
                      <a:pt x="1865" y="7068"/>
                    </a:cubicBezTo>
                    <a:lnTo>
                      <a:pt x="1865" y="70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6" name="Freeform: Shape 19225">
                <a:extLst>
                  <a:ext uri="{FF2B5EF4-FFF2-40B4-BE49-F238E27FC236}">
                    <a16:creationId xmlns:a16="http://schemas.microsoft.com/office/drawing/2014/main" id="{87DF268E-2E91-4665-B2AA-09514A0EB208}"/>
                  </a:ext>
                </a:extLst>
              </p:cNvPr>
              <p:cNvSpPr/>
              <p:nvPr/>
            </p:nvSpPr>
            <p:spPr>
              <a:xfrm>
                <a:off x="5947191" y="4213267"/>
                <a:ext cx="29968" cy="48396"/>
              </a:xfrm>
              <a:custGeom>
                <a:avLst/>
                <a:gdLst>
                  <a:gd name="connsiteX0" fmla="*/ 1076 w 29968"/>
                  <a:gd name="connsiteY0" fmla="*/ 2878 h 48396"/>
                  <a:gd name="connsiteX1" fmla="*/ 23174 w 29968"/>
                  <a:gd name="connsiteY1" fmla="*/ 46121 h 48396"/>
                  <a:gd name="connsiteX2" fmla="*/ 25746 w 29968"/>
                  <a:gd name="connsiteY2" fmla="*/ 47645 h 48396"/>
                  <a:gd name="connsiteX3" fmla="*/ 1838 w 29968"/>
                  <a:gd name="connsiteY3" fmla="*/ 20 h 48396"/>
                  <a:gd name="connsiteX4" fmla="*/ 1076 w 29968"/>
                  <a:gd name="connsiteY4" fmla="*/ 2878 h 48396"/>
                  <a:gd name="connsiteX5" fmla="*/ 1076 w 29968"/>
                  <a:gd name="connsiteY5" fmla="*/ 2878 h 4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68" h="48396">
                    <a:moveTo>
                      <a:pt x="1076" y="2878"/>
                    </a:moveTo>
                    <a:cubicBezTo>
                      <a:pt x="21555" y="6307"/>
                      <a:pt x="33652" y="27166"/>
                      <a:pt x="23174" y="46121"/>
                    </a:cubicBezTo>
                    <a:cubicBezTo>
                      <a:pt x="22222" y="47836"/>
                      <a:pt x="24793" y="49360"/>
                      <a:pt x="25746" y="47645"/>
                    </a:cubicBezTo>
                    <a:cubicBezTo>
                      <a:pt x="37081" y="27262"/>
                      <a:pt x="24412" y="3735"/>
                      <a:pt x="1838" y="20"/>
                    </a:cubicBezTo>
                    <a:cubicBezTo>
                      <a:pt x="28" y="-266"/>
                      <a:pt x="-829" y="2592"/>
                      <a:pt x="1076" y="2878"/>
                    </a:cubicBezTo>
                    <a:lnTo>
                      <a:pt x="1076" y="287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7" name="Freeform: Shape 19226">
                <a:extLst>
                  <a:ext uri="{FF2B5EF4-FFF2-40B4-BE49-F238E27FC236}">
                    <a16:creationId xmlns:a16="http://schemas.microsoft.com/office/drawing/2014/main" id="{B9CD4400-E651-4E56-B092-EA4C8F89C1B9}"/>
                  </a:ext>
                </a:extLst>
              </p:cNvPr>
              <p:cNvSpPr/>
              <p:nvPr/>
            </p:nvSpPr>
            <p:spPr>
              <a:xfrm>
                <a:off x="5938950" y="4239766"/>
                <a:ext cx="106400" cy="73583"/>
              </a:xfrm>
              <a:custGeom>
                <a:avLst/>
                <a:gdLst>
                  <a:gd name="connsiteX0" fmla="*/ 649 w 106400"/>
                  <a:gd name="connsiteY0" fmla="*/ 2858 h 73583"/>
                  <a:gd name="connsiteX1" fmla="*/ 104186 w 106400"/>
                  <a:gd name="connsiteY1" fmla="*/ 73343 h 73583"/>
                  <a:gd name="connsiteX2" fmla="*/ 105710 w 106400"/>
                  <a:gd name="connsiteY2" fmla="*/ 70771 h 73583"/>
                  <a:gd name="connsiteX3" fmla="*/ 2173 w 106400"/>
                  <a:gd name="connsiteY3" fmla="*/ 286 h 73583"/>
                  <a:gd name="connsiteX4" fmla="*/ 649 w 106400"/>
                  <a:gd name="connsiteY4" fmla="*/ 2858 h 73583"/>
                  <a:gd name="connsiteX5" fmla="*/ 649 w 106400"/>
                  <a:gd name="connsiteY5" fmla="*/ 2858 h 7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400" h="73583">
                    <a:moveTo>
                      <a:pt x="649" y="2858"/>
                    </a:moveTo>
                    <a:cubicBezTo>
                      <a:pt x="34177" y="27814"/>
                      <a:pt x="68657" y="51340"/>
                      <a:pt x="104186" y="73343"/>
                    </a:cubicBezTo>
                    <a:cubicBezTo>
                      <a:pt x="105805" y="74391"/>
                      <a:pt x="107329" y="71724"/>
                      <a:pt x="105710" y="70771"/>
                    </a:cubicBezTo>
                    <a:cubicBezTo>
                      <a:pt x="70181" y="48769"/>
                      <a:pt x="35701" y="25242"/>
                      <a:pt x="2173" y="286"/>
                    </a:cubicBezTo>
                    <a:cubicBezTo>
                      <a:pt x="554" y="-857"/>
                      <a:pt x="-875" y="1715"/>
                      <a:pt x="649" y="2858"/>
                    </a:cubicBezTo>
                    <a:lnTo>
                      <a:pt x="649" y="285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8" name="Freeform: Shape 19227">
                <a:extLst>
                  <a:ext uri="{FF2B5EF4-FFF2-40B4-BE49-F238E27FC236}">
                    <a16:creationId xmlns:a16="http://schemas.microsoft.com/office/drawing/2014/main" id="{F3CAFD5F-8F54-442C-A655-3E22C25BA5CD}"/>
                  </a:ext>
                </a:extLst>
              </p:cNvPr>
              <p:cNvSpPr/>
              <p:nvPr/>
            </p:nvSpPr>
            <p:spPr>
              <a:xfrm>
                <a:off x="5942742" y="3881722"/>
                <a:ext cx="282606" cy="354711"/>
              </a:xfrm>
              <a:custGeom>
                <a:avLst/>
                <a:gdLst>
                  <a:gd name="connsiteX0" fmla="*/ 92297 w 282606"/>
                  <a:gd name="connsiteY0" fmla="*/ 0 h 354711"/>
                  <a:gd name="connsiteX1" fmla="*/ 0 w 282606"/>
                  <a:gd name="connsiteY1" fmla="*/ 333375 h 354711"/>
                  <a:gd name="connsiteX2" fmla="*/ 92774 w 282606"/>
                  <a:gd name="connsiteY2" fmla="*/ 354711 h 354711"/>
                  <a:gd name="connsiteX3" fmla="*/ 282607 w 282606"/>
                  <a:gd name="connsiteY3" fmla="*/ 0 h 35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606" h="354711">
                    <a:moveTo>
                      <a:pt x="92297" y="0"/>
                    </a:moveTo>
                    <a:lnTo>
                      <a:pt x="0" y="333375"/>
                    </a:lnTo>
                    <a:lnTo>
                      <a:pt x="92774" y="354711"/>
                    </a:lnTo>
                    <a:lnTo>
                      <a:pt x="282607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29" name="Freeform: Shape 19228">
                <a:extLst>
                  <a:ext uri="{FF2B5EF4-FFF2-40B4-BE49-F238E27FC236}">
                    <a16:creationId xmlns:a16="http://schemas.microsoft.com/office/drawing/2014/main" id="{ACA21BFE-9234-4A60-9A4A-6DE0FFB1670A}"/>
                  </a:ext>
                </a:extLst>
              </p:cNvPr>
              <p:cNvSpPr/>
              <p:nvPr/>
            </p:nvSpPr>
            <p:spPr>
              <a:xfrm>
                <a:off x="6192202" y="3881722"/>
                <a:ext cx="326707" cy="354711"/>
              </a:xfrm>
              <a:custGeom>
                <a:avLst/>
                <a:gdLst>
                  <a:gd name="connsiteX0" fmla="*/ 0 w 326707"/>
                  <a:gd name="connsiteY0" fmla="*/ 0 h 354711"/>
                  <a:gd name="connsiteX1" fmla="*/ 240506 w 326707"/>
                  <a:gd name="connsiteY1" fmla="*/ 354711 h 354711"/>
                  <a:gd name="connsiteX2" fmla="*/ 326708 w 326707"/>
                  <a:gd name="connsiteY2" fmla="*/ 310420 h 354711"/>
                  <a:gd name="connsiteX3" fmla="*/ 187547 w 326707"/>
                  <a:gd name="connsiteY3" fmla="*/ 8668 h 35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707" h="354711">
                    <a:moveTo>
                      <a:pt x="0" y="0"/>
                    </a:moveTo>
                    <a:lnTo>
                      <a:pt x="240506" y="354711"/>
                    </a:lnTo>
                    <a:lnTo>
                      <a:pt x="326708" y="310420"/>
                    </a:lnTo>
                    <a:lnTo>
                      <a:pt x="187547" y="86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0" name="Freeform: Shape 19229">
                <a:extLst>
                  <a:ext uri="{FF2B5EF4-FFF2-40B4-BE49-F238E27FC236}">
                    <a16:creationId xmlns:a16="http://schemas.microsoft.com/office/drawing/2014/main" id="{BCE8511B-2191-47DF-A098-AFBBB7808C86}"/>
                  </a:ext>
                </a:extLst>
              </p:cNvPr>
              <p:cNvSpPr/>
              <p:nvPr/>
            </p:nvSpPr>
            <p:spPr>
              <a:xfrm>
                <a:off x="6220164" y="3895120"/>
                <a:ext cx="217538" cy="327133"/>
              </a:xfrm>
              <a:custGeom>
                <a:avLst/>
                <a:gdLst>
                  <a:gd name="connsiteX0" fmla="*/ 327 w 217538"/>
                  <a:gd name="connsiteY0" fmla="*/ 3176 h 327133"/>
                  <a:gd name="connsiteX1" fmla="*/ 208830 w 217538"/>
                  <a:gd name="connsiteY1" fmla="*/ 325121 h 327133"/>
                  <a:gd name="connsiteX2" fmla="*/ 216735 w 217538"/>
                  <a:gd name="connsiteY2" fmla="*/ 320549 h 327133"/>
                  <a:gd name="connsiteX3" fmla="*/ 4042 w 217538"/>
                  <a:gd name="connsiteY3" fmla="*/ 985 h 327133"/>
                  <a:gd name="connsiteX4" fmla="*/ 327 w 217538"/>
                  <a:gd name="connsiteY4" fmla="*/ 3176 h 327133"/>
                  <a:gd name="connsiteX5" fmla="*/ 327 w 217538"/>
                  <a:gd name="connsiteY5" fmla="*/ 3176 h 32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538" h="327133">
                    <a:moveTo>
                      <a:pt x="327" y="3176"/>
                    </a:moveTo>
                    <a:cubicBezTo>
                      <a:pt x="66050" y="112809"/>
                      <a:pt x="136059" y="220060"/>
                      <a:pt x="208830" y="325121"/>
                    </a:cubicBezTo>
                    <a:cubicBezTo>
                      <a:pt x="212163" y="329883"/>
                      <a:pt x="220069" y="325311"/>
                      <a:pt x="216735" y="320549"/>
                    </a:cubicBezTo>
                    <a:cubicBezTo>
                      <a:pt x="143298" y="215679"/>
                      <a:pt x="72813" y="108999"/>
                      <a:pt x="4042" y="985"/>
                    </a:cubicBezTo>
                    <a:cubicBezTo>
                      <a:pt x="2518" y="-1301"/>
                      <a:pt x="-1101" y="795"/>
                      <a:pt x="327" y="3176"/>
                    </a:cubicBezTo>
                    <a:lnTo>
                      <a:pt x="327" y="317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1" name="Freeform: Shape 19230">
                <a:extLst>
                  <a:ext uri="{FF2B5EF4-FFF2-40B4-BE49-F238E27FC236}">
                    <a16:creationId xmlns:a16="http://schemas.microsoft.com/office/drawing/2014/main" id="{EBE7B630-EDFD-4719-8877-D8BEB51F3492}"/>
                  </a:ext>
                </a:extLst>
              </p:cNvPr>
              <p:cNvSpPr/>
              <p:nvPr/>
            </p:nvSpPr>
            <p:spPr>
              <a:xfrm>
                <a:off x="6422469" y="4179406"/>
                <a:ext cx="89148" cy="44458"/>
              </a:xfrm>
              <a:custGeom>
                <a:avLst/>
                <a:gdLst>
                  <a:gd name="connsiteX0" fmla="*/ 1096 w 89148"/>
                  <a:gd name="connsiteY0" fmla="*/ 44454 h 44458"/>
                  <a:gd name="connsiteX1" fmla="*/ 40339 w 89148"/>
                  <a:gd name="connsiteY1" fmla="*/ 30738 h 44458"/>
                  <a:gd name="connsiteX2" fmla="*/ 87487 w 89148"/>
                  <a:gd name="connsiteY2" fmla="*/ 6354 h 44458"/>
                  <a:gd name="connsiteX3" fmla="*/ 84058 w 89148"/>
                  <a:gd name="connsiteY3" fmla="*/ 448 h 44458"/>
                  <a:gd name="connsiteX4" fmla="*/ 39672 w 89148"/>
                  <a:gd name="connsiteY4" fmla="*/ 23404 h 44458"/>
                  <a:gd name="connsiteX5" fmla="*/ 334 w 89148"/>
                  <a:gd name="connsiteY5" fmla="*/ 42549 h 44458"/>
                  <a:gd name="connsiteX6" fmla="*/ 1096 w 89148"/>
                  <a:gd name="connsiteY6" fmla="*/ 44454 h 44458"/>
                  <a:gd name="connsiteX7" fmla="*/ 1096 w 89148"/>
                  <a:gd name="connsiteY7" fmla="*/ 44454 h 4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148" h="44458">
                    <a:moveTo>
                      <a:pt x="1096" y="44454"/>
                    </a:moveTo>
                    <a:cubicBezTo>
                      <a:pt x="14621" y="43977"/>
                      <a:pt x="28147" y="36262"/>
                      <a:pt x="40339" y="30738"/>
                    </a:cubicBezTo>
                    <a:cubicBezTo>
                      <a:pt x="56436" y="23404"/>
                      <a:pt x="72152" y="15117"/>
                      <a:pt x="87487" y="6354"/>
                    </a:cubicBezTo>
                    <a:cubicBezTo>
                      <a:pt x="91297" y="4163"/>
                      <a:pt x="87868" y="-1647"/>
                      <a:pt x="84058" y="448"/>
                    </a:cubicBezTo>
                    <a:cubicBezTo>
                      <a:pt x="69580" y="8640"/>
                      <a:pt x="54817" y="16355"/>
                      <a:pt x="39672" y="23404"/>
                    </a:cubicBezTo>
                    <a:cubicBezTo>
                      <a:pt x="26623" y="29500"/>
                      <a:pt x="11383" y="33309"/>
                      <a:pt x="334" y="42549"/>
                    </a:cubicBezTo>
                    <a:cubicBezTo>
                      <a:pt x="-428" y="43216"/>
                      <a:pt x="238" y="44549"/>
                      <a:pt x="1096" y="44454"/>
                    </a:cubicBezTo>
                    <a:lnTo>
                      <a:pt x="1096" y="4445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2" name="Freeform: Shape 19231">
                <a:extLst>
                  <a:ext uri="{FF2B5EF4-FFF2-40B4-BE49-F238E27FC236}">
                    <a16:creationId xmlns:a16="http://schemas.microsoft.com/office/drawing/2014/main" id="{B9280122-7485-4382-B14B-9102B204139C}"/>
                  </a:ext>
                </a:extLst>
              </p:cNvPr>
              <p:cNvSpPr/>
              <p:nvPr/>
            </p:nvSpPr>
            <p:spPr>
              <a:xfrm>
                <a:off x="6025114" y="3891969"/>
                <a:ext cx="170225" cy="304368"/>
              </a:xfrm>
              <a:custGeom>
                <a:avLst/>
                <a:gdLst>
                  <a:gd name="connsiteX0" fmla="*/ 3544 w 170225"/>
                  <a:gd name="connsiteY0" fmla="*/ 303317 h 304368"/>
                  <a:gd name="connsiteX1" fmla="*/ 169851 w 170225"/>
                  <a:gd name="connsiteY1" fmla="*/ 4613 h 304368"/>
                  <a:gd name="connsiteX2" fmla="*/ 164612 w 170225"/>
                  <a:gd name="connsiteY2" fmla="*/ 1565 h 304368"/>
                  <a:gd name="connsiteX3" fmla="*/ 210 w 170225"/>
                  <a:gd name="connsiteY3" fmla="*/ 301316 h 304368"/>
                  <a:gd name="connsiteX4" fmla="*/ 3544 w 170225"/>
                  <a:gd name="connsiteY4" fmla="*/ 303317 h 304368"/>
                  <a:gd name="connsiteX5" fmla="*/ 3544 w 170225"/>
                  <a:gd name="connsiteY5" fmla="*/ 303317 h 30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25" h="304368">
                    <a:moveTo>
                      <a:pt x="3544" y="303317"/>
                    </a:moveTo>
                    <a:cubicBezTo>
                      <a:pt x="57932" y="203304"/>
                      <a:pt x="116987" y="105482"/>
                      <a:pt x="169851" y="4613"/>
                    </a:cubicBezTo>
                    <a:cubicBezTo>
                      <a:pt x="171660" y="1088"/>
                      <a:pt x="166422" y="-1960"/>
                      <a:pt x="164612" y="1565"/>
                    </a:cubicBezTo>
                    <a:cubicBezTo>
                      <a:pt x="111367" y="101863"/>
                      <a:pt x="45168" y="196922"/>
                      <a:pt x="210" y="301316"/>
                    </a:cubicBezTo>
                    <a:cubicBezTo>
                      <a:pt x="-837" y="303602"/>
                      <a:pt x="2306" y="305698"/>
                      <a:pt x="3544" y="303317"/>
                    </a:cubicBezTo>
                    <a:lnTo>
                      <a:pt x="3544" y="30331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3" name="Freeform: Shape 19232">
                <a:extLst>
                  <a:ext uri="{FF2B5EF4-FFF2-40B4-BE49-F238E27FC236}">
                    <a16:creationId xmlns:a16="http://schemas.microsoft.com/office/drawing/2014/main" id="{1D55B848-8829-48CF-B103-17A209224B76}"/>
                  </a:ext>
                </a:extLst>
              </p:cNvPr>
              <p:cNvSpPr/>
              <p:nvPr/>
            </p:nvSpPr>
            <p:spPr>
              <a:xfrm>
                <a:off x="5955579" y="4175275"/>
                <a:ext cx="99263" cy="30100"/>
              </a:xfrm>
              <a:custGeom>
                <a:avLst/>
                <a:gdLst>
                  <a:gd name="connsiteX0" fmla="*/ 5832 w 99263"/>
                  <a:gd name="connsiteY0" fmla="*/ 2675 h 30100"/>
                  <a:gd name="connsiteX1" fmla="*/ 3832 w 99263"/>
                  <a:gd name="connsiteY1" fmla="*/ 770 h 30100"/>
                  <a:gd name="connsiteX2" fmla="*/ 1641 w 99263"/>
                  <a:gd name="connsiteY2" fmla="*/ 4484 h 30100"/>
                  <a:gd name="connsiteX3" fmla="*/ 95272 w 99263"/>
                  <a:gd name="connsiteY3" fmla="*/ 29916 h 30100"/>
                  <a:gd name="connsiteX4" fmla="*/ 96987 w 99263"/>
                  <a:gd name="connsiteY4" fmla="*/ 23630 h 30100"/>
                  <a:gd name="connsiteX5" fmla="*/ 2213 w 99263"/>
                  <a:gd name="connsiteY5" fmla="*/ 8 h 30100"/>
                  <a:gd name="connsiteX6" fmla="*/ 1070 w 99263"/>
                  <a:gd name="connsiteY6" fmla="*/ 4199 h 30100"/>
                  <a:gd name="connsiteX7" fmla="*/ 3642 w 99263"/>
                  <a:gd name="connsiteY7" fmla="*/ 5342 h 30100"/>
                  <a:gd name="connsiteX8" fmla="*/ 5832 w 99263"/>
                  <a:gd name="connsiteY8" fmla="*/ 2675 h 30100"/>
                  <a:gd name="connsiteX9" fmla="*/ 5832 w 99263"/>
                  <a:gd name="connsiteY9" fmla="*/ 2675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263" h="30100">
                    <a:moveTo>
                      <a:pt x="5832" y="2675"/>
                    </a:moveTo>
                    <a:cubicBezTo>
                      <a:pt x="5166" y="2008"/>
                      <a:pt x="4499" y="1436"/>
                      <a:pt x="3832" y="770"/>
                    </a:cubicBezTo>
                    <a:cubicBezTo>
                      <a:pt x="3070" y="2008"/>
                      <a:pt x="2403" y="3246"/>
                      <a:pt x="1641" y="4484"/>
                    </a:cubicBezTo>
                    <a:cubicBezTo>
                      <a:pt x="32312" y="14486"/>
                      <a:pt x="64506" y="19915"/>
                      <a:pt x="95272" y="29916"/>
                    </a:cubicBezTo>
                    <a:cubicBezTo>
                      <a:pt x="99273" y="31250"/>
                      <a:pt x="100987" y="24963"/>
                      <a:pt x="96987" y="23630"/>
                    </a:cubicBezTo>
                    <a:cubicBezTo>
                      <a:pt x="66792" y="13628"/>
                      <a:pt x="34026" y="2294"/>
                      <a:pt x="2213" y="8"/>
                    </a:cubicBezTo>
                    <a:cubicBezTo>
                      <a:pt x="117" y="-183"/>
                      <a:pt x="-930" y="3246"/>
                      <a:pt x="1070" y="4199"/>
                    </a:cubicBezTo>
                    <a:cubicBezTo>
                      <a:pt x="1927" y="4580"/>
                      <a:pt x="2784" y="4961"/>
                      <a:pt x="3642" y="5342"/>
                    </a:cubicBezTo>
                    <a:cubicBezTo>
                      <a:pt x="5451" y="6104"/>
                      <a:pt x="7356" y="4199"/>
                      <a:pt x="5832" y="2675"/>
                    </a:cubicBezTo>
                    <a:lnTo>
                      <a:pt x="5832" y="267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4" name="Freeform: Shape 19233">
                <a:extLst>
                  <a:ext uri="{FF2B5EF4-FFF2-40B4-BE49-F238E27FC236}">
                    <a16:creationId xmlns:a16="http://schemas.microsoft.com/office/drawing/2014/main" id="{FC4F5E54-2D29-4775-B4B7-DC437269C286}"/>
                  </a:ext>
                </a:extLst>
              </p:cNvPr>
              <p:cNvSpPr/>
              <p:nvPr/>
            </p:nvSpPr>
            <p:spPr>
              <a:xfrm>
                <a:off x="6265735" y="3064518"/>
                <a:ext cx="396360" cy="404866"/>
              </a:xfrm>
              <a:custGeom>
                <a:avLst/>
                <a:gdLst>
                  <a:gd name="connsiteX0" fmla="*/ 0 w 396360"/>
                  <a:gd name="connsiteY0" fmla="*/ 259039 h 404866"/>
                  <a:gd name="connsiteX1" fmla="*/ 206788 w 396360"/>
                  <a:gd name="connsiteY1" fmla="*/ 152264 h 404866"/>
                  <a:gd name="connsiteX2" fmla="*/ 280321 w 396360"/>
                  <a:gd name="connsiteY2" fmla="*/ 78731 h 404866"/>
                  <a:gd name="connsiteX3" fmla="*/ 280321 w 396360"/>
                  <a:gd name="connsiteY3" fmla="*/ 5198 h 404866"/>
                  <a:gd name="connsiteX4" fmla="*/ 395573 w 396360"/>
                  <a:gd name="connsiteY4" fmla="*/ 27105 h 404866"/>
                  <a:gd name="connsiteX5" fmla="*/ 375666 w 396360"/>
                  <a:gd name="connsiteY5" fmla="*/ 120545 h 404866"/>
                  <a:gd name="connsiteX6" fmla="*/ 67151 w 396360"/>
                  <a:gd name="connsiteY6" fmla="*/ 404867 h 404866"/>
                  <a:gd name="connsiteX7" fmla="*/ 0 w 396360"/>
                  <a:gd name="connsiteY7" fmla="*/ 259039 h 40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360" h="404866">
                    <a:moveTo>
                      <a:pt x="0" y="259039"/>
                    </a:moveTo>
                    <a:cubicBezTo>
                      <a:pt x="0" y="259039"/>
                      <a:pt x="94679" y="238370"/>
                      <a:pt x="206788" y="152264"/>
                    </a:cubicBezTo>
                    <a:cubicBezTo>
                      <a:pt x="239554" y="127118"/>
                      <a:pt x="280321" y="78731"/>
                      <a:pt x="280321" y="78731"/>
                    </a:cubicBezTo>
                    <a:cubicBezTo>
                      <a:pt x="280321" y="78731"/>
                      <a:pt x="260414" y="11103"/>
                      <a:pt x="280321" y="5198"/>
                    </a:cubicBezTo>
                    <a:cubicBezTo>
                      <a:pt x="300228" y="-803"/>
                      <a:pt x="395573" y="-8709"/>
                      <a:pt x="395573" y="27105"/>
                    </a:cubicBezTo>
                    <a:cubicBezTo>
                      <a:pt x="395573" y="62919"/>
                      <a:pt x="402431" y="114640"/>
                      <a:pt x="375666" y="120545"/>
                    </a:cubicBezTo>
                    <a:cubicBezTo>
                      <a:pt x="361569" y="123689"/>
                      <a:pt x="323279" y="276660"/>
                      <a:pt x="67151" y="404867"/>
                    </a:cubicBezTo>
                    <a:lnTo>
                      <a:pt x="0" y="25903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5" name="Freeform: Shape 19234">
                <a:extLst>
                  <a:ext uri="{FF2B5EF4-FFF2-40B4-BE49-F238E27FC236}">
                    <a16:creationId xmlns:a16="http://schemas.microsoft.com/office/drawing/2014/main" id="{60470710-0073-43E9-943D-71D91CA21BB5}"/>
                  </a:ext>
                </a:extLst>
              </p:cNvPr>
              <p:cNvSpPr/>
              <p:nvPr/>
            </p:nvSpPr>
            <p:spPr>
              <a:xfrm>
                <a:off x="6018752" y="3292220"/>
                <a:ext cx="380523" cy="595979"/>
              </a:xfrm>
              <a:custGeom>
                <a:avLst/>
                <a:gdLst>
                  <a:gd name="connsiteX0" fmla="*/ 149162 w 380523"/>
                  <a:gd name="connsiteY0" fmla="*/ 0 h 595979"/>
                  <a:gd name="connsiteX1" fmla="*/ 41053 w 380523"/>
                  <a:gd name="connsiteY1" fmla="*/ 84487 h 595979"/>
                  <a:gd name="connsiteX2" fmla="*/ 0 w 380523"/>
                  <a:gd name="connsiteY2" fmla="*/ 595979 h 595979"/>
                  <a:gd name="connsiteX3" fmla="*/ 380524 w 380523"/>
                  <a:gd name="connsiteY3" fmla="*/ 595979 h 595979"/>
                  <a:gd name="connsiteX4" fmla="*/ 206978 w 380523"/>
                  <a:gd name="connsiteY4" fmla="*/ 0 h 595979"/>
                  <a:gd name="connsiteX5" fmla="*/ 149162 w 380523"/>
                  <a:gd name="connsiteY5" fmla="*/ 0 h 59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523" h="595979">
                    <a:moveTo>
                      <a:pt x="149162" y="0"/>
                    </a:moveTo>
                    <a:cubicBezTo>
                      <a:pt x="149162" y="0"/>
                      <a:pt x="68485" y="14478"/>
                      <a:pt x="41053" y="84487"/>
                    </a:cubicBezTo>
                    <a:cubicBezTo>
                      <a:pt x="13621" y="154496"/>
                      <a:pt x="0" y="595979"/>
                      <a:pt x="0" y="595979"/>
                    </a:cubicBezTo>
                    <a:lnTo>
                      <a:pt x="380524" y="595979"/>
                    </a:lnTo>
                    <a:cubicBezTo>
                      <a:pt x="380524" y="595979"/>
                      <a:pt x="367094" y="37910"/>
                      <a:pt x="206978" y="0"/>
                    </a:cubicBezTo>
                    <a:lnTo>
                      <a:pt x="149162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6" name="Freeform: Shape 19235">
                <a:extLst>
                  <a:ext uri="{FF2B5EF4-FFF2-40B4-BE49-F238E27FC236}">
                    <a16:creationId xmlns:a16="http://schemas.microsoft.com/office/drawing/2014/main" id="{F542A4F1-EC4D-4568-B575-5A39B927432F}"/>
                  </a:ext>
                </a:extLst>
              </p:cNvPr>
              <p:cNvSpPr/>
              <p:nvPr/>
            </p:nvSpPr>
            <p:spPr>
              <a:xfrm>
                <a:off x="5873481" y="2949909"/>
                <a:ext cx="102979" cy="134860"/>
              </a:xfrm>
              <a:custGeom>
                <a:avLst/>
                <a:gdLst>
                  <a:gd name="connsiteX0" fmla="*/ 102980 w 102979"/>
                  <a:gd name="connsiteY0" fmla="*/ 22842 h 134860"/>
                  <a:gd name="connsiteX1" fmla="*/ 29542 w 102979"/>
                  <a:gd name="connsiteY1" fmla="*/ 7507 h 134860"/>
                  <a:gd name="connsiteX2" fmla="*/ 2301 w 102979"/>
                  <a:gd name="connsiteY2" fmla="*/ 79706 h 134860"/>
                  <a:gd name="connsiteX3" fmla="*/ 60308 w 102979"/>
                  <a:gd name="connsiteY3" fmla="*/ 133237 h 134860"/>
                  <a:gd name="connsiteX4" fmla="*/ 98884 w 102979"/>
                  <a:gd name="connsiteY4" fmla="*/ 125617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79" h="134860">
                    <a:moveTo>
                      <a:pt x="102980" y="22842"/>
                    </a:moveTo>
                    <a:cubicBezTo>
                      <a:pt x="87835" y="-304"/>
                      <a:pt x="53164" y="-6685"/>
                      <a:pt x="29542" y="7507"/>
                    </a:cubicBezTo>
                    <a:cubicBezTo>
                      <a:pt x="5825" y="21699"/>
                      <a:pt x="-5129" y="53036"/>
                      <a:pt x="2301" y="79706"/>
                    </a:cubicBezTo>
                    <a:cubicBezTo>
                      <a:pt x="9730" y="106376"/>
                      <a:pt x="33447" y="127046"/>
                      <a:pt x="60308" y="133237"/>
                    </a:cubicBezTo>
                    <a:cubicBezTo>
                      <a:pt x="73643" y="136380"/>
                      <a:pt x="89359" y="135523"/>
                      <a:pt x="98884" y="125617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7" name="Freeform: Shape 19236">
                <a:extLst>
                  <a:ext uri="{FF2B5EF4-FFF2-40B4-BE49-F238E27FC236}">
                    <a16:creationId xmlns:a16="http://schemas.microsoft.com/office/drawing/2014/main" id="{680C5635-1586-4F44-B705-9A34CE01A3CD}"/>
                  </a:ext>
                </a:extLst>
              </p:cNvPr>
              <p:cNvSpPr/>
              <p:nvPr/>
            </p:nvSpPr>
            <p:spPr>
              <a:xfrm>
                <a:off x="5908998" y="2972886"/>
                <a:ext cx="57100" cy="90070"/>
              </a:xfrm>
              <a:custGeom>
                <a:avLst/>
                <a:gdLst>
                  <a:gd name="connsiteX0" fmla="*/ 3931 w 57100"/>
                  <a:gd name="connsiteY0" fmla="*/ 6533 h 90070"/>
                  <a:gd name="connsiteX1" fmla="*/ 49651 w 57100"/>
                  <a:gd name="connsiteY1" fmla="*/ 36156 h 90070"/>
                  <a:gd name="connsiteX2" fmla="*/ 55270 w 57100"/>
                  <a:gd name="connsiteY2" fmla="*/ 30536 h 90070"/>
                  <a:gd name="connsiteX3" fmla="*/ 2311 w 57100"/>
                  <a:gd name="connsiteY3" fmla="*/ 44347 h 90070"/>
                  <a:gd name="connsiteX4" fmla="*/ 32220 w 57100"/>
                  <a:gd name="connsiteY4" fmla="*/ 90067 h 90070"/>
                  <a:gd name="connsiteX5" fmla="*/ 33268 w 57100"/>
                  <a:gd name="connsiteY5" fmla="*/ 82257 h 90070"/>
                  <a:gd name="connsiteX6" fmla="*/ 10693 w 57100"/>
                  <a:gd name="connsiteY6" fmla="*/ 47205 h 90070"/>
                  <a:gd name="connsiteX7" fmla="*/ 51175 w 57100"/>
                  <a:gd name="connsiteY7" fmla="*/ 37489 h 90070"/>
                  <a:gd name="connsiteX8" fmla="*/ 56794 w 57100"/>
                  <a:gd name="connsiteY8" fmla="*/ 31869 h 90070"/>
                  <a:gd name="connsiteX9" fmla="*/ 4026 w 57100"/>
                  <a:gd name="connsiteY9" fmla="*/ 246 h 90070"/>
                  <a:gd name="connsiteX10" fmla="*/ 3931 w 57100"/>
                  <a:gd name="connsiteY10" fmla="*/ 6533 h 90070"/>
                  <a:gd name="connsiteX11" fmla="*/ 3931 w 57100"/>
                  <a:gd name="connsiteY11" fmla="*/ 6533 h 9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00" h="90070">
                    <a:moveTo>
                      <a:pt x="3931" y="6533"/>
                    </a:moveTo>
                    <a:cubicBezTo>
                      <a:pt x="24409" y="6152"/>
                      <a:pt x="41650" y="17296"/>
                      <a:pt x="49651" y="36156"/>
                    </a:cubicBezTo>
                    <a:cubicBezTo>
                      <a:pt x="51556" y="34251"/>
                      <a:pt x="53365" y="32441"/>
                      <a:pt x="55270" y="30536"/>
                    </a:cubicBezTo>
                    <a:cubicBezTo>
                      <a:pt x="37078" y="17391"/>
                      <a:pt x="10884" y="22440"/>
                      <a:pt x="2311" y="44347"/>
                    </a:cubicBezTo>
                    <a:cubicBezTo>
                      <a:pt x="-6071" y="65874"/>
                      <a:pt x="9360" y="89305"/>
                      <a:pt x="32220" y="90067"/>
                    </a:cubicBezTo>
                    <a:cubicBezTo>
                      <a:pt x="36697" y="90258"/>
                      <a:pt x="37649" y="83304"/>
                      <a:pt x="33268" y="82257"/>
                    </a:cubicBezTo>
                    <a:cubicBezTo>
                      <a:pt x="17551" y="78447"/>
                      <a:pt x="2978" y="65016"/>
                      <a:pt x="10693" y="47205"/>
                    </a:cubicBezTo>
                    <a:cubicBezTo>
                      <a:pt x="18028" y="30345"/>
                      <a:pt x="36792" y="27107"/>
                      <a:pt x="51175" y="37489"/>
                    </a:cubicBezTo>
                    <a:cubicBezTo>
                      <a:pt x="54889" y="40251"/>
                      <a:pt x="58128" y="35108"/>
                      <a:pt x="56794" y="31869"/>
                    </a:cubicBezTo>
                    <a:cubicBezTo>
                      <a:pt x="47841" y="10629"/>
                      <a:pt x="26981" y="-1944"/>
                      <a:pt x="4026" y="246"/>
                    </a:cubicBezTo>
                    <a:cubicBezTo>
                      <a:pt x="121" y="723"/>
                      <a:pt x="-70" y="6628"/>
                      <a:pt x="3931" y="6533"/>
                    </a:cubicBezTo>
                    <a:lnTo>
                      <a:pt x="3931" y="653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8" name="Freeform: Shape 19237">
                <a:extLst>
                  <a:ext uri="{FF2B5EF4-FFF2-40B4-BE49-F238E27FC236}">
                    <a16:creationId xmlns:a16="http://schemas.microsoft.com/office/drawing/2014/main" id="{FCDD4895-EBDD-4760-9E88-FC5DA6183569}"/>
                  </a:ext>
                </a:extLst>
              </p:cNvPr>
              <p:cNvSpPr/>
              <p:nvPr/>
            </p:nvSpPr>
            <p:spPr>
              <a:xfrm>
                <a:off x="5891589" y="2981724"/>
                <a:ext cx="80468" cy="88149"/>
              </a:xfrm>
              <a:custGeom>
                <a:avLst/>
                <a:gdLst>
                  <a:gd name="connsiteX0" fmla="*/ 38009 w 80468"/>
                  <a:gd name="connsiteY0" fmla="*/ 9601 h 88149"/>
                  <a:gd name="connsiteX1" fmla="*/ 14673 w 80468"/>
                  <a:gd name="connsiteY1" fmla="*/ 1505 h 88149"/>
                  <a:gd name="connsiteX2" fmla="*/ 195 w 80468"/>
                  <a:gd name="connsiteY2" fmla="*/ 23413 h 88149"/>
                  <a:gd name="connsiteX3" fmla="*/ 5529 w 80468"/>
                  <a:gd name="connsiteY3" fmla="*/ 50178 h 88149"/>
                  <a:gd name="connsiteX4" fmla="*/ 29627 w 80468"/>
                  <a:gd name="connsiteY4" fmla="*/ 81229 h 88149"/>
                  <a:gd name="connsiteX5" fmla="*/ 67536 w 80468"/>
                  <a:gd name="connsiteY5" fmla="*/ 84563 h 88149"/>
                  <a:gd name="connsiteX6" fmla="*/ 80395 w 80468"/>
                  <a:gd name="connsiteY6" fmla="*/ 66942 h 88149"/>
                  <a:gd name="connsiteX7" fmla="*/ 74966 w 80468"/>
                  <a:gd name="connsiteY7" fmla="*/ 48749 h 88149"/>
                  <a:gd name="connsiteX8" fmla="*/ 37056 w 80468"/>
                  <a:gd name="connsiteY8" fmla="*/ 7506 h 8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68" h="88149">
                    <a:moveTo>
                      <a:pt x="38009" y="9601"/>
                    </a:moveTo>
                    <a:cubicBezTo>
                      <a:pt x="34485" y="1124"/>
                      <a:pt x="23055" y="-2210"/>
                      <a:pt x="14673" y="1505"/>
                    </a:cubicBezTo>
                    <a:cubicBezTo>
                      <a:pt x="6291" y="5220"/>
                      <a:pt x="1147" y="14269"/>
                      <a:pt x="195" y="23413"/>
                    </a:cubicBezTo>
                    <a:cubicBezTo>
                      <a:pt x="-758" y="32557"/>
                      <a:pt x="1909" y="41701"/>
                      <a:pt x="5529" y="50178"/>
                    </a:cubicBezTo>
                    <a:cubicBezTo>
                      <a:pt x="10767" y="62370"/>
                      <a:pt x="18483" y="73990"/>
                      <a:pt x="29627" y="81229"/>
                    </a:cubicBezTo>
                    <a:cubicBezTo>
                      <a:pt x="40771" y="88468"/>
                      <a:pt x="55725" y="90754"/>
                      <a:pt x="67536" y="84563"/>
                    </a:cubicBezTo>
                    <a:cubicBezTo>
                      <a:pt x="74299" y="81039"/>
                      <a:pt x="79728" y="74467"/>
                      <a:pt x="80395" y="66942"/>
                    </a:cubicBezTo>
                    <a:cubicBezTo>
                      <a:pt x="80967" y="60560"/>
                      <a:pt x="78109" y="54274"/>
                      <a:pt x="74966" y="48749"/>
                    </a:cubicBezTo>
                    <a:cubicBezTo>
                      <a:pt x="65631" y="32366"/>
                      <a:pt x="52582" y="18174"/>
                      <a:pt x="37056" y="7506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39" name="Freeform: Shape 19238">
                <a:extLst>
                  <a:ext uri="{FF2B5EF4-FFF2-40B4-BE49-F238E27FC236}">
                    <a16:creationId xmlns:a16="http://schemas.microsoft.com/office/drawing/2014/main" id="{5DEF6661-34BB-4B1F-BD2F-875F58E8706B}"/>
                  </a:ext>
                </a:extLst>
              </p:cNvPr>
              <p:cNvSpPr/>
              <p:nvPr/>
            </p:nvSpPr>
            <p:spPr>
              <a:xfrm>
                <a:off x="5852691" y="2567028"/>
                <a:ext cx="642535" cy="466111"/>
              </a:xfrm>
              <a:custGeom>
                <a:avLst/>
                <a:gdLst>
                  <a:gd name="connsiteX0" fmla="*/ 582208 w 642535"/>
                  <a:gd name="connsiteY0" fmla="*/ 466112 h 466111"/>
                  <a:gd name="connsiteX1" fmla="*/ 586970 w 642535"/>
                  <a:gd name="connsiteY1" fmla="*/ 262372 h 466111"/>
                  <a:gd name="connsiteX2" fmla="*/ 641263 w 642535"/>
                  <a:gd name="connsiteY2" fmla="*/ 180933 h 466111"/>
                  <a:gd name="connsiteX3" fmla="*/ 558681 w 642535"/>
                  <a:gd name="connsiteY3" fmla="*/ 128355 h 466111"/>
                  <a:gd name="connsiteX4" fmla="*/ 534297 w 642535"/>
                  <a:gd name="connsiteY4" fmla="*/ 22342 h 466111"/>
                  <a:gd name="connsiteX5" fmla="*/ 422759 w 642535"/>
                  <a:gd name="connsiteY5" fmla="*/ 8721 h 466111"/>
                  <a:gd name="connsiteX6" fmla="*/ 341797 w 642535"/>
                  <a:gd name="connsiteY6" fmla="*/ 90541 h 466111"/>
                  <a:gd name="connsiteX7" fmla="*/ 232069 w 642535"/>
                  <a:gd name="connsiteY7" fmla="*/ 27390 h 466111"/>
                  <a:gd name="connsiteX8" fmla="*/ 159202 w 642535"/>
                  <a:gd name="connsiteY8" fmla="*/ 130927 h 466111"/>
                  <a:gd name="connsiteX9" fmla="*/ 73192 w 642535"/>
                  <a:gd name="connsiteY9" fmla="*/ 84540 h 466111"/>
                  <a:gd name="connsiteX10" fmla="*/ 1564 w 642535"/>
                  <a:gd name="connsiteY10" fmla="*/ 151025 h 466111"/>
                  <a:gd name="connsiteX11" fmla="*/ 41378 w 642535"/>
                  <a:gd name="connsiteY11" fmla="*/ 240274 h 466111"/>
                  <a:gd name="connsiteX12" fmla="*/ 3754 w 642535"/>
                  <a:gd name="connsiteY12" fmla="*/ 283994 h 466111"/>
                  <a:gd name="connsiteX13" fmla="*/ 33377 w 642535"/>
                  <a:gd name="connsiteY13" fmla="*/ 333429 h 466111"/>
                  <a:gd name="connsiteX14" fmla="*/ 67286 w 642535"/>
                  <a:gd name="connsiteY14" fmla="*/ 343049 h 466111"/>
                  <a:gd name="connsiteX15" fmla="*/ 98719 w 642535"/>
                  <a:gd name="connsiteY15" fmla="*/ 412581 h 46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42535" h="466111">
                    <a:moveTo>
                      <a:pt x="582208" y="466112"/>
                    </a:moveTo>
                    <a:cubicBezTo>
                      <a:pt x="583065" y="415248"/>
                      <a:pt x="586113" y="313236"/>
                      <a:pt x="586970" y="262372"/>
                    </a:cubicBezTo>
                    <a:cubicBezTo>
                      <a:pt x="622689" y="255609"/>
                      <a:pt x="648692" y="216462"/>
                      <a:pt x="641263" y="180933"/>
                    </a:cubicBezTo>
                    <a:cubicBezTo>
                      <a:pt x="633738" y="145405"/>
                      <a:pt x="594114" y="120164"/>
                      <a:pt x="558681" y="128355"/>
                    </a:cubicBezTo>
                    <a:cubicBezTo>
                      <a:pt x="577159" y="93684"/>
                      <a:pt x="564777" y="47107"/>
                      <a:pt x="534297" y="22342"/>
                    </a:cubicBezTo>
                    <a:cubicBezTo>
                      <a:pt x="503817" y="-2423"/>
                      <a:pt x="459145" y="-6042"/>
                      <a:pt x="422759" y="8721"/>
                    </a:cubicBezTo>
                    <a:cubicBezTo>
                      <a:pt x="386374" y="23485"/>
                      <a:pt x="358084" y="54822"/>
                      <a:pt x="341797" y="90541"/>
                    </a:cubicBezTo>
                    <a:cubicBezTo>
                      <a:pt x="327700" y="46440"/>
                      <a:pt x="277312" y="17389"/>
                      <a:pt x="232069" y="27390"/>
                    </a:cubicBezTo>
                    <a:cubicBezTo>
                      <a:pt x="186825" y="37392"/>
                      <a:pt x="153297" y="84921"/>
                      <a:pt x="159202" y="130927"/>
                    </a:cubicBezTo>
                    <a:cubicBezTo>
                      <a:pt x="143962" y="99685"/>
                      <a:pt x="107672" y="80159"/>
                      <a:pt x="73192" y="84540"/>
                    </a:cubicBezTo>
                    <a:cubicBezTo>
                      <a:pt x="38711" y="88922"/>
                      <a:pt x="8517" y="116925"/>
                      <a:pt x="1564" y="151025"/>
                    </a:cubicBezTo>
                    <a:cubicBezTo>
                      <a:pt x="-5390" y="185124"/>
                      <a:pt x="11374" y="222653"/>
                      <a:pt x="41378" y="240274"/>
                    </a:cubicBezTo>
                    <a:cubicBezTo>
                      <a:pt x="21376" y="245037"/>
                      <a:pt x="5564" y="263515"/>
                      <a:pt x="3754" y="283994"/>
                    </a:cubicBezTo>
                    <a:cubicBezTo>
                      <a:pt x="2040" y="304473"/>
                      <a:pt x="14518" y="325332"/>
                      <a:pt x="33377" y="333429"/>
                    </a:cubicBezTo>
                    <a:cubicBezTo>
                      <a:pt x="44140" y="338096"/>
                      <a:pt x="56332" y="338763"/>
                      <a:pt x="67286" y="343049"/>
                    </a:cubicBezTo>
                    <a:cubicBezTo>
                      <a:pt x="93575" y="353241"/>
                      <a:pt x="108339" y="386102"/>
                      <a:pt x="98719" y="412581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0" name="Freeform: Shape 19239">
                <a:extLst>
                  <a:ext uri="{FF2B5EF4-FFF2-40B4-BE49-F238E27FC236}">
                    <a16:creationId xmlns:a16="http://schemas.microsoft.com/office/drawing/2014/main" id="{1990375B-689D-495B-BB95-21F77298B640}"/>
                  </a:ext>
                </a:extLst>
              </p:cNvPr>
              <p:cNvSpPr/>
              <p:nvPr/>
            </p:nvSpPr>
            <p:spPr>
              <a:xfrm>
                <a:off x="5955093" y="2727608"/>
                <a:ext cx="483667" cy="635763"/>
              </a:xfrm>
              <a:custGeom>
                <a:avLst/>
                <a:gdLst>
                  <a:gd name="connsiteX0" fmla="*/ 171958 w 483667"/>
                  <a:gd name="connsiteY0" fmla="*/ 3399 h 635763"/>
                  <a:gd name="connsiteX1" fmla="*/ 480949 w 483667"/>
                  <a:gd name="connsiteY1" fmla="*/ 161514 h 635763"/>
                  <a:gd name="connsiteX2" fmla="*/ 472662 w 483667"/>
                  <a:gd name="connsiteY2" fmla="*/ 338488 h 635763"/>
                  <a:gd name="connsiteX3" fmla="*/ 274447 w 483667"/>
                  <a:gd name="connsiteY3" fmla="*/ 524035 h 635763"/>
                  <a:gd name="connsiteX4" fmla="*/ 276066 w 483667"/>
                  <a:gd name="connsiteY4" fmla="*/ 590710 h 635763"/>
                  <a:gd name="connsiteX5" fmla="*/ 231013 w 483667"/>
                  <a:gd name="connsiteY5" fmla="*/ 635764 h 635763"/>
                  <a:gd name="connsiteX6" fmla="*/ 231013 w 483667"/>
                  <a:gd name="connsiteY6" fmla="*/ 635764 h 635763"/>
                  <a:gd name="connsiteX7" fmla="*/ 186531 w 483667"/>
                  <a:gd name="connsiteY7" fmla="*/ 583852 h 635763"/>
                  <a:gd name="connsiteX8" fmla="*/ 188626 w 483667"/>
                  <a:gd name="connsiteY8" fmla="*/ 526988 h 635763"/>
                  <a:gd name="connsiteX9" fmla="*/ 222 w 483667"/>
                  <a:gd name="connsiteY9" fmla="*/ 237428 h 635763"/>
                  <a:gd name="connsiteX10" fmla="*/ 171958 w 483667"/>
                  <a:gd name="connsiteY10" fmla="*/ 3399 h 63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3667" h="635763">
                    <a:moveTo>
                      <a:pt x="171958" y="3399"/>
                    </a:moveTo>
                    <a:cubicBezTo>
                      <a:pt x="304450" y="-10793"/>
                      <a:pt x="469423" y="15305"/>
                      <a:pt x="480949" y="161514"/>
                    </a:cubicBezTo>
                    <a:cubicBezTo>
                      <a:pt x="485330" y="217426"/>
                      <a:pt x="485616" y="279814"/>
                      <a:pt x="472662" y="338488"/>
                    </a:cubicBezTo>
                    <a:cubicBezTo>
                      <a:pt x="435800" y="506128"/>
                      <a:pt x="274447" y="524035"/>
                      <a:pt x="274447" y="524035"/>
                    </a:cubicBezTo>
                    <a:lnTo>
                      <a:pt x="276066" y="590710"/>
                    </a:lnTo>
                    <a:cubicBezTo>
                      <a:pt x="276066" y="615571"/>
                      <a:pt x="255873" y="635764"/>
                      <a:pt x="231013" y="635764"/>
                    </a:cubicBezTo>
                    <a:lnTo>
                      <a:pt x="231013" y="635764"/>
                    </a:lnTo>
                    <a:cubicBezTo>
                      <a:pt x="203390" y="635764"/>
                      <a:pt x="182340" y="611094"/>
                      <a:pt x="186531" y="583852"/>
                    </a:cubicBezTo>
                    <a:lnTo>
                      <a:pt x="188626" y="526988"/>
                    </a:lnTo>
                    <a:cubicBezTo>
                      <a:pt x="188626" y="526988"/>
                      <a:pt x="-7493" y="492031"/>
                      <a:pt x="222" y="237428"/>
                    </a:cubicBezTo>
                    <a:cubicBezTo>
                      <a:pt x="6127" y="45595"/>
                      <a:pt x="38227" y="17782"/>
                      <a:pt x="171958" y="3399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1" name="Freeform: Shape 19240">
                <a:extLst>
                  <a:ext uri="{FF2B5EF4-FFF2-40B4-BE49-F238E27FC236}">
                    <a16:creationId xmlns:a16="http://schemas.microsoft.com/office/drawing/2014/main" id="{EF83FB60-24C4-41C7-A65F-381A7323DC90}"/>
                  </a:ext>
                </a:extLst>
              </p:cNvPr>
              <p:cNvSpPr/>
              <p:nvPr/>
            </p:nvSpPr>
            <p:spPr>
              <a:xfrm>
                <a:off x="6057049" y="2902608"/>
                <a:ext cx="101193" cy="35934"/>
              </a:xfrm>
              <a:custGeom>
                <a:avLst/>
                <a:gdLst>
                  <a:gd name="connsiteX0" fmla="*/ 565 w 101193"/>
                  <a:gd name="connsiteY0" fmla="*/ 31758 h 35934"/>
                  <a:gd name="connsiteX1" fmla="*/ 10185 w 101193"/>
                  <a:gd name="connsiteY1" fmla="*/ 15089 h 35934"/>
                  <a:gd name="connsiteX2" fmla="*/ 47619 w 101193"/>
                  <a:gd name="connsiteY2" fmla="*/ 706 h 35934"/>
                  <a:gd name="connsiteX3" fmla="*/ 87528 w 101193"/>
                  <a:gd name="connsiteY3" fmla="*/ 5278 h 35934"/>
                  <a:gd name="connsiteX4" fmla="*/ 101054 w 101193"/>
                  <a:gd name="connsiteY4" fmla="*/ 18994 h 35934"/>
                  <a:gd name="connsiteX5" fmla="*/ 51619 w 101193"/>
                  <a:gd name="connsiteY5" fmla="*/ 31853 h 35934"/>
                  <a:gd name="connsiteX6" fmla="*/ 565 w 101193"/>
                  <a:gd name="connsiteY6" fmla="*/ 31758 h 3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93" h="35934">
                    <a:moveTo>
                      <a:pt x="565" y="31758"/>
                    </a:moveTo>
                    <a:cubicBezTo>
                      <a:pt x="-1435" y="28043"/>
                      <a:pt x="1899" y="21566"/>
                      <a:pt x="10185" y="15089"/>
                    </a:cubicBezTo>
                    <a:cubicBezTo>
                      <a:pt x="18472" y="8707"/>
                      <a:pt x="31902" y="2706"/>
                      <a:pt x="47619" y="706"/>
                    </a:cubicBezTo>
                    <a:cubicBezTo>
                      <a:pt x="63335" y="-1294"/>
                      <a:pt x="77908" y="1182"/>
                      <a:pt x="87528" y="5278"/>
                    </a:cubicBezTo>
                    <a:cubicBezTo>
                      <a:pt x="97244" y="9469"/>
                      <a:pt x="102102" y="14898"/>
                      <a:pt x="101054" y="18994"/>
                    </a:cubicBezTo>
                    <a:cubicBezTo>
                      <a:pt x="98577" y="27471"/>
                      <a:pt x="76575" y="28424"/>
                      <a:pt x="51619" y="31853"/>
                    </a:cubicBezTo>
                    <a:cubicBezTo>
                      <a:pt x="26568" y="34806"/>
                      <a:pt x="5042" y="39378"/>
                      <a:pt x="565" y="31758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2" name="Freeform: Shape 19241">
                <a:extLst>
                  <a:ext uri="{FF2B5EF4-FFF2-40B4-BE49-F238E27FC236}">
                    <a16:creationId xmlns:a16="http://schemas.microsoft.com/office/drawing/2014/main" id="{E7E5801D-85CA-4ED8-9851-304A6DAD2372}"/>
                  </a:ext>
                </a:extLst>
              </p:cNvPr>
              <p:cNvSpPr/>
              <p:nvPr/>
            </p:nvSpPr>
            <p:spPr>
              <a:xfrm>
                <a:off x="6303541" y="2903805"/>
                <a:ext cx="101713" cy="33903"/>
              </a:xfrm>
              <a:custGeom>
                <a:avLst/>
                <a:gdLst>
                  <a:gd name="connsiteX0" fmla="*/ 199 w 101713"/>
                  <a:gd name="connsiteY0" fmla="*/ 21131 h 33903"/>
                  <a:gd name="connsiteX1" fmla="*/ 13058 w 101713"/>
                  <a:gd name="connsiteY1" fmla="*/ 6748 h 33903"/>
                  <a:gd name="connsiteX2" fmla="*/ 52682 w 101713"/>
                  <a:gd name="connsiteY2" fmla="*/ 271 h 33903"/>
                  <a:gd name="connsiteX3" fmla="*/ 90782 w 101713"/>
                  <a:gd name="connsiteY3" fmla="*/ 12844 h 33903"/>
                  <a:gd name="connsiteX4" fmla="*/ 101259 w 101713"/>
                  <a:gd name="connsiteY4" fmla="*/ 29037 h 33903"/>
                  <a:gd name="connsiteX5" fmla="*/ 50205 w 101713"/>
                  <a:gd name="connsiteY5" fmla="*/ 31609 h 33903"/>
                  <a:gd name="connsiteX6" fmla="*/ 199 w 101713"/>
                  <a:gd name="connsiteY6" fmla="*/ 21131 h 3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13" h="33903">
                    <a:moveTo>
                      <a:pt x="199" y="21131"/>
                    </a:moveTo>
                    <a:cubicBezTo>
                      <a:pt x="-1039" y="17035"/>
                      <a:pt x="3533" y="11416"/>
                      <a:pt x="13058" y="6748"/>
                    </a:cubicBezTo>
                    <a:cubicBezTo>
                      <a:pt x="22487" y="2176"/>
                      <a:pt x="36870" y="-967"/>
                      <a:pt x="52682" y="271"/>
                    </a:cubicBezTo>
                    <a:cubicBezTo>
                      <a:pt x="68493" y="1510"/>
                      <a:pt x="82209" y="6844"/>
                      <a:pt x="90782" y="12844"/>
                    </a:cubicBezTo>
                    <a:cubicBezTo>
                      <a:pt x="99450" y="18845"/>
                      <a:pt x="103069" y="25227"/>
                      <a:pt x="101259" y="29037"/>
                    </a:cubicBezTo>
                    <a:cubicBezTo>
                      <a:pt x="97068" y="36847"/>
                      <a:pt x="75446" y="33323"/>
                      <a:pt x="50205" y="31609"/>
                    </a:cubicBezTo>
                    <a:cubicBezTo>
                      <a:pt x="25059" y="29323"/>
                      <a:pt x="3056" y="29513"/>
                      <a:pt x="199" y="21131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3" name="Freeform: Shape 19242">
                <a:extLst>
                  <a:ext uri="{FF2B5EF4-FFF2-40B4-BE49-F238E27FC236}">
                    <a16:creationId xmlns:a16="http://schemas.microsoft.com/office/drawing/2014/main" id="{0081A372-F49F-4CF3-A737-B2A7C808D150}"/>
                  </a:ext>
                </a:extLst>
              </p:cNvPr>
              <p:cNvSpPr/>
              <p:nvPr/>
            </p:nvSpPr>
            <p:spPr>
              <a:xfrm>
                <a:off x="6227407" y="2919221"/>
                <a:ext cx="62918" cy="177492"/>
              </a:xfrm>
              <a:custGeom>
                <a:avLst/>
                <a:gdLst>
                  <a:gd name="connsiteX0" fmla="*/ 20421 w 62918"/>
                  <a:gd name="connsiteY0" fmla="*/ 176403 h 177492"/>
                  <a:gd name="connsiteX1" fmla="*/ 62807 w 62918"/>
                  <a:gd name="connsiteY1" fmla="*/ 112871 h 177492"/>
                  <a:gd name="connsiteX2" fmla="*/ 59664 w 62918"/>
                  <a:gd name="connsiteY2" fmla="*/ 107442 h 177492"/>
                  <a:gd name="connsiteX3" fmla="*/ 3086 w 62918"/>
                  <a:gd name="connsiteY3" fmla="*/ 121920 h 177492"/>
                  <a:gd name="connsiteX4" fmla="*/ 12515 w 62918"/>
                  <a:gd name="connsiteY4" fmla="*/ 129159 h 177492"/>
                  <a:gd name="connsiteX5" fmla="*/ 29946 w 62918"/>
                  <a:gd name="connsiteY5" fmla="*/ 6858 h 177492"/>
                  <a:gd name="connsiteX6" fmla="*/ 15659 w 62918"/>
                  <a:gd name="connsiteY6" fmla="*/ 6858 h 177492"/>
                  <a:gd name="connsiteX7" fmla="*/ 133 w 62918"/>
                  <a:gd name="connsiteY7" fmla="*/ 125825 h 177492"/>
                  <a:gd name="connsiteX8" fmla="*/ 9563 w 62918"/>
                  <a:gd name="connsiteY8" fmla="*/ 133064 h 177492"/>
                  <a:gd name="connsiteX9" fmla="*/ 44519 w 62918"/>
                  <a:gd name="connsiteY9" fmla="*/ 129445 h 177492"/>
                  <a:gd name="connsiteX10" fmla="*/ 14992 w 62918"/>
                  <a:gd name="connsiteY10" fmla="*/ 172403 h 177492"/>
                  <a:gd name="connsiteX11" fmla="*/ 20421 w 62918"/>
                  <a:gd name="connsiteY11" fmla="*/ 176403 h 177492"/>
                  <a:gd name="connsiteX12" fmla="*/ 20421 w 62918"/>
                  <a:gd name="connsiteY12" fmla="*/ 176403 h 177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918" h="177492">
                    <a:moveTo>
                      <a:pt x="20421" y="176403"/>
                    </a:moveTo>
                    <a:cubicBezTo>
                      <a:pt x="34232" y="159734"/>
                      <a:pt x="64998" y="136588"/>
                      <a:pt x="62807" y="112871"/>
                    </a:cubicBezTo>
                    <a:cubicBezTo>
                      <a:pt x="62617" y="110871"/>
                      <a:pt x="61760" y="108299"/>
                      <a:pt x="59664" y="107442"/>
                    </a:cubicBezTo>
                    <a:cubicBezTo>
                      <a:pt x="40709" y="99251"/>
                      <a:pt x="20231" y="113157"/>
                      <a:pt x="3086" y="121920"/>
                    </a:cubicBezTo>
                    <a:cubicBezTo>
                      <a:pt x="6229" y="124301"/>
                      <a:pt x="9372" y="126778"/>
                      <a:pt x="12515" y="129159"/>
                    </a:cubicBezTo>
                    <a:cubicBezTo>
                      <a:pt x="20326" y="88678"/>
                      <a:pt x="26136" y="47911"/>
                      <a:pt x="29946" y="6858"/>
                    </a:cubicBezTo>
                    <a:cubicBezTo>
                      <a:pt x="30803" y="-2286"/>
                      <a:pt x="16421" y="-2286"/>
                      <a:pt x="15659" y="6858"/>
                    </a:cubicBezTo>
                    <a:cubicBezTo>
                      <a:pt x="12611" y="46768"/>
                      <a:pt x="7372" y="86392"/>
                      <a:pt x="133" y="125825"/>
                    </a:cubicBezTo>
                    <a:cubicBezTo>
                      <a:pt x="-915" y="131350"/>
                      <a:pt x="4419" y="135827"/>
                      <a:pt x="9563" y="133064"/>
                    </a:cubicBezTo>
                    <a:cubicBezTo>
                      <a:pt x="20897" y="127159"/>
                      <a:pt x="50330" y="107728"/>
                      <a:pt x="44519" y="129445"/>
                    </a:cubicBezTo>
                    <a:cubicBezTo>
                      <a:pt x="40995" y="142494"/>
                      <a:pt x="22802" y="161163"/>
                      <a:pt x="14992" y="172403"/>
                    </a:cubicBezTo>
                    <a:cubicBezTo>
                      <a:pt x="12992" y="175451"/>
                      <a:pt x="17945" y="179451"/>
                      <a:pt x="20421" y="176403"/>
                    </a:cubicBezTo>
                    <a:lnTo>
                      <a:pt x="20421" y="17640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4" name="Freeform: Shape 19243">
                <a:extLst>
                  <a:ext uri="{FF2B5EF4-FFF2-40B4-BE49-F238E27FC236}">
                    <a16:creationId xmlns:a16="http://schemas.microsoft.com/office/drawing/2014/main" id="{944751AB-6793-4E37-BF5D-52A742C0299E}"/>
                  </a:ext>
                </a:extLst>
              </p:cNvPr>
              <p:cNvSpPr/>
              <p:nvPr/>
            </p:nvSpPr>
            <p:spPr>
              <a:xfrm>
                <a:off x="6032448" y="3041548"/>
                <a:ext cx="122039" cy="63003"/>
              </a:xfrm>
              <a:custGeom>
                <a:avLst/>
                <a:gdLst>
                  <a:gd name="connsiteX0" fmla="*/ 20 w 122039"/>
                  <a:gd name="connsiteY0" fmla="*/ 33598 h 63003"/>
                  <a:gd name="connsiteX1" fmla="*/ 59932 w 122039"/>
                  <a:gd name="connsiteY1" fmla="*/ 70 h 63003"/>
                  <a:gd name="connsiteX2" fmla="*/ 122035 w 122039"/>
                  <a:gd name="connsiteY2" fmla="*/ 29407 h 63003"/>
                  <a:gd name="connsiteX3" fmla="*/ 62123 w 122039"/>
                  <a:gd name="connsiteY3" fmla="*/ 62935 h 63003"/>
                  <a:gd name="connsiteX4" fmla="*/ 20 w 122039"/>
                  <a:gd name="connsiteY4" fmla="*/ 33598 h 63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39" h="63003">
                    <a:moveTo>
                      <a:pt x="20" y="33598"/>
                    </a:moveTo>
                    <a:cubicBezTo>
                      <a:pt x="-837" y="16262"/>
                      <a:pt x="26023" y="1213"/>
                      <a:pt x="59932" y="70"/>
                    </a:cubicBezTo>
                    <a:cubicBezTo>
                      <a:pt x="93936" y="-1073"/>
                      <a:pt x="121749" y="11976"/>
                      <a:pt x="122035" y="29407"/>
                    </a:cubicBezTo>
                    <a:cubicBezTo>
                      <a:pt x="122416" y="46742"/>
                      <a:pt x="95556" y="61792"/>
                      <a:pt x="62123" y="62935"/>
                    </a:cubicBezTo>
                    <a:cubicBezTo>
                      <a:pt x="28690" y="64078"/>
                      <a:pt x="877" y="50933"/>
                      <a:pt x="20" y="33598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5" name="Freeform: Shape 19244">
                <a:extLst>
                  <a:ext uri="{FF2B5EF4-FFF2-40B4-BE49-F238E27FC236}">
                    <a16:creationId xmlns:a16="http://schemas.microsoft.com/office/drawing/2014/main" id="{79436A9D-A25B-44D2-BC3F-A501B0218EB0}"/>
                  </a:ext>
                </a:extLst>
              </p:cNvPr>
              <p:cNvSpPr/>
              <p:nvPr/>
            </p:nvSpPr>
            <p:spPr>
              <a:xfrm>
                <a:off x="6172007" y="3089355"/>
                <a:ext cx="112433" cy="55640"/>
              </a:xfrm>
              <a:custGeom>
                <a:avLst/>
                <a:gdLst>
                  <a:gd name="connsiteX0" fmla="*/ 109254 w 112433"/>
                  <a:gd name="connsiteY0" fmla="*/ 23700 h 55640"/>
                  <a:gd name="connsiteX1" fmla="*/ 47151 w 112433"/>
                  <a:gd name="connsiteY1" fmla="*/ 45703 h 55640"/>
                  <a:gd name="connsiteX2" fmla="*/ 6003 w 112433"/>
                  <a:gd name="connsiteY2" fmla="*/ 1602 h 55640"/>
                  <a:gd name="connsiteX3" fmla="*/ 97 w 112433"/>
                  <a:gd name="connsiteY3" fmla="*/ 4078 h 55640"/>
                  <a:gd name="connsiteX4" fmla="*/ 112206 w 112433"/>
                  <a:gd name="connsiteY4" fmla="*/ 25414 h 55640"/>
                  <a:gd name="connsiteX5" fmla="*/ 109254 w 112433"/>
                  <a:gd name="connsiteY5" fmla="*/ 23700 h 55640"/>
                  <a:gd name="connsiteX6" fmla="*/ 109254 w 112433"/>
                  <a:gd name="connsiteY6" fmla="*/ 23700 h 5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433" h="55640">
                    <a:moveTo>
                      <a:pt x="109254" y="23700"/>
                    </a:moveTo>
                    <a:cubicBezTo>
                      <a:pt x="96681" y="45131"/>
                      <a:pt x="70296" y="53989"/>
                      <a:pt x="47151" y="45703"/>
                    </a:cubicBezTo>
                    <a:cubicBezTo>
                      <a:pt x="25910" y="38178"/>
                      <a:pt x="15528" y="20652"/>
                      <a:pt x="6003" y="1602"/>
                    </a:cubicBezTo>
                    <a:cubicBezTo>
                      <a:pt x="4288" y="-1732"/>
                      <a:pt x="-760" y="649"/>
                      <a:pt x="97" y="4078"/>
                    </a:cubicBezTo>
                    <a:cubicBezTo>
                      <a:pt x="12194" y="54656"/>
                      <a:pt x="86965" y="79040"/>
                      <a:pt x="112206" y="25414"/>
                    </a:cubicBezTo>
                    <a:cubicBezTo>
                      <a:pt x="113254" y="23414"/>
                      <a:pt x="110397" y="21700"/>
                      <a:pt x="109254" y="23700"/>
                    </a:cubicBezTo>
                    <a:lnTo>
                      <a:pt x="109254" y="2370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6" name="Freeform: Shape 19245">
                <a:extLst>
                  <a:ext uri="{FF2B5EF4-FFF2-40B4-BE49-F238E27FC236}">
                    <a16:creationId xmlns:a16="http://schemas.microsoft.com/office/drawing/2014/main" id="{AC968CB1-1148-4443-8A70-05204B2D083E}"/>
                  </a:ext>
                </a:extLst>
              </p:cNvPr>
              <p:cNvSpPr/>
              <p:nvPr/>
            </p:nvSpPr>
            <p:spPr>
              <a:xfrm>
                <a:off x="6149877" y="3089806"/>
                <a:ext cx="47192" cy="25312"/>
              </a:xfrm>
              <a:custGeom>
                <a:avLst/>
                <a:gdLst>
                  <a:gd name="connsiteX0" fmla="*/ 45658 w 47192"/>
                  <a:gd name="connsiteY0" fmla="*/ 3246 h 25312"/>
                  <a:gd name="connsiteX1" fmla="*/ 224 w 47192"/>
                  <a:gd name="connsiteY1" fmla="*/ 20296 h 25312"/>
                  <a:gd name="connsiteX2" fmla="*/ 7558 w 47192"/>
                  <a:gd name="connsiteY2" fmla="*/ 23439 h 25312"/>
                  <a:gd name="connsiteX3" fmla="*/ 43087 w 47192"/>
                  <a:gd name="connsiteY3" fmla="*/ 9247 h 25312"/>
                  <a:gd name="connsiteX4" fmla="*/ 45658 w 47192"/>
                  <a:gd name="connsiteY4" fmla="*/ 3246 h 25312"/>
                  <a:gd name="connsiteX5" fmla="*/ 45658 w 47192"/>
                  <a:gd name="connsiteY5" fmla="*/ 3246 h 2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192" h="25312">
                    <a:moveTo>
                      <a:pt x="45658" y="3246"/>
                    </a:moveTo>
                    <a:cubicBezTo>
                      <a:pt x="29275" y="-4660"/>
                      <a:pt x="6606" y="2198"/>
                      <a:pt x="224" y="20296"/>
                    </a:cubicBezTo>
                    <a:cubicBezTo>
                      <a:pt x="-1300" y="24582"/>
                      <a:pt x="5368" y="27344"/>
                      <a:pt x="7558" y="23439"/>
                    </a:cubicBezTo>
                    <a:cubicBezTo>
                      <a:pt x="14702" y="10485"/>
                      <a:pt x="28704" y="3341"/>
                      <a:pt x="43087" y="9247"/>
                    </a:cubicBezTo>
                    <a:cubicBezTo>
                      <a:pt x="46516" y="10485"/>
                      <a:pt x="48897" y="4770"/>
                      <a:pt x="45658" y="3246"/>
                    </a:cubicBezTo>
                    <a:lnTo>
                      <a:pt x="45658" y="32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7" name="Freeform: Shape 19246">
                <a:extLst>
                  <a:ext uri="{FF2B5EF4-FFF2-40B4-BE49-F238E27FC236}">
                    <a16:creationId xmlns:a16="http://schemas.microsoft.com/office/drawing/2014/main" id="{5339161F-0901-47BE-AB7F-40CE11C56750}"/>
                  </a:ext>
                </a:extLst>
              </p:cNvPr>
              <p:cNvSpPr/>
              <p:nvPr/>
            </p:nvSpPr>
            <p:spPr>
              <a:xfrm>
                <a:off x="6173488" y="3195826"/>
                <a:ext cx="58259" cy="24607"/>
              </a:xfrm>
              <a:custGeom>
                <a:avLst/>
                <a:gdLst>
                  <a:gd name="connsiteX0" fmla="*/ 54242 w 58259"/>
                  <a:gd name="connsiteY0" fmla="*/ 954 h 24607"/>
                  <a:gd name="connsiteX1" fmla="*/ 27858 w 58259"/>
                  <a:gd name="connsiteY1" fmla="*/ 16765 h 24607"/>
                  <a:gd name="connsiteX2" fmla="*/ 3950 w 58259"/>
                  <a:gd name="connsiteY2" fmla="*/ 4764 h 24607"/>
                  <a:gd name="connsiteX3" fmla="*/ 45 w 58259"/>
                  <a:gd name="connsiteY3" fmla="*/ 7812 h 24607"/>
                  <a:gd name="connsiteX4" fmla="*/ 30811 w 58259"/>
                  <a:gd name="connsiteY4" fmla="*/ 24480 h 24607"/>
                  <a:gd name="connsiteX5" fmla="*/ 58148 w 58259"/>
                  <a:gd name="connsiteY5" fmla="*/ 2668 h 24607"/>
                  <a:gd name="connsiteX6" fmla="*/ 54242 w 58259"/>
                  <a:gd name="connsiteY6" fmla="*/ 954 h 24607"/>
                  <a:gd name="connsiteX7" fmla="*/ 54242 w 58259"/>
                  <a:gd name="connsiteY7" fmla="*/ 954 h 2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259" h="24607">
                    <a:moveTo>
                      <a:pt x="54242" y="954"/>
                    </a:moveTo>
                    <a:cubicBezTo>
                      <a:pt x="48051" y="9812"/>
                      <a:pt x="39383" y="17051"/>
                      <a:pt x="27858" y="16765"/>
                    </a:cubicBezTo>
                    <a:cubicBezTo>
                      <a:pt x="17190" y="16479"/>
                      <a:pt x="12523" y="9050"/>
                      <a:pt x="3950" y="4764"/>
                    </a:cubicBezTo>
                    <a:cubicBezTo>
                      <a:pt x="1760" y="3716"/>
                      <a:pt x="-336" y="5430"/>
                      <a:pt x="45" y="7812"/>
                    </a:cubicBezTo>
                    <a:cubicBezTo>
                      <a:pt x="2141" y="20099"/>
                      <a:pt x="20048" y="25528"/>
                      <a:pt x="30811" y="24480"/>
                    </a:cubicBezTo>
                    <a:cubicBezTo>
                      <a:pt x="43289" y="23337"/>
                      <a:pt x="54528" y="14670"/>
                      <a:pt x="58148" y="2668"/>
                    </a:cubicBezTo>
                    <a:cubicBezTo>
                      <a:pt x="58910" y="192"/>
                      <a:pt x="55576" y="-951"/>
                      <a:pt x="54242" y="954"/>
                    </a:cubicBezTo>
                    <a:lnTo>
                      <a:pt x="54242" y="95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8" name="Freeform: Shape 19247">
                <a:extLst>
                  <a:ext uri="{FF2B5EF4-FFF2-40B4-BE49-F238E27FC236}">
                    <a16:creationId xmlns:a16="http://schemas.microsoft.com/office/drawing/2014/main" id="{EB98F0E2-EA14-433B-B7E2-CEF079A3B55A}"/>
                  </a:ext>
                </a:extLst>
              </p:cNvPr>
              <p:cNvSpPr/>
              <p:nvPr/>
            </p:nvSpPr>
            <p:spPr>
              <a:xfrm>
                <a:off x="6334530" y="2974466"/>
                <a:ext cx="28645" cy="28592"/>
              </a:xfrm>
              <a:custGeom>
                <a:avLst/>
                <a:gdLst>
                  <a:gd name="connsiteX0" fmla="*/ 15215 w 28645"/>
                  <a:gd name="connsiteY0" fmla="*/ 0 h 28592"/>
                  <a:gd name="connsiteX1" fmla="*/ 28645 w 28645"/>
                  <a:gd name="connsiteY1" fmla="*/ 14383 h 28592"/>
                  <a:gd name="connsiteX2" fmla="*/ 15025 w 28645"/>
                  <a:gd name="connsiteY2" fmla="*/ 28575 h 28592"/>
                  <a:gd name="connsiteX3" fmla="*/ 70 w 28645"/>
                  <a:gd name="connsiteY3" fmla="*/ 15811 h 28592"/>
                  <a:gd name="connsiteX4" fmla="*/ 11977 w 28645"/>
                  <a:gd name="connsiteY4" fmla="*/ 191 h 2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" h="28592">
                    <a:moveTo>
                      <a:pt x="15215" y="0"/>
                    </a:moveTo>
                    <a:cubicBezTo>
                      <a:pt x="22454" y="476"/>
                      <a:pt x="28645" y="7144"/>
                      <a:pt x="28645" y="14383"/>
                    </a:cubicBezTo>
                    <a:cubicBezTo>
                      <a:pt x="28550" y="21622"/>
                      <a:pt x="22264" y="28194"/>
                      <a:pt x="15025" y="28575"/>
                    </a:cubicBezTo>
                    <a:cubicBezTo>
                      <a:pt x="7786" y="28956"/>
                      <a:pt x="832" y="22955"/>
                      <a:pt x="70" y="15811"/>
                    </a:cubicBezTo>
                    <a:cubicBezTo>
                      <a:pt x="-692" y="8668"/>
                      <a:pt x="4833" y="1333"/>
                      <a:pt x="11977" y="191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49" name="Freeform: Shape 19248">
                <a:extLst>
                  <a:ext uri="{FF2B5EF4-FFF2-40B4-BE49-F238E27FC236}">
                    <a16:creationId xmlns:a16="http://schemas.microsoft.com/office/drawing/2014/main" id="{B51470B4-D2C7-486C-847B-D7A3BC476956}"/>
                  </a:ext>
                </a:extLst>
              </p:cNvPr>
              <p:cNvSpPr/>
              <p:nvPr/>
            </p:nvSpPr>
            <p:spPr>
              <a:xfrm>
                <a:off x="6105715" y="2974466"/>
                <a:ext cx="28645" cy="28592"/>
              </a:xfrm>
              <a:custGeom>
                <a:avLst/>
                <a:gdLst>
                  <a:gd name="connsiteX0" fmla="*/ 13430 w 28645"/>
                  <a:gd name="connsiteY0" fmla="*/ 0 h 28592"/>
                  <a:gd name="connsiteX1" fmla="*/ 0 w 28645"/>
                  <a:gd name="connsiteY1" fmla="*/ 14383 h 28592"/>
                  <a:gd name="connsiteX2" fmla="*/ 13621 w 28645"/>
                  <a:gd name="connsiteY2" fmla="*/ 28575 h 28592"/>
                  <a:gd name="connsiteX3" fmla="*/ 28575 w 28645"/>
                  <a:gd name="connsiteY3" fmla="*/ 15811 h 28592"/>
                  <a:gd name="connsiteX4" fmla="*/ 16669 w 28645"/>
                  <a:gd name="connsiteY4" fmla="*/ 191 h 2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5" h="28592">
                    <a:moveTo>
                      <a:pt x="13430" y="0"/>
                    </a:moveTo>
                    <a:cubicBezTo>
                      <a:pt x="6191" y="476"/>
                      <a:pt x="0" y="7144"/>
                      <a:pt x="0" y="14383"/>
                    </a:cubicBezTo>
                    <a:cubicBezTo>
                      <a:pt x="95" y="21622"/>
                      <a:pt x="6382" y="28194"/>
                      <a:pt x="13621" y="28575"/>
                    </a:cubicBezTo>
                    <a:cubicBezTo>
                      <a:pt x="20860" y="28956"/>
                      <a:pt x="27813" y="22955"/>
                      <a:pt x="28575" y="15811"/>
                    </a:cubicBezTo>
                    <a:cubicBezTo>
                      <a:pt x="29337" y="8668"/>
                      <a:pt x="23813" y="1333"/>
                      <a:pt x="16669" y="191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0" name="Freeform: Shape 19249">
                <a:extLst>
                  <a:ext uri="{FF2B5EF4-FFF2-40B4-BE49-F238E27FC236}">
                    <a16:creationId xmlns:a16="http://schemas.microsoft.com/office/drawing/2014/main" id="{66F26BDC-F833-4ED5-97C9-5258230E488E}"/>
                  </a:ext>
                </a:extLst>
              </p:cNvPr>
              <p:cNvSpPr/>
              <p:nvPr/>
            </p:nvSpPr>
            <p:spPr>
              <a:xfrm>
                <a:off x="5949561" y="2676680"/>
                <a:ext cx="484127" cy="351320"/>
              </a:xfrm>
              <a:custGeom>
                <a:avLst/>
                <a:gdLst>
                  <a:gd name="connsiteX0" fmla="*/ 30424 w 484127"/>
                  <a:gd name="connsiteY0" fmla="*/ 351031 h 351320"/>
                  <a:gd name="connsiteX1" fmla="*/ 50998 w 484127"/>
                  <a:gd name="connsiteY1" fmla="*/ 133385 h 351320"/>
                  <a:gd name="connsiteX2" fmla="*/ 158916 w 484127"/>
                  <a:gd name="connsiteY2" fmla="*/ 170151 h 351320"/>
                  <a:gd name="connsiteX3" fmla="*/ 233688 w 484127"/>
                  <a:gd name="connsiteY3" fmla="*/ 115573 h 351320"/>
                  <a:gd name="connsiteX4" fmla="*/ 307220 w 484127"/>
                  <a:gd name="connsiteY4" fmla="*/ 171580 h 351320"/>
                  <a:gd name="connsiteX5" fmla="*/ 391326 w 484127"/>
                  <a:gd name="connsiteY5" fmla="*/ 133194 h 351320"/>
                  <a:gd name="connsiteX6" fmla="*/ 444857 w 484127"/>
                  <a:gd name="connsiteY6" fmla="*/ 170056 h 351320"/>
                  <a:gd name="connsiteX7" fmla="*/ 483814 w 484127"/>
                  <a:gd name="connsiteY7" fmla="*/ 118049 h 351320"/>
                  <a:gd name="connsiteX8" fmla="*/ 464478 w 484127"/>
                  <a:gd name="connsiteY8" fmla="*/ 79949 h 351320"/>
                  <a:gd name="connsiteX9" fmla="*/ 338082 w 484127"/>
                  <a:gd name="connsiteY9" fmla="*/ 7940 h 351320"/>
                  <a:gd name="connsiteX10" fmla="*/ 190730 w 484127"/>
                  <a:gd name="connsiteY10" fmla="*/ 4607 h 351320"/>
                  <a:gd name="connsiteX11" fmla="*/ 87764 w 484127"/>
                  <a:gd name="connsiteY11" fmla="*/ 31277 h 351320"/>
                  <a:gd name="connsiteX12" fmla="*/ 13279 w 484127"/>
                  <a:gd name="connsiteY12" fmla="*/ 104619 h 351320"/>
                  <a:gd name="connsiteX13" fmla="*/ 420 w 484127"/>
                  <a:gd name="connsiteY13" fmla="*/ 187010 h 351320"/>
                  <a:gd name="connsiteX14" fmla="*/ 2420 w 484127"/>
                  <a:gd name="connsiteY14" fmla="*/ 323885 h 351320"/>
                  <a:gd name="connsiteX15" fmla="*/ 5659 w 484127"/>
                  <a:gd name="connsiteY15" fmla="*/ 338839 h 351320"/>
                  <a:gd name="connsiteX16" fmla="*/ 30424 w 484127"/>
                  <a:gd name="connsiteY16" fmla="*/ 351031 h 35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4127" h="351320">
                    <a:moveTo>
                      <a:pt x="30424" y="351031"/>
                    </a:moveTo>
                    <a:cubicBezTo>
                      <a:pt x="45092" y="277974"/>
                      <a:pt x="69095" y="214061"/>
                      <a:pt x="50998" y="133385"/>
                    </a:cubicBezTo>
                    <a:cubicBezTo>
                      <a:pt x="74620" y="161293"/>
                      <a:pt x="126722" y="173485"/>
                      <a:pt x="158916" y="170151"/>
                    </a:cubicBezTo>
                    <a:cubicBezTo>
                      <a:pt x="191111" y="166817"/>
                      <a:pt x="220734" y="145196"/>
                      <a:pt x="233688" y="115573"/>
                    </a:cubicBezTo>
                    <a:cubicBezTo>
                      <a:pt x="245689" y="145577"/>
                      <a:pt x="275121" y="167960"/>
                      <a:pt x="307220" y="171580"/>
                    </a:cubicBezTo>
                    <a:cubicBezTo>
                      <a:pt x="339415" y="175199"/>
                      <a:pt x="372943" y="159864"/>
                      <a:pt x="391326" y="133194"/>
                    </a:cubicBezTo>
                    <a:cubicBezTo>
                      <a:pt x="396184" y="156626"/>
                      <a:pt x="421235" y="173866"/>
                      <a:pt x="444857" y="170056"/>
                    </a:cubicBezTo>
                    <a:cubicBezTo>
                      <a:pt x="468479" y="166151"/>
                      <a:pt x="486767" y="141862"/>
                      <a:pt x="483814" y="118049"/>
                    </a:cubicBezTo>
                    <a:cubicBezTo>
                      <a:pt x="482099" y="103667"/>
                      <a:pt x="473813" y="90998"/>
                      <a:pt x="464478" y="79949"/>
                    </a:cubicBezTo>
                    <a:cubicBezTo>
                      <a:pt x="432665" y="42230"/>
                      <a:pt x="386278" y="18608"/>
                      <a:pt x="338082" y="7940"/>
                    </a:cubicBezTo>
                    <a:cubicBezTo>
                      <a:pt x="289885" y="-2728"/>
                      <a:pt x="239688" y="-1394"/>
                      <a:pt x="190730" y="4607"/>
                    </a:cubicBezTo>
                    <a:cubicBezTo>
                      <a:pt x="155392" y="8893"/>
                      <a:pt x="119864" y="15751"/>
                      <a:pt x="87764" y="31277"/>
                    </a:cubicBezTo>
                    <a:cubicBezTo>
                      <a:pt x="55665" y="46802"/>
                      <a:pt x="27185" y="71853"/>
                      <a:pt x="13279" y="104619"/>
                    </a:cubicBezTo>
                    <a:cubicBezTo>
                      <a:pt x="2325" y="130337"/>
                      <a:pt x="992" y="159007"/>
                      <a:pt x="420" y="187010"/>
                    </a:cubicBezTo>
                    <a:cubicBezTo>
                      <a:pt x="-532" y="232635"/>
                      <a:pt x="134" y="278260"/>
                      <a:pt x="2420" y="323885"/>
                    </a:cubicBezTo>
                    <a:cubicBezTo>
                      <a:pt x="2706" y="329028"/>
                      <a:pt x="2992" y="334457"/>
                      <a:pt x="5659" y="338839"/>
                    </a:cubicBezTo>
                    <a:cubicBezTo>
                      <a:pt x="8326" y="343316"/>
                      <a:pt x="25757" y="353126"/>
                      <a:pt x="30424" y="351031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1" name="Freeform: Shape 19250">
                <a:extLst>
                  <a:ext uri="{FF2B5EF4-FFF2-40B4-BE49-F238E27FC236}">
                    <a16:creationId xmlns:a16="http://schemas.microsoft.com/office/drawing/2014/main" id="{F611804C-1779-42DC-BD42-9A73548AE243}"/>
                  </a:ext>
                </a:extLst>
              </p:cNvPr>
              <p:cNvSpPr/>
              <p:nvPr/>
            </p:nvSpPr>
            <p:spPr>
              <a:xfrm>
                <a:off x="5946859" y="2588183"/>
                <a:ext cx="52653" cy="60263"/>
              </a:xfrm>
              <a:custGeom>
                <a:avLst/>
                <a:gdLst>
                  <a:gd name="connsiteX0" fmla="*/ 52652 w 52653"/>
                  <a:gd name="connsiteY0" fmla="*/ 56813 h 60263"/>
                  <a:gd name="connsiteX1" fmla="*/ 36555 w 52653"/>
                  <a:gd name="connsiteY1" fmla="*/ 25000 h 60263"/>
                  <a:gd name="connsiteX2" fmla="*/ 7408 w 52653"/>
                  <a:gd name="connsiteY2" fmla="*/ 140 h 60263"/>
                  <a:gd name="connsiteX3" fmla="*/ 836 w 52653"/>
                  <a:gd name="connsiteY3" fmla="*/ 8617 h 60263"/>
                  <a:gd name="connsiteX4" fmla="*/ 25125 w 52653"/>
                  <a:gd name="connsiteY4" fmla="*/ 31858 h 60263"/>
                  <a:gd name="connsiteX5" fmla="*/ 46556 w 52653"/>
                  <a:gd name="connsiteY5" fmla="*/ 59385 h 60263"/>
                  <a:gd name="connsiteX6" fmla="*/ 52652 w 52653"/>
                  <a:gd name="connsiteY6" fmla="*/ 56813 h 60263"/>
                  <a:gd name="connsiteX7" fmla="*/ 52652 w 52653"/>
                  <a:gd name="connsiteY7" fmla="*/ 56813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3" h="60263">
                    <a:moveTo>
                      <a:pt x="52652" y="56813"/>
                    </a:moveTo>
                    <a:cubicBezTo>
                      <a:pt x="52366" y="45098"/>
                      <a:pt x="43603" y="33763"/>
                      <a:pt x="36555" y="25000"/>
                    </a:cubicBezTo>
                    <a:cubicBezTo>
                      <a:pt x="29506" y="16237"/>
                      <a:pt x="18838" y="2616"/>
                      <a:pt x="7408" y="140"/>
                    </a:cubicBezTo>
                    <a:cubicBezTo>
                      <a:pt x="2646" y="-908"/>
                      <a:pt x="-1926" y="4140"/>
                      <a:pt x="836" y="8617"/>
                    </a:cubicBezTo>
                    <a:cubicBezTo>
                      <a:pt x="6456" y="17761"/>
                      <a:pt x="17791" y="23666"/>
                      <a:pt x="25125" y="31858"/>
                    </a:cubicBezTo>
                    <a:cubicBezTo>
                      <a:pt x="32745" y="40335"/>
                      <a:pt x="37984" y="52146"/>
                      <a:pt x="46556" y="59385"/>
                    </a:cubicBezTo>
                    <a:cubicBezTo>
                      <a:pt x="48842" y="61195"/>
                      <a:pt x="52747" y="60147"/>
                      <a:pt x="52652" y="56813"/>
                    </a:cubicBezTo>
                    <a:lnTo>
                      <a:pt x="52652" y="5681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2" name="Freeform: Shape 19251">
                <a:extLst>
                  <a:ext uri="{FF2B5EF4-FFF2-40B4-BE49-F238E27FC236}">
                    <a16:creationId xmlns:a16="http://schemas.microsoft.com/office/drawing/2014/main" id="{C31C6309-69A0-476F-A180-69D75C09A492}"/>
                  </a:ext>
                </a:extLst>
              </p:cNvPr>
              <p:cNvSpPr/>
              <p:nvPr/>
            </p:nvSpPr>
            <p:spPr>
              <a:xfrm>
                <a:off x="5997729" y="2574746"/>
                <a:ext cx="14834" cy="60046"/>
              </a:xfrm>
              <a:custGeom>
                <a:avLst/>
                <a:gdLst>
                  <a:gd name="connsiteX0" fmla="*/ 8926 w 14834"/>
                  <a:gd name="connsiteY0" fmla="*/ 55868 h 60046"/>
                  <a:gd name="connsiteX1" fmla="*/ 14832 w 14834"/>
                  <a:gd name="connsiteY1" fmla="*/ 5671 h 60046"/>
                  <a:gd name="connsiteX2" fmla="*/ 3402 w 14834"/>
                  <a:gd name="connsiteY2" fmla="*/ 4147 h 60046"/>
                  <a:gd name="connsiteX3" fmla="*/ 354 w 14834"/>
                  <a:gd name="connsiteY3" fmla="*/ 55868 h 60046"/>
                  <a:gd name="connsiteX4" fmla="*/ 8926 w 14834"/>
                  <a:gd name="connsiteY4" fmla="*/ 55868 h 60046"/>
                  <a:gd name="connsiteX5" fmla="*/ 8926 w 14834"/>
                  <a:gd name="connsiteY5" fmla="*/ 55868 h 6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34" h="60046">
                    <a:moveTo>
                      <a:pt x="8926" y="55868"/>
                    </a:moveTo>
                    <a:cubicBezTo>
                      <a:pt x="9783" y="39008"/>
                      <a:pt x="14355" y="22435"/>
                      <a:pt x="14832" y="5671"/>
                    </a:cubicBezTo>
                    <a:cubicBezTo>
                      <a:pt x="15022" y="-997"/>
                      <a:pt x="5211" y="-2140"/>
                      <a:pt x="3402" y="4147"/>
                    </a:cubicBezTo>
                    <a:cubicBezTo>
                      <a:pt x="-1266" y="20149"/>
                      <a:pt x="163" y="39389"/>
                      <a:pt x="354" y="55868"/>
                    </a:cubicBezTo>
                    <a:cubicBezTo>
                      <a:pt x="354" y="61487"/>
                      <a:pt x="8640" y="61392"/>
                      <a:pt x="8926" y="55868"/>
                    </a:cubicBezTo>
                    <a:lnTo>
                      <a:pt x="8926" y="558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3" name="Freeform: Shape 19252">
                <a:extLst>
                  <a:ext uri="{FF2B5EF4-FFF2-40B4-BE49-F238E27FC236}">
                    <a16:creationId xmlns:a16="http://schemas.microsoft.com/office/drawing/2014/main" id="{3ABFD534-A5B5-4C4C-A288-DD37B989B814}"/>
                  </a:ext>
                </a:extLst>
              </p:cNvPr>
              <p:cNvSpPr/>
              <p:nvPr/>
            </p:nvSpPr>
            <p:spPr>
              <a:xfrm>
                <a:off x="6132820" y="3286378"/>
                <a:ext cx="111414" cy="80033"/>
              </a:xfrm>
              <a:custGeom>
                <a:avLst/>
                <a:gdLst>
                  <a:gd name="connsiteX0" fmla="*/ 3851 w 111414"/>
                  <a:gd name="connsiteY0" fmla="*/ 10890 h 80033"/>
                  <a:gd name="connsiteX1" fmla="*/ 56239 w 111414"/>
                  <a:gd name="connsiteY1" fmla="*/ 79947 h 80033"/>
                  <a:gd name="connsiteX2" fmla="*/ 107674 w 111414"/>
                  <a:gd name="connsiteY2" fmla="*/ 4223 h 80033"/>
                  <a:gd name="connsiteX3" fmla="*/ 96053 w 111414"/>
                  <a:gd name="connsiteY3" fmla="*/ 7461 h 80033"/>
                  <a:gd name="connsiteX4" fmla="*/ 59287 w 111414"/>
                  <a:gd name="connsiteY4" fmla="*/ 68231 h 80033"/>
                  <a:gd name="connsiteX5" fmla="*/ 9471 w 111414"/>
                  <a:gd name="connsiteY5" fmla="*/ 13272 h 80033"/>
                  <a:gd name="connsiteX6" fmla="*/ 3851 w 111414"/>
                  <a:gd name="connsiteY6" fmla="*/ 10890 h 80033"/>
                  <a:gd name="connsiteX7" fmla="*/ 3851 w 111414"/>
                  <a:gd name="connsiteY7" fmla="*/ 10890 h 8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414" h="80033">
                    <a:moveTo>
                      <a:pt x="3851" y="10890"/>
                    </a:moveTo>
                    <a:cubicBezTo>
                      <a:pt x="-11389" y="46228"/>
                      <a:pt x="21187" y="78232"/>
                      <a:pt x="56239" y="79947"/>
                    </a:cubicBezTo>
                    <a:cubicBezTo>
                      <a:pt x="99863" y="82138"/>
                      <a:pt x="120437" y="42228"/>
                      <a:pt x="107674" y="4223"/>
                    </a:cubicBezTo>
                    <a:cubicBezTo>
                      <a:pt x="105197" y="-3111"/>
                      <a:pt x="93958" y="-158"/>
                      <a:pt x="96053" y="7461"/>
                    </a:cubicBezTo>
                    <a:cubicBezTo>
                      <a:pt x="103768" y="36036"/>
                      <a:pt x="94815" y="68517"/>
                      <a:pt x="59287" y="68231"/>
                    </a:cubicBezTo>
                    <a:cubicBezTo>
                      <a:pt x="30902" y="68040"/>
                      <a:pt x="1470" y="43847"/>
                      <a:pt x="9471" y="13272"/>
                    </a:cubicBezTo>
                    <a:cubicBezTo>
                      <a:pt x="10328" y="10033"/>
                      <a:pt x="5280" y="7652"/>
                      <a:pt x="3851" y="10890"/>
                    </a:cubicBezTo>
                    <a:lnTo>
                      <a:pt x="3851" y="1089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4" name="Freeform: Shape 19253">
                <a:extLst>
                  <a:ext uri="{FF2B5EF4-FFF2-40B4-BE49-F238E27FC236}">
                    <a16:creationId xmlns:a16="http://schemas.microsoft.com/office/drawing/2014/main" id="{F03095D9-92ED-4B67-93CE-C22B78E8A26E}"/>
                  </a:ext>
                </a:extLst>
              </p:cNvPr>
              <p:cNvSpPr/>
              <p:nvPr/>
            </p:nvSpPr>
            <p:spPr>
              <a:xfrm>
                <a:off x="6256743" y="3197446"/>
                <a:ext cx="374847" cy="285153"/>
              </a:xfrm>
              <a:custGeom>
                <a:avLst/>
                <a:gdLst>
                  <a:gd name="connsiteX0" fmla="*/ 8992 w 374847"/>
                  <a:gd name="connsiteY0" fmla="*/ 126111 h 285153"/>
                  <a:gd name="connsiteX1" fmla="*/ 229591 w 374847"/>
                  <a:gd name="connsiteY1" fmla="*/ 0 h 285153"/>
                  <a:gd name="connsiteX2" fmla="*/ 374847 w 374847"/>
                  <a:gd name="connsiteY2" fmla="*/ 476 h 285153"/>
                  <a:gd name="connsiteX3" fmla="*/ 87192 w 374847"/>
                  <a:gd name="connsiteY3" fmla="*/ 273653 h 285153"/>
                  <a:gd name="connsiteX4" fmla="*/ 8992 w 374847"/>
                  <a:gd name="connsiteY4" fmla="*/ 126111 h 285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47" h="285153">
                    <a:moveTo>
                      <a:pt x="8992" y="126111"/>
                    </a:moveTo>
                    <a:cubicBezTo>
                      <a:pt x="95098" y="95631"/>
                      <a:pt x="169774" y="54578"/>
                      <a:pt x="229591" y="0"/>
                    </a:cubicBezTo>
                    <a:lnTo>
                      <a:pt x="374847" y="476"/>
                    </a:lnTo>
                    <a:cubicBezTo>
                      <a:pt x="374847" y="476"/>
                      <a:pt x="318078" y="160020"/>
                      <a:pt x="87192" y="273653"/>
                    </a:cubicBezTo>
                    <a:cubicBezTo>
                      <a:pt x="-39109" y="335756"/>
                      <a:pt x="8992" y="126111"/>
                      <a:pt x="8992" y="126111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5" name="Freeform: Shape 19254">
                <a:extLst>
                  <a:ext uri="{FF2B5EF4-FFF2-40B4-BE49-F238E27FC236}">
                    <a16:creationId xmlns:a16="http://schemas.microsoft.com/office/drawing/2014/main" id="{8E0333D4-43D5-4894-A85D-014D4F2FC854}"/>
                  </a:ext>
                </a:extLst>
              </p:cNvPr>
              <p:cNvSpPr/>
              <p:nvPr/>
            </p:nvSpPr>
            <p:spPr>
              <a:xfrm>
                <a:off x="6233641" y="3287264"/>
                <a:ext cx="168016" cy="603185"/>
              </a:xfrm>
              <a:custGeom>
                <a:avLst/>
                <a:gdLst>
                  <a:gd name="connsiteX0" fmla="*/ 756 w 168016"/>
                  <a:gd name="connsiteY0" fmla="*/ 3527 h 603185"/>
                  <a:gd name="connsiteX1" fmla="*/ 103436 w 168016"/>
                  <a:gd name="connsiteY1" fmla="*/ 179359 h 603185"/>
                  <a:gd name="connsiteX2" fmla="*/ 163348 w 168016"/>
                  <a:gd name="connsiteY2" fmla="*/ 600935 h 603185"/>
                  <a:gd name="connsiteX3" fmla="*/ 168015 w 168016"/>
                  <a:gd name="connsiteY3" fmla="*/ 600935 h 603185"/>
                  <a:gd name="connsiteX4" fmla="*/ 105531 w 168016"/>
                  <a:gd name="connsiteY4" fmla="*/ 166881 h 603185"/>
                  <a:gd name="connsiteX5" fmla="*/ 3804 w 168016"/>
                  <a:gd name="connsiteY5" fmla="*/ 479 h 603185"/>
                  <a:gd name="connsiteX6" fmla="*/ 756 w 168016"/>
                  <a:gd name="connsiteY6" fmla="*/ 3527 h 603185"/>
                  <a:gd name="connsiteX7" fmla="*/ 756 w 168016"/>
                  <a:gd name="connsiteY7" fmla="*/ 3527 h 60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16" h="603185">
                    <a:moveTo>
                      <a:pt x="756" y="3527"/>
                    </a:moveTo>
                    <a:cubicBezTo>
                      <a:pt x="53239" y="49438"/>
                      <a:pt x="82671" y="113922"/>
                      <a:pt x="103436" y="179359"/>
                    </a:cubicBezTo>
                    <a:cubicBezTo>
                      <a:pt x="146489" y="315471"/>
                      <a:pt x="154681" y="459489"/>
                      <a:pt x="163348" y="600935"/>
                    </a:cubicBezTo>
                    <a:cubicBezTo>
                      <a:pt x="163539" y="603888"/>
                      <a:pt x="168111" y="603983"/>
                      <a:pt x="168015" y="600935"/>
                    </a:cubicBezTo>
                    <a:cubicBezTo>
                      <a:pt x="164015" y="456822"/>
                      <a:pt x="151347" y="304612"/>
                      <a:pt x="105531" y="166881"/>
                    </a:cubicBezTo>
                    <a:cubicBezTo>
                      <a:pt x="85053" y="105349"/>
                      <a:pt x="55906" y="41437"/>
                      <a:pt x="3804" y="479"/>
                    </a:cubicBezTo>
                    <a:cubicBezTo>
                      <a:pt x="1614" y="-1140"/>
                      <a:pt x="-1434" y="1717"/>
                      <a:pt x="756" y="3527"/>
                    </a:cubicBezTo>
                    <a:lnTo>
                      <a:pt x="756" y="352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6" name="Freeform: Shape 19255">
                <a:extLst>
                  <a:ext uri="{FF2B5EF4-FFF2-40B4-BE49-F238E27FC236}">
                    <a16:creationId xmlns:a16="http://schemas.microsoft.com/office/drawing/2014/main" id="{BDCAA841-97E7-41ED-9FD5-3DA762111A90}"/>
                  </a:ext>
                </a:extLst>
              </p:cNvPr>
              <p:cNvSpPr/>
              <p:nvPr/>
            </p:nvSpPr>
            <p:spPr>
              <a:xfrm>
                <a:off x="6264398" y="3195358"/>
                <a:ext cx="224813" cy="124440"/>
              </a:xfrm>
              <a:custGeom>
                <a:avLst/>
                <a:gdLst>
                  <a:gd name="connsiteX0" fmla="*/ 2004 w 224813"/>
                  <a:gd name="connsiteY0" fmla="*/ 124389 h 124440"/>
                  <a:gd name="connsiteX1" fmla="*/ 135163 w 224813"/>
                  <a:gd name="connsiteY1" fmla="*/ 69716 h 124440"/>
                  <a:gd name="connsiteX2" fmla="*/ 224412 w 224813"/>
                  <a:gd name="connsiteY2" fmla="*/ 4755 h 124440"/>
                  <a:gd name="connsiteX3" fmla="*/ 219555 w 224813"/>
                  <a:gd name="connsiteY3" fmla="*/ 945 h 124440"/>
                  <a:gd name="connsiteX4" fmla="*/ 1241 w 224813"/>
                  <a:gd name="connsiteY4" fmla="*/ 121151 h 124440"/>
                  <a:gd name="connsiteX5" fmla="*/ 2004 w 224813"/>
                  <a:gd name="connsiteY5" fmla="*/ 124389 h 124440"/>
                  <a:gd name="connsiteX6" fmla="*/ 2004 w 224813"/>
                  <a:gd name="connsiteY6" fmla="*/ 124389 h 12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813" h="124440">
                    <a:moveTo>
                      <a:pt x="2004" y="124389"/>
                    </a:moveTo>
                    <a:cubicBezTo>
                      <a:pt x="49057" y="113816"/>
                      <a:pt x="92777" y="92385"/>
                      <a:pt x="135163" y="69716"/>
                    </a:cubicBezTo>
                    <a:cubicBezTo>
                      <a:pt x="167072" y="52666"/>
                      <a:pt x="205362" y="37235"/>
                      <a:pt x="224412" y="4755"/>
                    </a:cubicBezTo>
                    <a:cubicBezTo>
                      <a:pt x="226127" y="1802"/>
                      <a:pt x="221936" y="-1722"/>
                      <a:pt x="219555" y="945"/>
                    </a:cubicBezTo>
                    <a:cubicBezTo>
                      <a:pt x="168120" y="60381"/>
                      <a:pt x="72679" y="94100"/>
                      <a:pt x="1241" y="121151"/>
                    </a:cubicBezTo>
                    <a:cubicBezTo>
                      <a:pt x="-854" y="121913"/>
                      <a:pt x="-92" y="124865"/>
                      <a:pt x="2004" y="124389"/>
                    </a:cubicBezTo>
                    <a:lnTo>
                      <a:pt x="2004" y="12438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7" name="Freeform: Shape 19256">
                <a:extLst>
                  <a:ext uri="{FF2B5EF4-FFF2-40B4-BE49-F238E27FC236}">
                    <a16:creationId xmlns:a16="http://schemas.microsoft.com/office/drawing/2014/main" id="{DD50B683-7722-4EB5-87D2-1FC848DA5732}"/>
                  </a:ext>
                </a:extLst>
              </p:cNvPr>
              <p:cNvSpPr/>
              <p:nvPr/>
            </p:nvSpPr>
            <p:spPr>
              <a:xfrm>
                <a:off x="5438775" y="254793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476" cap="flat">
                <a:solidFill>
                  <a:srgbClr val="35313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8" name="Freeform: Shape 19257">
                <a:extLst>
                  <a:ext uri="{FF2B5EF4-FFF2-40B4-BE49-F238E27FC236}">
                    <a16:creationId xmlns:a16="http://schemas.microsoft.com/office/drawing/2014/main" id="{C4791F8B-1EC3-4D9B-952F-FE1A64E12451}"/>
                  </a:ext>
                </a:extLst>
              </p:cNvPr>
              <p:cNvSpPr/>
              <p:nvPr/>
            </p:nvSpPr>
            <p:spPr>
              <a:xfrm>
                <a:off x="6495260" y="3090182"/>
                <a:ext cx="58606" cy="52604"/>
              </a:xfrm>
              <a:custGeom>
                <a:avLst/>
                <a:gdLst>
                  <a:gd name="connsiteX0" fmla="*/ 49367 w 58606"/>
                  <a:gd name="connsiteY0" fmla="*/ 11348 h 52604"/>
                  <a:gd name="connsiteX1" fmla="*/ 24412 w 58606"/>
                  <a:gd name="connsiteY1" fmla="*/ 11157 h 52604"/>
                  <a:gd name="connsiteX2" fmla="*/ 17649 w 58606"/>
                  <a:gd name="connsiteY2" fmla="*/ 4014 h 52604"/>
                  <a:gd name="connsiteX3" fmla="*/ 8981 w 58606"/>
                  <a:gd name="connsiteY3" fmla="*/ 13 h 52604"/>
                  <a:gd name="connsiteX4" fmla="*/ 218 w 58606"/>
                  <a:gd name="connsiteY4" fmla="*/ 8776 h 52604"/>
                  <a:gd name="connsiteX5" fmla="*/ 2694 w 58606"/>
                  <a:gd name="connsiteY5" fmla="*/ 21730 h 52604"/>
                  <a:gd name="connsiteX6" fmla="*/ 27745 w 58606"/>
                  <a:gd name="connsiteY6" fmla="*/ 48210 h 52604"/>
                  <a:gd name="connsiteX7" fmla="*/ 44033 w 58606"/>
                  <a:gd name="connsiteY7" fmla="*/ 52591 h 52604"/>
                  <a:gd name="connsiteX8" fmla="*/ 58606 w 58606"/>
                  <a:gd name="connsiteY8" fmla="*/ 45066 h 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606" h="52604">
                    <a:moveTo>
                      <a:pt x="49367" y="11348"/>
                    </a:moveTo>
                    <a:cubicBezTo>
                      <a:pt x="42414" y="17063"/>
                      <a:pt x="31269" y="16968"/>
                      <a:pt x="24412" y="11157"/>
                    </a:cubicBezTo>
                    <a:cubicBezTo>
                      <a:pt x="21935" y="9062"/>
                      <a:pt x="20030" y="6300"/>
                      <a:pt x="17649" y="4014"/>
                    </a:cubicBezTo>
                    <a:cubicBezTo>
                      <a:pt x="15267" y="1728"/>
                      <a:pt x="12219" y="-177"/>
                      <a:pt x="8981" y="13"/>
                    </a:cubicBezTo>
                    <a:cubicBezTo>
                      <a:pt x="4504" y="204"/>
                      <a:pt x="980" y="4395"/>
                      <a:pt x="218" y="8776"/>
                    </a:cubicBezTo>
                    <a:cubicBezTo>
                      <a:pt x="-544" y="13158"/>
                      <a:pt x="790" y="17634"/>
                      <a:pt x="2694" y="21730"/>
                    </a:cubicBezTo>
                    <a:cubicBezTo>
                      <a:pt x="7838" y="32970"/>
                      <a:pt x="16792" y="42495"/>
                      <a:pt x="27745" y="48210"/>
                    </a:cubicBezTo>
                    <a:cubicBezTo>
                      <a:pt x="32794" y="50877"/>
                      <a:pt x="38318" y="52782"/>
                      <a:pt x="44033" y="52591"/>
                    </a:cubicBezTo>
                    <a:cubicBezTo>
                      <a:pt x="49653" y="52401"/>
                      <a:pt x="55463" y="49829"/>
                      <a:pt x="58606" y="45066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59" name="Freeform: Shape 19258">
                <a:extLst>
                  <a:ext uri="{FF2B5EF4-FFF2-40B4-BE49-F238E27FC236}">
                    <a16:creationId xmlns:a16="http://schemas.microsoft.com/office/drawing/2014/main" id="{645F6DA3-7BFE-428E-8FBE-96FB13CF9207}"/>
                  </a:ext>
                </a:extLst>
              </p:cNvPr>
              <p:cNvSpPr/>
              <p:nvPr/>
            </p:nvSpPr>
            <p:spPr>
              <a:xfrm>
                <a:off x="6479906" y="3121151"/>
                <a:ext cx="269889" cy="76771"/>
              </a:xfrm>
              <a:custGeom>
                <a:avLst/>
                <a:gdLst>
                  <a:gd name="connsiteX0" fmla="*/ 9761 w 269889"/>
                  <a:gd name="connsiteY0" fmla="*/ 0 h 76771"/>
                  <a:gd name="connsiteX1" fmla="*/ 207119 w 269889"/>
                  <a:gd name="connsiteY1" fmla="*/ 10858 h 76771"/>
                  <a:gd name="connsiteX2" fmla="*/ 269889 w 269889"/>
                  <a:gd name="connsiteY2" fmla="*/ 49625 h 76771"/>
                  <a:gd name="connsiteX3" fmla="*/ 203023 w 269889"/>
                  <a:gd name="connsiteY3" fmla="*/ 76771 h 76771"/>
                  <a:gd name="connsiteX4" fmla="*/ 6428 w 269889"/>
                  <a:gd name="connsiteY4" fmla="*/ 76295 h 76771"/>
                  <a:gd name="connsiteX5" fmla="*/ 9761 w 269889"/>
                  <a:gd name="connsiteY5" fmla="*/ 0 h 7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9889" h="76771">
                    <a:moveTo>
                      <a:pt x="9761" y="0"/>
                    </a:moveTo>
                    <a:lnTo>
                      <a:pt x="207119" y="10858"/>
                    </a:lnTo>
                    <a:lnTo>
                      <a:pt x="269889" y="49625"/>
                    </a:lnTo>
                    <a:lnTo>
                      <a:pt x="203023" y="76771"/>
                    </a:lnTo>
                    <a:lnTo>
                      <a:pt x="6428" y="76295"/>
                    </a:lnTo>
                    <a:cubicBezTo>
                      <a:pt x="6428" y="76200"/>
                      <a:pt x="-10051" y="33052"/>
                      <a:pt x="9761" y="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0" name="Freeform: Shape 19259">
                <a:extLst>
                  <a:ext uri="{FF2B5EF4-FFF2-40B4-BE49-F238E27FC236}">
                    <a16:creationId xmlns:a16="http://schemas.microsoft.com/office/drawing/2014/main" id="{6A4E3109-BEE0-4328-BABC-4F2A2AAB9E9F}"/>
                  </a:ext>
                </a:extLst>
              </p:cNvPr>
              <p:cNvSpPr/>
              <p:nvPr/>
            </p:nvSpPr>
            <p:spPr>
              <a:xfrm>
                <a:off x="6682930" y="3132009"/>
                <a:ext cx="38100" cy="65912"/>
              </a:xfrm>
              <a:custGeom>
                <a:avLst/>
                <a:gdLst>
                  <a:gd name="connsiteX0" fmla="*/ 38100 w 38100"/>
                  <a:gd name="connsiteY0" fmla="*/ 20955 h 65912"/>
                  <a:gd name="connsiteX1" fmla="*/ 38100 w 38100"/>
                  <a:gd name="connsiteY1" fmla="*/ 49911 h 65912"/>
                  <a:gd name="connsiteX2" fmla="*/ 0 w 38100"/>
                  <a:gd name="connsiteY2" fmla="*/ 65913 h 65912"/>
                  <a:gd name="connsiteX3" fmla="*/ 4191 w 38100"/>
                  <a:gd name="connsiteY3" fmla="*/ 0 h 6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5912">
                    <a:moveTo>
                      <a:pt x="38100" y="20955"/>
                    </a:moveTo>
                    <a:lnTo>
                      <a:pt x="38100" y="49911"/>
                    </a:lnTo>
                    <a:lnTo>
                      <a:pt x="0" y="65913"/>
                    </a:lnTo>
                    <a:lnTo>
                      <a:pt x="4191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1" name="Freeform: Shape 19260">
                <a:extLst>
                  <a:ext uri="{FF2B5EF4-FFF2-40B4-BE49-F238E27FC236}">
                    <a16:creationId xmlns:a16="http://schemas.microsoft.com/office/drawing/2014/main" id="{D09A6568-EDCF-4C79-81B6-A5B766636F5F}"/>
                  </a:ext>
                </a:extLst>
              </p:cNvPr>
              <p:cNvSpPr/>
              <p:nvPr/>
            </p:nvSpPr>
            <p:spPr>
              <a:xfrm>
                <a:off x="6478826" y="3121056"/>
                <a:ext cx="30751" cy="75723"/>
              </a:xfrm>
              <a:custGeom>
                <a:avLst/>
                <a:gdLst>
                  <a:gd name="connsiteX0" fmla="*/ 7127 w 30751"/>
                  <a:gd name="connsiteY0" fmla="*/ 75724 h 75723"/>
                  <a:gd name="connsiteX1" fmla="*/ 30654 w 30751"/>
                  <a:gd name="connsiteY1" fmla="*/ 39719 h 75723"/>
                  <a:gd name="connsiteX2" fmla="*/ 10937 w 30751"/>
                  <a:gd name="connsiteY2" fmla="*/ 0 h 75723"/>
                  <a:gd name="connsiteX3" fmla="*/ 79 w 30751"/>
                  <a:gd name="connsiteY3" fmla="*/ 39052 h 75723"/>
                  <a:gd name="connsiteX4" fmla="*/ 7127 w 30751"/>
                  <a:gd name="connsiteY4" fmla="*/ 75724 h 7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51" h="75723">
                    <a:moveTo>
                      <a:pt x="7127" y="75724"/>
                    </a:moveTo>
                    <a:cubicBezTo>
                      <a:pt x="20272" y="68675"/>
                      <a:pt x="29416" y="54674"/>
                      <a:pt x="30654" y="39719"/>
                    </a:cubicBezTo>
                    <a:cubicBezTo>
                      <a:pt x="31797" y="24860"/>
                      <a:pt x="22748" y="9049"/>
                      <a:pt x="10937" y="0"/>
                    </a:cubicBezTo>
                    <a:cubicBezTo>
                      <a:pt x="10937" y="0"/>
                      <a:pt x="1031" y="10001"/>
                      <a:pt x="79" y="39052"/>
                    </a:cubicBezTo>
                    <a:cubicBezTo>
                      <a:pt x="-874" y="64675"/>
                      <a:pt x="7127" y="75724"/>
                      <a:pt x="7127" y="75724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2" name="Freeform: Shape 19261">
                <a:extLst>
                  <a:ext uri="{FF2B5EF4-FFF2-40B4-BE49-F238E27FC236}">
                    <a16:creationId xmlns:a16="http://schemas.microsoft.com/office/drawing/2014/main" id="{A576343D-F69C-441D-982E-F85AAD27FA06}"/>
                  </a:ext>
                </a:extLst>
              </p:cNvPr>
              <p:cNvSpPr/>
              <p:nvPr/>
            </p:nvSpPr>
            <p:spPr>
              <a:xfrm>
                <a:off x="6502336" y="3180544"/>
                <a:ext cx="182665" cy="7894"/>
              </a:xfrm>
              <a:custGeom>
                <a:avLst/>
                <a:gdLst>
                  <a:gd name="connsiteX0" fmla="*/ 857 w 182665"/>
                  <a:gd name="connsiteY0" fmla="*/ 2329 h 7894"/>
                  <a:gd name="connsiteX1" fmla="*/ 180594 w 182665"/>
                  <a:gd name="connsiteY1" fmla="*/ 7473 h 7894"/>
                  <a:gd name="connsiteX2" fmla="*/ 180594 w 182665"/>
                  <a:gd name="connsiteY2" fmla="*/ 3282 h 7894"/>
                  <a:gd name="connsiteX3" fmla="*/ 857 w 182665"/>
                  <a:gd name="connsiteY3" fmla="*/ 519 h 7894"/>
                  <a:gd name="connsiteX4" fmla="*/ 857 w 182665"/>
                  <a:gd name="connsiteY4" fmla="*/ 2329 h 7894"/>
                  <a:gd name="connsiteX5" fmla="*/ 857 w 182665"/>
                  <a:gd name="connsiteY5" fmla="*/ 2329 h 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65" h="7894">
                    <a:moveTo>
                      <a:pt x="857" y="2329"/>
                    </a:moveTo>
                    <a:cubicBezTo>
                      <a:pt x="60389" y="4329"/>
                      <a:pt x="121063" y="9378"/>
                      <a:pt x="180594" y="7473"/>
                    </a:cubicBezTo>
                    <a:cubicBezTo>
                      <a:pt x="183356" y="7377"/>
                      <a:pt x="183356" y="3377"/>
                      <a:pt x="180594" y="3282"/>
                    </a:cubicBezTo>
                    <a:cubicBezTo>
                      <a:pt x="121063" y="805"/>
                      <a:pt x="60389" y="-909"/>
                      <a:pt x="857" y="519"/>
                    </a:cubicBezTo>
                    <a:cubicBezTo>
                      <a:pt x="-286" y="519"/>
                      <a:pt x="-286" y="2234"/>
                      <a:pt x="857" y="2329"/>
                    </a:cubicBezTo>
                    <a:lnTo>
                      <a:pt x="857" y="232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3" name="Freeform: Shape 19262">
                <a:extLst>
                  <a:ext uri="{FF2B5EF4-FFF2-40B4-BE49-F238E27FC236}">
                    <a16:creationId xmlns:a16="http://schemas.microsoft.com/office/drawing/2014/main" id="{C11CE885-814C-42EF-81A1-333EF5EDA6D9}"/>
                  </a:ext>
                </a:extLst>
              </p:cNvPr>
              <p:cNvSpPr/>
              <p:nvPr/>
            </p:nvSpPr>
            <p:spPr>
              <a:xfrm>
                <a:off x="6506848" y="3148676"/>
                <a:ext cx="181606" cy="9528"/>
              </a:xfrm>
              <a:custGeom>
                <a:avLst/>
                <a:gdLst>
                  <a:gd name="connsiteX0" fmla="*/ 1108 w 181606"/>
                  <a:gd name="connsiteY0" fmla="*/ 2288 h 9528"/>
                  <a:gd name="connsiteX1" fmla="*/ 179606 w 181606"/>
                  <a:gd name="connsiteY1" fmla="*/ 9527 h 9528"/>
                  <a:gd name="connsiteX2" fmla="*/ 179606 w 181606"/>
                  <a:gd name="connsiteY2" fmla="*/ 5431 h 9528"/>
                  <a:gd name="connsiteX3" fmla="*/ 1108 w 181606"/>
                  <a:gd name="connsiteY3" fmla="*/ 2 h 9528"/>
                  <a:gd name="connsiteX4" fmla="*/ 1108 w 181606"/>
                  <a:gd name="connsiteY4" fmla="*/ 2288 h 9528"/>
                  <a:gd name="connsiteX5" fmla="*/ 1108 w 181606"/>
                  <a:gd name="connsiteY5" fmla="*/ 2288 h 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606" h="9528">
                    <a:moveTo>
                      <a:pt x="1108" y="2288"/>
                    </a:moveTo>
                    <a:cubicBezTo>
                      <a:pt x="60448" y="6574"/>
                      <a:pt x="120170" y="7622"/>
                      <a:pt x="179606" y="9527"/>
                    </a:cubicBezTo>
                    <a:cubicBezTo>
                      <a:pt x="182273" y="9622"/>
                      <a:pt x="182273" y="5527"/>
                      <a:pt x="179606" y="5431"/>
                    </a:cubicBezTo>
                    <a:cubicBezTo>
                      <a:pt x="120170" y="3050"/>
                      <a:pt x="60544" y="-93"/>
                      <a:pt x="1108" y="2"/>
                    </a:cubicBezTo>
                    <a:cubicBezTo>
                      <a:pt x="-416" y="2"/>
                      <a:pt x="-321" y="2193"/>
                      <a:pt x="1108" y="2288"/>
                    </a:cubicBezTo>
                    <a:lnTo>
                      <a:pt x="1108" y="228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4" name="Freeform: Shape 19263">
                <a:extLst>
                  <a:ext uri="{FF2B5EF4-FFF2-40B4-BE49-F238E27FC236}">
                    <a16:creationId xmlns:a16="http://schemas.microsoft.com/office/drawing/2014/main" id="{5638BCFE-BE47-4471-B4E3-8811CECA052F}"/>
                  </a:ext>
                </a:extLst>
              </p:cNvPr>
              <p:cNvSpPr/>
              <p:nvPr/>
            </p:nvSpPr>
            <p:spPr>
              <a:xfrm>
                <a:off x="6553295" y="3117341"/>
                <a:ext cx="87837" cy="64664"/>
              </a:xfrm>
              <a:custGeom>
                <a:avLst/>
                <a:gdLst>
                  <a:gd name="connsiteX0" fmla="*/ 0 w 87837"/>
                  <a:gd name="connsiteY0" fmla="*/ 0 h 64664"/>
                  <a:gd name="connsiteX1" fmla="*/ 22860 w 87837"/>
                  <a:gd name="connsiteY1" fmla="*/ 53721 h 64664"/>
                  <a:gd name="connsiteX2" fmla="*/ 32004 w 87837"/>
                  <a:gd name="connsiteY2" fmla="*/ 62865 h 64664"/>
                  <a:gd name="connsiteX3" fmla="*/ 46387 w 87837"/>
                  <a:gd name="connsiteY3" fmla="*/ 54673 h 64664"/>
                  <a:gd name="connsiteX4" fmla="*/ 49530 w 87837"/>
                  <a:gd name="connsiteY4" fmla="*/ 10954 h 64664"/>
                  <a:gd name="connsiteX5" fmla="*/ 59341 w 87837"/>
                  <a:gd name="connsiteY5" fmla="*/ 54007 h 64664"/>
                  <a:gd name="connsiteX6" fmla="*/ 69056 w 87837"/>
                  <a:gd name="connsiteY6" fmla="*/ 64579 h 64664"/>
                  <a:gd name="connsiteX7" fmla="*/ 81820 w 87837"/>
                  <a:gd name="connsiteY7" fmla="*/ 54197 h 64664"/>
                  <a:gd name="connsiteX8" fmla="*/ 86296 w 87837"/>
                  <a:gd name="connsiteY8" fmla="*/ 95 h 6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837" h="64664">
                    <a:moveTo>
                      <a:pt x="0" y="0"/>
                    </a:moveTo>
                    <a:cubicBezTo>
                      <a:pt x="3524" y="15907"/>
                      <a:pt x="14859" y="39433"/>
                      <a:pt x="22860" y="53721"/>
                    </a:cubicBezTo>
                    <a:cubicBezTo>
                      <a:pt x="25051" y="57626"/>
                      <a:pt x="27718" y="61722"/>
                      <a:pt x="32004" y="62865"/>
                    </a:cubicBezTo>
                    <a:cubicBezTo>
                      <a:pt x="37719" y="64389"/>
                      <a:pt x="43434" y="59817"/>
                      <a:pt x="46387" y="54673"/>
                    </a:cubicBezTo>
                    <a:cubicBezTo>
                      <a:pt x="54007" y="41815"/>
                      <a:pt x="51911" y="25718"/>
                      <a:pt x="49530" y="10954"/>
                    </a:cubicBezTo>
                    <a:cubicBezTo>
                      <a:pt x="50482" y="25718"/>
                      <a:pt x="53816" y="40291"/>
                      <a:pt x="59341" y="54007"/>
                    </a:cubicBezTo>
                    <a:cubicBezTo>
                      <a:pt x="61150" y="58674"/>
                      <a:pt x="64103" y="63818"/>
                      <a:pt x="69056" y="64579"/>
                    </a:cubicBezTo>
                    <a:cubicBezTo>
                      <a:pt x="74867" y="65437"/>
                      <a:pt x="79534" y="59627"/>
                      <a:pt x="81820" y="54197"/>
                    </a:cubicBezTo>
                    <a:cubicBezTo>
                      <a:pt x="86868" y="42386"/>
                      <a:pt x="89821" y="12478"/>
                      <a:pt x="86296" y="95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5" name="Freeform: Shape 19264">
                <a:extLst>
                  <a:ext uri="{FF2B5EF4-FFF2-40B4-BE49-F238E27FC236}">
                    <a16:creationId xmlns:a16="http://schemas.microsoft.com/office/drawing/2014/main" id="{D095159D-4735-4EF8-BA0E-4D5E55B8727B}"/>
                  </a:ext>
                </a:extLst>
              </p:cNvPr>
              <p:cNvSpPr/>
              <p:nvPr/>
            </p:nvSpPr>
            <p:spPr>
              <a:xfrm>
                <a:off x="6550459" y="3113844"/>
                <a:ext cx="95725" cy="72900"/>
              </a:xfrm>
              <a:custGeom>
                <a:avLst/>
                <a:gdLst>
                  <a:gd name="connsiteX0" fmla="*/ 73 w 95725"/>
                  <a:gd name="connsiteY0" fmla="*/ 4259 h 72900"/>
                  <a:gd name="connsiteX1" fmla="*/ 34363 w 95725"/>
                  <a:gd name="connsiteY1" fmla="*/ 70553 h 72900"/>
                  <a:gd name="connsiteX2" fmla="*/ 56652 w 95725"/>
                  <a:gd name="connsiteY2" fmla="*/ 13213 h 72900"/>
                  <a:gd name="connsiteX3" fmla="*/ 48174 w 95725"/>
                  <a:gd name="connsiteY3" fmla="*/ 14356 h 72900"/>
                  <a:gd name="connsiteX4" fmla="*/ 81988 w 95725"/>
                  <a:gd name="connsiteY4" fmla="*/ 69125 h 72900"/>
                  <a:gd name="connsiteX5" fmla="*/ 92751 w 95725"/>
                  <a:gd name="connsiteY5" fmla="*/ 2545 h 72900"/>
                  <a:gd name="connsiteX6" fmla="*/ 85512 w 95725"/>
                  <a:gd name="connsiteY6" fmla="*/ 3497 h 72900"/>
                  <a:gd name="connsiteX7" fmla="*/ 83798 w 95725"/>
                  <a:gd name="connsiteY7" fmla="*/ 44741 h 72900"/>
                  <a:gd name="connsiteX8" fmla="*/ 81893 w 95725"/>
                  <a:gd name="connsiteY8" fmla="*/ 51980 h 72900"/>
                  <a:gd name="connsiteX9" fmla="*/ 64367 w 95725"/>
                  <a:gd name="connsiteY9" fmla="*/ 50265 h 72900"/>
                  <a:gd name="connsiteX10" fmla="*/ 56747 w 95725"/>
                  <a:gd name="connsiteY10" fmla="*/ 14356 h 72900"/>
                  <a:gd name="connsiteX11" fmla="*/ 48270 w 95725"/>
                  <a:gd name="connsiteY11" fmla="*/ 15499 h 72900"/>
                  <a:gd name="connsiteX12" fmla="*/ 49317 w 95725"/>
                  <a:gd name="connsiteY12" fmla="*/ 46836 h 72900"/>
                  <a:gd name="connsiteX13" fmla="*/ 30553 w 95725"/>
                  <a:gd name="connsiteY13" fmla="*/ 58457 h 72900"/>
                  <a:gd name="connsiteX14" fmla="*/ 22076 w 95725"/>
                  <a:gd name="connsiteY14" fmla="*/ 46455 h 72900"/>
                  <a:gd name="connsiteX15" fmla="*/ 5693 w 95725"/>
                  <a:gd name="connsiteY15" fmla="*/ 2831 h 72900"/>
                  <a:gd name="connsiteX16" fmla="*/ 73 w 95725"/>
                  <a:gd name="connsiteY16" fmla="*/ 4259 h 72900"/>
                  <a:gd name="connsiteX17" fmla="*/ 73 w 95725"/>
                  <a:gd name="connsiteY17" fmla="*/ 4259 h 7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5725" h="72900">
                    <a:moveTo>
                      <a:pt x="73" y="4259"/>
                    </a:moveTo>
                    <a:cubicBezTo>
                      <a:pt x="3693" y="23309"/>
                      <a:pt x="10741" y="65219"/>
                      <a:pt x="34363" y="70553"/>
                    </a:cubicBezTo>
                    <a:cubicBezTo>
                      <a:pt x="62367" y="76840"/>
                      <a:pt x="58842" y="27500"/>
                      <a:pt x="56652" y="13213"/>
                    </a:cubicBezTo>
                    <a:cubicBezTo>
                      <a:pt x="55890" y="8450"/>
                      <a:pt x="47793" y="9498"/>
                      <a:pt x="48174" y="14356"/>
                    </a:cubicBezTo>
                    <a:cubicBezTo>
                      <a:pt x="49317" y="27310"/>
                      <a:pt x="56366" y="88556"/>
                      <a:pt x="81988" y="69125"/>
                    </a:cubicBezTo>
                    <a:cubicBezTo>
                      <a:pt x="97228" y="57504"/>
                      <a:pt x="98085" y="18737"/>
                      <a:pt x="92751" y="2545"/>
                    </a:cubicBezTo>
                    <a:cubicBezTo>
                      <a:pt x="91513" y="-1170"/>
                      <a:pt x="84941" y="-789"/>
                      <a:pt x="85512" y="3497"/>
                    </a:cubicBezTo>
                    <a:cubicBezTo>
                      <a:pt x="87227" y="17309"/>
                      <a:pt x="86846" y="31120"/>
                      <a:pt x="83798" y="44741"/>
                    </a:cubicBezTo>
                    <a:cubicBezTo>
                      <a:pt x="83322" y="46931"/>
                      <a:pt x="83036" y="49979"/>
                      <a:pt x="81893" y="51980"/>
                    </a:cubicBezTo>
                    <a:cubicBezTo>
                      <a:pt x="73701" y="66362"/>
                      <a:pt x="67415" y="58742"/>
                      <a:pt x="64367" y="50265"/>
                    </a:cubicBezTo>
                    <a:cubicBezTo>
                      <a:pt x="60176" y="38645"/>
                      <a:pt x="57985" y="26643"/>
                      <a:pt x="56747" y="14356"/>
                    </a:cubicBezTo>
                    <a:cubicBezTo>
                      <a:pt x="53889" y="14737"/>
                      <a:pt x="51127" y="15118"/>
                      <a:pt x="48270" y="15499"/>
                    </a:cubicBezTo>
                    <a:cubicBezTo>
                      <a:pt x="49889" y="25500"/>
                      <a:pt x="51889" y="36740"/>
                      <a:pt x="49317" y="46836"/>
                    </a:cubicBezTo>
                    <a:cubicBezTo>
                      <a:pt x="47317" y="54742"/>
                      <a:pt x="39697" y="61790"/>
                      <a:pt x="30553" y="58457"/>
                    </a:cubicBezTo>
                    <a:cubicBezTo>
                      <a:pt x="27029" y="57123"/>
                      <a:pt x="23695" y="49503"/>
                      <a:pt x="22076" y="46455"/>
                    </a:cubicBezTo>
                    <a:cubicBezTo>
                      <a:pt x="14646" y="32739"/>
                      <a:pt x="9598" y="17785"/>
                      <a:pt x="5693" y="2831"/>
                    </a:cubicBezTo>
                    <a:cubicBezTo>
                      <a:pt x="4740" y="-979"/>
                      <a:pt x="-689" y="545"/>
                      <a:pt x="73" y="4259"/>
                    </a:cubicBezTo>
                    <a:lnTo>
                      <a:pt x="73" y="425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6" name="Freeform: Shape 19265">
                <a:extLst>
                  <a:ext uri="{FF2B5EF4-FFF2-40B4-BE49-F238E27FC236}">
                    <a16:creationId xmlns:a16="http://schemas.microsoft.com/office/drawing/2014/main" id="{B20E21E5-FF95-47A7-82A7-99A0195D1F63}"/>
                  </a:ext>
                </a:extLst>
              </p:cNvPr>
              <p:cNvSpPr/>
              <p:nvPr/>
            </p:nvSpPr>
            <p:spPr>
              <a:xfrm>
                <a:off x="6202870" y="3447954"/>
                <a:ext cx="95059" cy="268042"/>
              </a:xfrm>
              <a:custGeom>
                <a:avLst/>
                <a:gdLst>
                  <a:gd name="connsiteX0" fmla="*/ 0 w 95059"/>
                  <a:gd name="connsiteY0" fmla="*/ 254127 h 268042"/>
                  <a:gd name="connsiteX1" fmla="*/ 29908 w 95059"/>
                  <a:gd name="connsiteY1" fmla="*/ 58769 h 268042"/>
                  <a:gd name="connsiteX2" fmla="*/ 74486 w 95059"/>
                  <a:gd name="connsiteY2" fmla="*/ 0 h 268042"/>
                  <a:gd name="connsiteX3" fmla="*/ 95059 w 95059"/>
                  <a:gd name="connsiteY3" fmla="*/ 69152 h 268042"/>
                  <a:gd name="connsiteX4" fmla="*/ 75629 w 95059"/>
                  <a:gd name="connsiteY4" fmla="*/ 264795 h 268042"/>
                  <a:gd name="connsiteX5" fmla="*/ 0 w 95059"/>
                  <a:gd name="connsiteY5" fmla="*/ 254127 h 26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059" h="268042">
                    <a:moveTo>
                      <a:pt x="0" y="254127"/>
                    </a:moveTo>
                    <a:lnTo>
                      <a:pt x="29908" y="58769"/>
                    </a:lnTo>
                    <a:lnTo>
                      <a:pt x="74486" y="0"/>
                    </a:lnTo>
                    <a:lnTo>
                      <a:pt x="95059" y="69152"/>
                    </a:lnTo>
                    <a:lnTo>
                      <a:pt x="75629" y="264795"/>
                    </a:lnTo>
                    <a:cubicBezTo>
                      <a:pt x="75533" y="264795"/>
                      <a:pt x="30956" y="276987"/>
                      <a:pt x="0" y="254127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7" name="Freeform: Shape 19266">
                <a:extLst>
                  <a:ext uri="{FF2B5EF4-FFF2-40B4-BE49-F238E27FC236}">
                    <a16:creationId xmlns:a16="http://schemas.microsoft.com/office/drawing/2014/main" id="{E3F04543-A41B-4B06-8B02-BF11C02DF30B}"/>
                  </a:ext>
                </a:extLst>
              </p:cNvPr>
              <p:cNvSpPr/>
              <p:nvPr/>
            </p:nvSpPr>
            <p:spPr>
              <a:xfrm>
                <a:off x="6232683" y="3474909"/>
                <a:ext cx="65151" cy="42195"/>
              </a:xfrm>
              <a:custGeom>
                <a:avLst/>
                <a:gdLst>
                  <a:gd name="connsiteX0" fmla="*/ 24098 w 65151"/>
                  <a:gd name="connsiteY0" fmla="*/ 0 h 42195"/>
                  <a:gd name="connsiteX1" fmla="*/ 52959 w 65151"/>
                  <a:gd name="connsiteY1" fmla="*/ 2762 h 42195"/>
                  <a:gd name="connsiteX2" fmla="*/ 65151 w 65151"/>
                  <a:gd name="connsiteY2" fmla="*/ 42196 h 42195"/>
                  <a:gd name="connsiteX3" fmla="*/ 0 w 65151"/>
                  <a:gd name="connsiteY3" fmla="*/ 31718 h 4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151" h="42195">
                    <a:moveTo>
                      <a:pt x="24098" y="0"/>
                    </a:moveTo>
                    <a:lnTo>
                      <a:pt x="52959" y="2762"/>
                    </a:lnTo>
                    <a:lnTo>
                      <a:pt x="65151" y="42196"/>
                    </a:lnTo>
                    <a:lnTo>
                      <a:pt x="0" y="3171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8" name="Freeform: Shape 19267">
                <a:extLst>
                  <a:ext uri="{FF2B5EF4-FFF2-40B4-BE49-F238E27FC236}">
                    <a16:creationId xmlns:a16="http://schemas.microsoft.com/office/drawing/2014/main" id="{7FB121AD-92CE-4B42-8BB0-11839362FC37}"/>
                  </a:ext>
                </a:extLst>
              </p:cNvPr>
              <p:cNvSpPr/>
              <p:nvPr/>
            </p:nvSpPr>
            <p:spPr>
              <a:xfrm>
                <a:off x="6202870" y="3685663"/>
                <a:ext cx="74961" cy="31845"/>
              </a:xfrm>
              <a:custGeom>
                <a:avLst/>
                <a:gdLst>
                  <a:gd name="connsiteX0" fmla="*/ 74962 w 74961"/>
                  <a:gd name="connsiteY0" fmla="*/ 27371 h 31845"/>
                  <a:gd name="connsiteX1" fmla="*/ 41434 w 74961"/>
                  <a:gd name="connsiteY1" fmla="*/ 511 h 31845"/>
                  <a:gd name="connsiteX2" fmla="*/ 0 w 74961"/>
                  <a:gd name="connsiteY2" fmla="*/ 16322 h 31845"/>
                  <a:gd name="connsiteX3" fmla="*/ 37814 w 74961"/>
                  <a:gd name="connsiteY3" fmla="*/ 30895 h 31845"/>
                  <a:gd name="connsiteX4" fmla="*/ 74962 w 74961"/>
                  <a:gd name="connsiteY4" fmla="*/ 27371 h 3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61" h="31845">
                    <a:moveTo>
                      <a:pt x="74962" y="27371"/>
                    </a:moveTo>
                    <a:cubicBezTo>
                      <a:pt x="69247" y="13560"/>
                      <a:pt x="56102" y="3082"/>
                      <a:pt x="41434" y="511"/>
                    </a:cubicBezTo>
                    <a:cubicBezTo>
                      <a:pt x="26765" y="-2061"/>
                      <a:pt x="10192" y="5368"/>
                      <a:pt x="0" y="16322"/>
                    </a:cubicBezTo>
                    <a:cubicBezTo>
                      <a:pt x="0" y="16322"/>
                      <a:pt x="8954" y="27181"/>
                      <a:pt x="37814" y="30895"/>
                    </a:cubicBezTo>
                    <a:cubicBezTo>
                      <a:pt x="63151" y="34324"/>
                      <a:pt x="74962" y="27371"/>
                      <a:pt x="74962" y="27371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69" name="Freeform: Shape 19268">
                <a:extLst>
                  <a:ext uri="{FF2B5EF4-FFF2-40B4-BE49-F238E27FC236}">
                    <a16:creationId xmlns:a16="http://schemas.microsoft.com/office/drawing/2014/main" id="{63D46090-AA4C-43AD-B006-3CDBD7837C9E}"/>
                  </a:ext>
                </a:extLst>
              </p:cNvPr>
              <p:cNvSpPr/>
              <p:nvPr/>
            </p:nvSpPr>
            <p:spPr>
              <a:xfrm>
                <a:off x="6220774" y="3507771"/>
                <a:ext cx="29070" cy="182765"/>
              </a:xfrm>
              <a:custGeom>
                <a:avLst/>
                <a:gdLst>
                  <a:gd name="connsiteX0" fmla="*/ 2384 w 29070"/>
                  <a:gd name="connsiteY0" fmla="*/ 181928 h 182765"/>
                  <a:gd name="connsiteX1" fmla="*/ 29054 w 29070"/>
                  <a:gd name="connsiteY1" fmla="*/ 1714 h 182765"/>
                  <a:gd name="connsiteX2" fmla="*/ 25435 w 29070"/>
                  <a:gd name="connsiteY2" fmla="*/ 1714 h 182765"/>
                  <a:gd name="connsiteX3" fmla="*/ 3 w 29070"/>
                  <a:gd name="connsiteY3" fmla="*/ 181642 h 182765"/>
                  <a:gd name="connsiteX4" fmla="*/ 2384 w 29070"/>
                  <a:gd name="connsiteY4" fmla="*/ 181928 h 182765"/>
                  <a:gd name="connsiteX5" fmla="*/ 2384 w 29070"/>
                  <a:gd name="connsiteY5" fmla="*/ 181928 h 182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70" h="182765">
                    <a:moveTo>
                      <a:pt x="2384" y="181928"/>
                    </a:moveTo>
                    <a:cubicBezTo>
                      <a:pt x="12576" y="122110"/>
                      <a:pt x="21148" y="61817"/>
                      <a:pt x="29054" y="1714"/>
                    </a:cubicBezTo>
                    <a:cubicBezTo>
                      <a:pt x="29340" y="-571"/>
                      <a:pt x="25816" y="-571"/>
                      <a:pt x="25435" y="1714"/>
                    </a:cubicBezTo>
                    <a:cubicBezTo>
                      <a:pt x="17434" y="61722"/>
                      <a:pt x="7432" y="121539"/>
                      <a:pt x="3" y="181642"/>
                    </a:cubicBezTo>
                    <a:cubicBezTo>
                      <a:pt x="-92" y="182880"/>
                      <a:pt x="2194" y="183261"/>
                      <a:pt x="2384" y="181928"/>
                    </a:cubicBezTo>
                    <a:lnTo>
                      <a:pt x="2384" y="18192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0" name="Freeform: Shape 19269">
                <a:extLst>
                  <a:ext uri="{FF2B5EF4-FFF2-40B4-BE49-F238E27FC236}">
                    <a16:creationId xmlns:a16="http://schemas.microsoft.com/office/drawing/2014/main" id="{D3B5512F-F44D-498C-9410-0F81EF7CB6F8}"/>
                  </a:ext>
                </a:extLst>
              </p:cNvPr>
              <p:cNvSpPr/>
              <p:nvPr/>
            </p:nvSpPr>
            <p:spPr>
              <a:xfrm>
                <a:off x="6245444" y="3513490"/>
                <a:ext cx="29072" cy="177768"/>
              </a:xfrm>
              <a:custGeom>
                <a:avLst/>
                <a:gdLst>
                  <a:gd name="connsiteX0" fmla="*/ 2384 w 29072"/>
                  <a:gd name="connsiteY0" fmla="*/ 176970 h 177768"/>
                  <a:gd name="connsiteX1" fmla="*/ 29054 w 29072"/>
                  <a:gd name="connsiteY1" fmla="*/ 1996 h 177768"/>
                  <a:gd name="connsiteX2" fmla="*/ 25911 w 29072"/>
                  <a:gd name="connsiteY2" fmla="*/ 1138 h 177768"/>
                  <a:gd name="connsiteX3" fmla="*/ 3 w 29072"/>
                  <a:gd name="connsiteY3" fmla="*/ 176684 h 177768"/>
                  <a:gd name="connsiteX4" fmla="*/ 2384 w 29072"/>
                  <a:gd name="connsiteY4" fmla="*/ 176970 h 177768"/>
                  <a:gd name="connsiteX5" fmla="*/ 2384 w 29072"/>
                  <a:gd name="connsiteY5" fmla="*/ 176970 h 17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72" h="177768">
                    <a:moveTo>
                      <a:pt x="2384" y="176970"/>
                    </a:moveTo>
                    <a:cubicBezTo>
                      <a:pt x="12385" y="118867"/>
                      <a:pt x="19720" y="60193"/>
                      <a:pt x="29054" y="1996"/>
                    </a:cubicBezTo>
                    <a:cubicBezTo>
                      <a:pt x="29340" y="-4"/>
                      <a:pt x="26197" y="-862"/>
                      <a:pt x="25911" y="1138"/>
                    </a:cubicBezTo>
                    <a:cubicBezTo>
                      <a:pt x="17720" y="59717"/>
                      <a:pt x="7528" y="118010"/>
                      <a:pt x="3" y="176684"/>
                    </a:cubicBezTo>
                    <a:cubicBezTo>
                      <a:pt x="-92" y="177923"/>
                      <a:pt x="2099" y="178208"/>
                      <a:pt x="2384" y="176970"/>
                    </a:cubicBezTo>
                    <a:lnTo>
                      <a:pt x="2384" y="17697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1" name="Freeform: Shape 19270">
                <a:extLst>
                  <a:ext uri="{FF2B5EF4-FFF2-40B4-BE49-F238E27FC236}">
                    <a16:creationId xmlns:a16="http://schemas.microsoft.com/office/drawing/2014/main" id="{1C4C6EA7-6F12-497A-B833-D48AC692537A}"/>
                  </a:ext>
                </a:extLst>
              </p:cNvPr>
              <p:cNvSpPr/>
              <p:nvPr/>
            </p:nvSpPr>
            <p:spPr>
              <a:xfrm>
                <a:off x="6269637" y="3515581"/>
                <a:ext cx="24213" cy="190846"/>
              </a:xfrm>
              <a:custGeom>
                <a:avLst/>
                <a:gdLst>
                  <a:gd name="connsiteX0" fmla="*/ 1909 w 24213"/>
                  <a:gd name="connsiteY0" fmla="*/ 190119 h 190846"/>
                  <a:gd name="connsiteX1" fmla="*/ 24197 w 24213"/>
                  <a:gd name="connsiteY1" fmla="*/ 1714 h 190846"/>
                  <a:gd name="connsiteX2" fmla="*/ 20673 w 24213"/>
                  <a:gd name="connsiteY2" fmla="*/ 1714 h 190846"/>
                  <a:gd name="connsiteX3" fmla="*/ 4 w 24213"/>
                  <a:gd name="connsiteY3" fmla="*/ 189833 h 190846"/>
                  <a:gd name="connsiteX4" fmla="*/ 1909 w 24213"/>
                  <a:gd name="connsiteY4" fmla="*/ 190119 h 190846"/>
                  <a:gd name="connsiteX5" fmla="*/ 1909 w 24213"/>
                  <a:gd name="connsiteY5" fmla="*/ 190119 h 19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13" h="190846">
                    <a:moveTo>
                      <a:pt x="1909" y="190119"/>
                    </a:moveTo>
                    <a:cubicBezTo>
                      <a:pt x="11148" y="127635"/>
                      <a:pt x="16863" y="64484"/>
                      <a:pt x="24197" y="1714"/>
                    </a:cubicBezTo>
                    <a:cubicBezTo>
                      <a:pt x="24483" y="-571"/>
                      <a:pt x="20863" y="-571"/>
                      <a:pt x="20673" y="1714"/>
                    </a:cubicBezTo>
                    <a:cubicBezTo>
                      <a:pt x="14005" y="64389"/>
                      <a:pt x="5147" y="126968"/>
                      <a:pt x="4" y="189833"/>
                    </a:cubicBezTo>
                    <a:cubicBezTo>
                      <a:pt x="-92" y="190976"/>
                      <a:pt x="1718" y="191262"/>
                      <a:pt x="1909" y="190119"/>
                    </a:cubicBezTo>
                    <a:lnTo>
                      <a:pt x="1909" y="19011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2" name="Freeform: Shape 19271">
                <a:extLst>
                  <a:ext uri="{FF2B5EF4-FFF2-40B4-BE49-F238E27FC236}">
                    <a16:creationId xmlns:a16="http://schemas.microsoft.com/office/drawing/2014/main" id="{27B987DF-0036-4BA9-B4C8-B0A0384D5954}"/>
                  </a:ext>
                </a:extLst>
              </p:cNvPr>
              <p:cNvSpPr/>
              <p:nvPr/>
            </p:nvSpPr>
            <p:spPr>
              <a:xfrm>
                <a:off x="6176676" y="3552907"/>
                <a:ext cx="110595" cy="113645"/>
              </a:xfrm>
              <a:custGeom>
                <a:avLst/>
                <a:gdLst>
                  <a:gd name="connsiteX0" fmla="*/ 0 w 110595"/>
                  <a:gd name="connsiteY0" fmla="*/ 51733 h 113645"/>
                  <a:gd name="connsiteX1" fmla="*/ 36767 w 110595"/>
                  <a:gd name="connsiteY1" fmla="*/ 37255 h 113645"/>
                  <a:gd name="connsiteX2" fmla="*/ 43529 w 110595"/>
                  <a:gd name="connsiteY2" fmla="*/ 394 h 113645"/>
                  <a:gd name="connsiteX3" fmla="*/ 52292 w 110595"/>
                  <a:gd name="connsiteY3" fmla="*/ 37255 h 113645"/>
                  <a:gd name="connsiteX4" fmla="*/ 100775 w 110595"/>
                  <a:gd name="connsiteY4" fmla="*/ 4299 h 113645"/>
                  <a:gd name="connsiteX5" fmla="*/ 70771 w 110595"/>
                  <a:gd name="connsiteY5" fmla="*/ 49066 h 113645"/>
                  <a:gd name="connsiteX6" fmla="*/ 109538 w 110595"/>
                  <a:gd name="connsiteY6" fmla="*/ 25825 h 113645"/>
                  <a:gd name="connsiteX7" fmla="*/ 72771 w 110595"/>
                  <a:gd name="connsiteY7" fmla="*/ 70117 h 113645"/>
                  <a:gd name="connsiteX8" fmla="*/ 103727 w 110595"/>
                  <a:gd name="connsiteY8" fmla="*/ 55543 h 113645"/>
                  <a:gd name="connsiteX9" fmla="*/ 15526 w 110595"/>
                  <a:gd name="connsiteY9" fmla="*/ 113646 h 113645"/>
                  <a:gd name="connsiteX10" fmla="*/ 0 w 110595"/>
                  <a:gd name="connsiteY10" fmla="*/ 51733 h 113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595" h="113645">
                    <a:moveTo>
                      <a:pt x="0" y="51733"/>
                    </a:moveTo>
                    <a:lnTo>
                      <a:pt x="36767" y="37255"/>
                    </a:lnTo>
                    <a:lnTo>
                      <a:pt x="43529" y="394"/>
                    </a:lnTo>
                    <a:cubicBezTo>
                      <a:pt x="58102" y="-4464"/>
                      <a:pt x="52292" y="37255"/>
                      <a:pt x="52292" y="37255"/>
                    </a:cubicBezTo>
                    <a:cubicBezTo>
                      <a:pt x="52292" y="37255"/>
                      <a:pt x="98774" y="-4464"/>
                      <a:pt x="100775" y="4299"/>
                    </a:cubicBezTo>
                    <a:cubicBezTo>
                      <a:pt x="102679" y="13062"/>
                      <a:pt x="70771" y="49066"/>
                      <a:pt x="70771" y="49066"/>
                    </a:cubicBezTo>
                    <a:cubicBezTo>
                      <a:pt x="70771" y="49066"/>
                      <a:pt x="118205" y="5823"/>
                      <a:pt x="109538" y="25825"/>
                    </a:cubicBezTo>
                    <a:cubicBezTo>
                      <a:pt x="100775" y="45923"/>
                      <a:pt x="72771" y="70117"/>
                      <a:pt x="72771" y="70117"/>
                    </a:cubicBezTo>
                    <a:cubicBezTo>
                      <a:pt x="72771" y="70117"/>
                      <a:pt x="109538" y="42018"/>
                      <a:pt x="103727" y="55543"/>
                    </a:cubicBezTo>
                    <a:cubicBezTo>
                      <a:pt x="97917" y="69069"/>
                      <a:pt x="15526" y="113646"/>
                      <a:pt x="15526" y="113646"/>
                    </a:cubicBezTo>
                    <a:lnTo>
                      <a:pt x="0" y="5173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3" name="Freeform: Shape 19272">
                <a:extLst>
                  <a:ext uri="{FF2B5EF4-FFF2-40B4-BE49-F238E27FC236}">
                    <a16:creationId xmlns:a16="http://schemas.microsoft.com/office/drawing/2014/main" id="{03B0AB1D-444A-45BF-84F7-3D4170565AE1}"/>
                  </a:ext>
                </a:extLst>
              </p:cNvPr>
              <p:cNvSpPr/>
              <p:nvPr/>
            </p:nvSpPr>
            <p:spPr>
              <a:xfrm>
                <a:off x="5955717" y="3341035"/>
                <a:ext cx="242391" cy="407830"/>
              </a:xfrm>
              <a:custGeom>
                <a:avLst/>
                <a:gdLst>
                  <a:gd name="connsiteX0" fmla="*/ 123614 w 242391"/>
                  <a:gd name="connsiteY0" fmla="*/ 6811 h 407830"/>
                  <a:gd name="connsiteX1" fmla="*/ 361 w 242391"/>
                  <a:gd name="connsiteY1" fmla="*/ 294466 h 407830"/>
                  <a:gd name="connsiteX2" fmla="*/ 85609 w 242391"/>
                  <a:gd name="connsiteY2" fmla="*/ 404098 h 407830"/>
                  <a:gd name="connsiteX3" fmla="*/ 242391 w 242391"/>
                  <a:gd name="connsiteY3" fmla="*/ 341710 h 407830"/>
                  <a:gd name="connsiteX4" fmla="*/ 214959 w 242391"/>
                  <a:gd name="connsiteY4" fmla="*/ 256461 h 407830"/>
                  <a:gd name="connsiteX5" fmla="*/ 138854 w 242391"/>
                  <a:gd name="connsiteY5" fmla="*/ 257985 h 407830"/>
                  <a:gd name="connsiteX6" fmla="*/ 224103 w 242391"/>
                  <a:gd name="connsiteY6" fmla="*/ 113395 h 407830"/>
                  <a:gd name="connsiteX7" fmla="*/ 123614 w 242391"/>
                  <a:gd name="connsiteY7" fmla="*/ 6811 h 40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391" h="407830">
                    <a:moveTo>
                      <a:pt x="123614" y="6811"/>
                    </a:moveTo>
                    <a:cubicBezTo>
                      <a:pt x="123614" y="6811"/>
                      <a:pt x="3409" y="216837"/>
                      <a:pt x="361" y="294466"/>
                    </a:cubicBezTo>
                    <a:cubicBezTo>
                      <a:pt x="-2687" y="372094"/>
                      <a:pt x="12553" y="422291"/>
                      <a:pt x="85609" y="404098"/>
                    </a:cubicBezTo>
                    <a:cubicBezTo>
                      <a:pt x="158666" y="385810"/>
                      <a:pt x="242391" y="341710"/>
                      <a:pt x="242391" y="341710"/>
                    </a:cubicBezTo>
                    <a:lnTo>
                      <a:pt x="214959" y="256461"/>
                    </a:lnTo>
                    <a:lnTo>
                      <a:pt x="138854" y="257985"/>
                    </a:lnTo>
                    <a:lnTo>
                      <a:pt x="224103" y="113395"/>
                    </a:lnTo>
                    <a:cubicBezTo>
                      <a:pt x="224103" y="113395"/>
                      <a:pt x="245439" y="-32813"/>
                      <a:pt x="123614" y="6811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4" name="Freeform: Shape 19273">
                <a:extLst>
                  <a:ext uri="{FF2B5EF4-FFF2-40B4-BE49-F238E27FC236}">
                    <a16:creationId xmlns:a16="http://schemas.microsoft.com/office/drawing/2014/main" id="{8EB63579-D531-463D-9AFD-4F7D5B68C92D}"/>
                  </a:ext>
                </a:extLst>
              </p:cNvPr>
              <p:cNvSpPr/>
              <p:nvPr/>
            </p:nvSpPr>
            <p:spPr>
              <a:xfrm>
                <a:off x="5950819" y="3292497"/>
                <a:ext cx="250859" cy="461861"/>
              </a:xfrm>
              <a:custGeom>
                <a:avLst/>
                <a:gdLst>
                  <a:gd name="connsiteX0" fmla="*/ 225857 w 250859"/>
                  <a:gd name="connsiteY0" fmla="*/ 160029 h 461861"/>
                  <a:gd name="connsiteX1" fmla="*/ 140608 w 250859"/>
                  <a:gd name="connsiteY1" fmla="*/ 304618 h 461861"/>
                  <a:gd name="connsiteX2" fmla="*/ 143751 w 250859"/>
                  <a:gd name="connsiteY2" fmla="*/ 310048 h 461861"/>
                  <a:gd name="connsiteX3" fmla="*/ 217761 w 250859"/>
                  <a:gd name="connsiteY3" fmla="*/ 308524 h 461861"/>
                  <a:gd name="connsiteX4" fmla="*/ 238144 w 250859"/>
                  <a:gd name="connsiteY4" fmla="*/ 373389 h 461861"/>
                  <a:gd name="connsiteX5" fmla="*/ 239001 w 250859"/>
                  <a:gd name="connsiteY5" fmla="*/ 390343 h 461861"/>
                  <a:gd name="connsiteX6" fmla="*/ 178613 w 250859"/>
                  <a:gd name="connsiteY6" fmla="*/ 418061 h 461861"/>
                  <a:gd name="connsiteX7" fmla="*/ 10211 w 250859"/>
                  <a:gd name="connsiteY7" fmla="*/ 387676 h 461861"/>
                  <a:gd name="connsiteX8" fmla="*/ 80029 w 250859"/>
                  <a:gd name="connsiteY8" fmla="*/ 154123 h 461861"/>
                  <a:gd name="connsiteX9" fmla="*/ 190138 w 250859"/>
                  <a:gd name="connsiteY9" fmla="*/ 7248 h 461861"/>
                  <a:gd name="connsiteX10" fmla="*/ 188233 w 250859"/>
                  <a:gd name="connsiteY10" fmla="*/ 295 h 461861"/>
                  <a:gd name="connsiteX11" fmla="*/ 100889 w 250859"/>
                  <a:gd name="connsiteY11" fmla="*/ 98212 h 461861"/>
                  <a:gd name="connsiteX12" fmla="*/ 7068 w 250859"/>
                  <a:gd name="connsiteY12" fmla="*/ 311095 h 461861"/>
                  <a:gd name="connsiteX13" fmla="*/ 39738 w 250859"/>
                  <a:gd name="connsiteY13" fmla="*/ 455780 h 461861"/>
                  <a:gd name="connsiteX14" fmla="*/ 249098 w 250859"/>
                  <a:gd name="connsiteY14" fmla="*/ 393391 h 461861"/>
                  <a:gd name="connsiteX15" fmla="*/ 250717 w 250859"/>
                  <a:gd name="connsiteY15" fmla="*/ 389296 h 461861"/>
                  <a:gd name="connsiteX16" fmla="*/ 223285 w 250859"/>
                  <a:gd name="connsiteY16" fmla="*/ 304047 h 461861"/>
                  <a:gd name="connsiteX17" fmla="*/ 219761 w 250859"/>
                  <a:gd name="connsiteY17" fmla="*/ 301380 h 461861"/>
                  <a:gd name="connsiteX18" fmla="*/ 151562 w 250859"/>
                  <a:gd name="connsiteY18" fmla="*/ 302713 h 461861"/>
                  <a:gd name="connsiteX19" fmla="*/ 148990 w 250859"/>
                  <a:gd name="connsiteY19" fmla="*/ 304618 h 461861"/>
                  <a:gd name="connsiteX20" fmla="*/ 163754 w 250859"/>
                  <a:gd name="connsiteY20" fmla="*/ 279663 h 461861"/>
                  <a:gd name="connsiteX21" fmla="*/ 232143 w 250859"/>
                  <a:gd name="connsiteY21" fmla="*/ 163744 h 461861"/>
                  <a:gd name="connsiteX22" fmla="*/ 225857 w 250859"/>
                  <a:gd name="connsiteY22" fmla="*/ 160029 h 461861"/>
                  <a:gd name="connsiteX23" fmla="*/ 225857 w 250859"/>
                  <a:gd name="connsiteY23" fmla="*/ 160029 h 46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0859" h="461861">
                    <a:moveTo>
                      <a:pt x="225857" y="160029"/>
                    </a:moveTo>
                    <a:cubicBezTo>
                      <a:pt x="197472" y="208225"/>
                      <a:pt x="168993" y="256422"/>
                      <a:pt x="140608" y="304618"/>
                    </a:cubicBezTo>
                    <a:cubicBezTo>
                      <a:pt x="139275" y="307000"/>
                      <a:pt x="140989" y="310143"/>
                      <a:pt x="143751" y="310048"/>
                    </a:cubicBezTo>
                    <a:cubicBezTo>
                      <a:pt x="160039" y="309762"/>
                      <a:pt x="204045" y="300808"/>
                      <a:pt x="217761" y="308524"/>
                    </a:cubicBezTo>
                    <a:cubicBezTo>
                      <a:pt x="222618" y="311286"/>
                      <a:pt x="236525" y="361864"/>
                      <a:pt x="238144" y="373389"/>
                    </a:cubicBezTo>
                    <a:cubicBezTo>
                      <a:pt x="240525" y="390724"/>
                      <a:pt x="243669" y="382723"/>
                      <a:pt x="239001" y="390343"/>
                    </a:cubicBezTo>
                    <a:cubicBezTo>
                      <a:pt x="231572" y="402535"/>
                      <a:pt x="191186" y="412822"/>
                      <a:pt x="178613" y="418061"/>
                    </a:cubicBezTo>
                    <a:cubicBezTo>
                      <a:pt x="118701" y="443207"/>
                      <a:pt x="21165" y="483879"/>
                      <a:pt x="10211" y="387676"/>
                    </a:cubicBezTo>
                    <a:cubicBezTo>
                      <a:pt x="781" y="304809"/>
                      <a:pt x="43929" y="225942"/>
                      <a:pt x="80029" y="154123"/>
                    </a:cubicBezTo>
                    <a:cubicBezTo>
                      <a:pt x="106128" y="102117"/>
                      <a:pt x="132131" y="31346"/>
                      <a:pt x="190138" y="7248"/>
                    </a:cubicBezTo>
                    <a:cubicBezTo>
                      <a:pt x="194424" y="5533"/>
                      <a:pt x="192519" y="-1515"/>
                      <a:pt x="188233" y="295"/>
                    </a:cubicBezTo>
                    <a:cubicBezTo>
                      <a:pt x="142323" y="19345"/>
                      <a:pt x="122987" y="56968"/>
                      <a:pt x="100889" y="98212"/>
                    </a:cubicBezTo>
                    <a:cubicBezTo>
                      <a:pt x="64980" y="165268"/>
                      <a:pt x="25260" y="236705"/>
                      <a:pt x="7068" y="311095"/>
                    </a:cubicBezTo>
                    <a:cubicBezTo>
                      <a:pt x="-3219" y="353291"/>
                      <a:pt x="-9125" y="434254"/>
                      <a:pt x="39738" y="455780"/>
                    </a:cubicBezTo>
                    <a:cubicBezTo>
                      <a:pt x="97746" y="481307"/>
                      <a:pt x="198139" y="419871"/>
                      <a:pt x="249098" y="393391"/>
                    </a:cubicBezTo>
                    <a:cubicBezTo>
                      <a:pt x="250431" y="392725"/>
                      <a:pt x="251193" y="390724"/>
                      <a:pt x="250717" y="389296"/>
                    </a:cubicBezTo>
                    <a:cubicBezTo>
                      <a:pt x="241573" y="360911"/>
                      <a:pt x="232429" y="332431"/>
                      <a:pt x="223285" y="304047"/>
                    </a:cubicBezTo>
                    <a:cubicBezTo>
                      <a:pt x="222809" y="302523"/>
                      <a:pt x="221380" y="301380"/>
                      <a:pt x="219761" y="301380"/>
                    </a:cubicBezTo>
                    <a:cubicBezTo>
                      <a:pt x="202425" y="301761"/>
                      <a:pt x="166707" y="309857"/>
                      <a:pt x="151562" y="302713"/>
                    </a:cubicBezTo>
                    <a:cubicBezTo>
                      <a:pt x="138894" y="296808"/>
                      <a:pt x="149657" y="312143"/>
                      <a:pt x="148990" y="304618"/>
                    </a:cubicBezTo>
                    <a:cubicBezTo>
                      <a:pt x="148514" y="299380"/>
                      <a:pt x="161182" y="284044"/>
                      <a:pt x="163754" y="279663"/>
                    </a:cubicBezTo>
                    <a:cubicBezTo>
                      <a:pt x="186519" y="240991"/>
                      <a:pt x="209283" y="202415"/>
                      <a:pt x="232143" y="163744"/>
                    </a:cubicBezTo>
                    <a:cubicBezTo>
                      <a:pt x="234525" y="159648"/>
                      <a:pt x="228238" y="156028"/>
                      <a:pt x="225857" y="160029"/>
                    </a:cubicBezTo>
                    <a:lnTo>
                      <a:pt x="225857" y="16002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5" name="Freeform: Shape 19274">
                <a:extLst>
                  <a:ext uri="{FF2B5EF4-FFF2-40B4-BE49-F238E27FC236}">
                    <a16:creationId xmlns:a16="http://schemas.microsoft.com/office/drawing/2014/main" id="{76D6ACF7-EEBF-4F04-9A9C-8EB79BDFFCE1}"/>
                  </a:ext>
                </a:extLst>
              </p:cNvPr>
              <p:cNvSpPr/>
              <p:nvPr/>
            </p:nvSpPr>
            <p:spPr>
              <a:xfrm>
                <a:off x="6039706" y="3595876"/>
                <a:ext cx="65075" cy="11436"/>
              </a:xfrm>
              <a:custGeom>
                <a:avLst/>
                <a:gdLst>
                  <a:gd name="connsiteX0" fmla="*/ 2572 w 65075"/>
                  <a:gd name="connsiteY0" fmla="*/ 11431 h 11436"/>
                  <a:gd name="connsiteX1" fmla="*/ 62580 w 65075"/>
                  <a:gd name="connsiteY1" fmla="*/ 6859 h 11436"/>
                  <a:gd name="connsiteX2" fmla="*/ 61627 w 65075"/>
                  <a:gd name="connsiteY2" fmla="*/ 1 h 11436"/>
                  <a:gd name="connsiteX3" fmla="*/ 2572 w 65075"/>
                  <a:gd name="connsiteY3" fmla="*/ 6097 h 11436"/>
                  <a:gd name="connsiteX4" fmla="*/ 2572 w 65075"/>
                  <a:gd name="connsiteY4" fmla="*/ 11431 h 11436"/>
                  <a:gd name="connsiteX5" fmla="*/ 2572 w 65075"/>
                  <a:gd name="connsiteY5" fmla="*/ 11431 h 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75" h="11436">
                    <a:moveTo>
                      <a:pt x="2572" y="11431"/>
                    </a:moveTo>
                    <a:cubicBezTo>
                      <a:pt x="22479" y="10479"/>
                      <a:pt x="42768" y="9621"/>
                      <a:pt x="62580" y="6859"/>
                    </a:cubicBezTo>
                    <a:cubicBezTo>
                      <a:pt x="66485" y="6288"/>
                      <a:pt x="65533" y="-94"/>
                      <a:pt x="61627" y="1"/>
                    </a:cubicBezTo>
                    <a:cubicBezTo>
                      <a:pt x="41910" y="858"/>
                      <a:pt x="22099" y="3525"/>
                      <a:pt x="2572" y="6097"/>
                    </a:cubicBezTo>
                    <a:cubicBezTo>
                      <a:pt x="-762" y="6573"/>
                      <a:pt x="-952" y="11622"/>
                      <a:pt x="2572" y="11431"/>
                    </a:cubicBezTo>
                    <a:lnTo>
                      <a:pt x="2572" y="1143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6" name="Freeform: Shape 19275">
                <a:extLst>
                  <a:ext uri="{FF2B5EF4-FFF2-40B4-BE49-F238E27FC236}">
                    <a16:creationId xmlns:a16="http://schemas.microsoft.com/office/drawing/2014/main" id="{9AEB9458-7AB8-4DB0-99D0-63DA1A9CBCD4}"/>
                  </a:ext>
                </a:extLst>
              </p:cNvPr>
              <p:cNvSpPr/>
              <p:nvPr/>
            </p:nvSpPr>
            <p:spPr>
              <a:xfrm>
                <a:off x="6148750" y="3594190"/>
                <a:ext cx="31594" cy="102069"/>
              </a:xfrm>
              <a:custGeom>
                <a:avLst/>
                <a:gdLst>
                  <a:gd name="connsiteX0" fmla="*/ 18 w 31594"/>
                  <a:gd name="connsiteY0" fmla="*/ 2449 h 102069"/>
                  <a:gd name="connsiteX1" fmla="*/ 24212 w 31594"/>
                  <a:gd name="connsiteY1" fmla="*/ 99413 h 102069"/>
                  <a:gd name="connsiteX2" fmla="*/ 31451 w 31594"/>
                  <a:gd name="connsiteY2" fmla="*/ 97413 h 102069"/>
                  <a:gd name="connsiteX3" fmla="*/ 3733 w 31594"/>
                  <a:gd name="connsiteY3" fmla="*/ 1401 h 102069"/>
                  <a:gd name="connsiteX4" fmla="*/ 18 w 31594"/>
                  <a:gd name="connsiteY4" fmla="*/ 2449 h 102069"/>
                  <a:gd name="connsiteX5" fmla="*/ 18 w 31594"/>
                  <a:gd name="connsiteY5" fmla="*/ 2449 h 10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94" h="102069">
                    <a:moveTo>
                      <a:pt x="18" y="2449"/>
                    </a:moveTo>
                    <a:cubicBezTo>
                      <a:pt x="4686" y="35024"/>
                      <a:pt x="15163" y="67790"/>
                      <a:pt x="24212" y="99413"/>
                    </a:cubicBezTo>
                    <a:cubicBezTo>
                      <a:pt x="25545" y="104080"/>
                      <a:pt x="32689" y="102080"/>
                      <a:pt x="31451" y="97413"/>
                    </a:cubicBezTo>
                    <a:cubicBezTo>
                      <a:pt x="23355" y="65504"/>
                      <a:pt x="16020" y="31976"/>
                      <a:pt x="3733" y="1401"/>
                    </a:cubicBezTo>
                    <a:cubicBezTo>
                      <a:pt x="2876" y="-980"/>
                      <a:pt x="-267" y="-123"/>
                      <a:pt x="18" y="2449"/>
                    </a:cubicBezTo>
                    <a:lnTo>
                      <a:pt x="18" y="244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7" name="Freeform: Shape 19276">
                <a:extLst>
                  <a:ext uri="{FF2B5EF4-FFF2-40B4-BE49-F238E27FC236}">
                    <a16:creationId xmlns:a16="http://schemas.microsoft.com/office/drawing/2014/main" id="{B2DF5E2E-D6EA-44BB-914C-5A8B0BCCF4D7}"/>
                  </a:ext>
                </a:extLst>
              </p:cNvPr>
              <p:cNvSpPr/>
              <p:nvPr/>
            </p:nvSpPr>
            <p:spPr>
              <a:xfrm>
                <a:off x="6015079" y="3883340"/>
                <a:ext cx="388412" cy="14330"/>
              </a:xfrm>
              <a:custGeom>
                <a:avLst/>
                <a:gdLst>
                  <a:gd name="connsiteX0" fmla="*/ 1768 w 388412"/>
                  <a:gd name="connsiteY0" fmla="*/ 4859 h 14330"/>
                  <a:gd name="connsiteX1" fmla="*/ 384197 w 388412"/>
                  <a:gd name="connsiteY1" fmla="*/ 13337 h 14330"/>
                  <a:gd name="connsiteX2" fmla="*/ 384197 w 388412"/>
                  <a:gd name="connsiteY2" fmla="*/ 4573 h 14330"/>
                  <a:gd name="connsiteX3" fmla="*/ 2435 w 388412"/>
                  <a:gd name="connsiteY3" fmla="*/ 1 h 14330"/>
                  <a:gd name="connsiteX4" fmla="*/ 1768 w 388412"/>
                  <a:gd name="connsiteY4" fmla="*/ 4859 h 14330"/>
                  <a:gd name="connsiteX5" fmla="*/ 1768 w 388412"/>
                  <a:gd name="connsiteY5" fmla="*/ 4859 h 1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412" h="14330">
                    <a:moveTo>
                      <a:pt x="1768" y="4859"/>
                    </a:moveTo>
                    <a:cubicBezTo>
                      <a:pt x="127403" y="24767"/>
                      <a:pt x="257419" y="5907"/>
                      <a:pt x="384197" y="13337"/>
                    </a:cubicBezTo>
                    <a:cubicBezTo>
                      <a:pt x="389912" y="13622"/>
                      <a:pt x="389721" y="5050"/>
                      <a:pt x="384197" y="4573"/>
                    </a:cubicBezTo>
                    <a:cubicBezTo>
                      <a:pt x="257324" y="-6380"/>
                      <a:pt x="129689" y="8384"/>
                      <a:pt x="2435" y="1"/>
                    </a:cubicBezTo>
                    <a:cubicBezTo>
                      <a:pt x="-327" y="-94"/>
                      <a:pt x="-994" y="4478"/>
                      <a:pt x="1768" y="4859"/>
                    </a:cubicBezTo>
                    <a:lnTo>
                      <a:pt x="1768" y="485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278" name="Freeform: Shape 19277">
                <a:extLst>
                  <a:ext uri="{FF2B5EF4-FFF2-40B4-BE49-F238E27FC236}">
                    <a16:creationId xmlns:a16="http://schemas.microsoft.com/office/drawing/2014/main" id="{08F43792-87A5-424D-83A0-258E224B8C28}"/>
                  </a:ext>
                </a:extLst>
              </p:cNvPr>
              <p:cNvSpPr/>
              <p:nvPr/>
            </p:nvSpPr>
            <p:spPr>
              <a:xfrm>
                <a:off x="6013980" y="3750087"/>
                <a:ext cx="9916" cy="138112"/>
              </a:xfrm>
              <a:custGeom>
                <a:avLst/>
                <a:gdLst>
                  <a:gd name="connsiteX0" fmla="*/ 7058 w 9916"/>
                  <a:gd name="connsiteY0" fmla="*/ 135255 h 138112"/>
                  <a:gd name="connsiteX1" fmla="*/ 9916 w 9916"/>
                  <a:gd name="connsiteY1" fmla="*/ 4286 h 138112"/>
                  <a:gd name="connsiteX2" fmla="*/ 1057 w 9916"/>
                  <a:gd name="connsiteY2" fmla="*/ 4286 h 138112"/>
                  <a:gd name="connsiteX3" fmla="*/ 1153 w 9916"/>
                  <a:gd name="connsiteY3" fmla="*/ 135255 h 138112"/>
                  <a:gd name="connsiteX4" fmla="*/ 7058 w 9916"/>
                  <a:gd name="connsiteY4" fmla="*/ 135255 h 138112"/>
                  <a:gd name="connsiteX5" fmla="*/ 7058 w 9916"/>
                  <a:gd name="connsiteY5" fmla="*/ 135255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6" h="138112">
                    <a:moveTo>
                      <a:pt x="7058" y="135255"/>
                    </a:moveTo>
                    <a:cubicBezTo>
                      <a:pt x="10297" y="91821"/>
                      <a:pt x="9249" y="47815"/>
                      <a:pt x="9916" y="4286"/>
                    </a:cubicBezTo>
                    <a:cubicBezTo>
                      <a:pt x="10011" y="-1429"/>
                      <a:pt x="1057" y="-1429"/>
                      <a:pt x="1057" y="4286"/>
                    </a:cubicBezTo>
                    <a:cubicBezTo>
                      <a:pt x="772" y="47815"/>
                      <a:pt x="-1229" y="91821"/>
                      <a:pt x="1153" y="135255"/>
                    </a:cubicBezTo>
                    <a:cubicBezTo>
                      <a:pt x="1248" y="139065"/>
                      <a:pt x="6772" y="139065"/>
                      <a:pt x="7058" y="135255"/>
                    </a:cubicBezTo>
                    <a:lnTo>
                      <a:pt x="7058" y="13525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9279" name="Graphic 19209">
              <a:extLst>
                <a:ext uri="{FF2B5EF4-FFF2-40B4-BE49-F238E27FC236}">
                  <a16:creationId xmlns:a16="http://schemas.microsoft.com/office/drawing/2014/main" id="{3994023D-35DD-47DD-A374-668B765813EC}"/>
                </a:ext>
              </a:extLst>
            </p:cNvPr>
            <p:cNvGrpSpPr/>
            <p:nvPr/>
          </p:nvGrpSpPr>
          <p:grpSpPr>
            <a:xfrm>
              <a:off x="5438757" y="2547937"/>
              <a:ext cx="1245899" cy="1746362"/>
              <a:chOff x="5438757" y="2547937"/>
              <a:chExt cx="1245899" cy="1746362"/>
            </a:xfrm>
          </p:grpSpPr>
          <p:sp>
            <p:nvSpPr>
              <p:cNvPr id="19280" name="Freeform: Shape 19279">
                <a:extLst>
                  <a:ext uri="{FF2B5EF4-FFF2-40B4-BE49-F238E27FC236}">
                    <a16:creationId xmlns:a16="http://schemas.microsoft.com/office/drawing/2014/main" id="{C2AEEA69-6D03-426E-9715-696EA0E03676}"/>
                  </a:ext>
                </a:extLst>
              </p:cNvPr>
              <p:cNvSpPr/>
              <p:nvPr/>
            </p:nvSpPr>
            <p:spPr>
              <a:xfrm>
                <a:off x="5438757" y="3109013"/>
                <a:ext cx="1245899" cy="173777"/>
              </a:xfrm>
              <a:custGeom>
                <a:avLst/>
                <a:gdLst>
                  <a:gd name="connsiteX0" fmla="*/ 2875 w 1245899"/>
                  <a:gd name="connsiteY0" fmla="*/ 123867 h 173777"/>
                  <a:gd name="connsiteX1" fmla="*/ 205186 w 1245899"/>
                  <a:gd name="connsiteY1" fmla="*/ 29855 h 173777"/>
                  <a:gd name="connsiteX2" fmla="*/ 359205 w 1245899"/>
                  <a:gd name="connsiteY2" fmla="*/ 124248 h 173777"/>
                  <a:gd name="connsiteX3" fmla="*/ 634097 w 1245899"/>
                  <a:gd name="connsiteY3" fmla="*/ 131296 h 173777"/>
                  <a:gd name="connsiteX4" fmla="*/ 825930 w 1245899"/>
                  <a:gd name="connsiteY4" fmla="*/ 18806 h 173777"/>
                  <a:gd name="connsiteX5" fmla="*/ 1062055 w 1245899"/>
                  <a:gd name="connsiteY5" fmla="*/ 64621 h 173777"/>
                  <a:gd name="connsiteX6" fmla="*/ 1245697 w 1245899"/>
                  <a:gd name="connsiteY6" fmla="*/ 45762 h 173777"/>
                  <a:gd name="connsiteX7" fmla="*/ 1243125 w 1245899"/>
                  <a:gd name="connsiteY7" fmla="*/ 44238 h 173777"/>
                  <a:gd name="connsiteX8" fmla="*/ 1031003 w 1245899"/>
                  <a:gd name="connsiteY8" fmla="*/ 42904 h 173777"/>
                  <a:gd name="connsiteX9" fmla="*/ 884890 w 1245899"/>
                  <a:gd name="connsiteY9" fmla="*/ 899 h 173777"/>
                  <a:gd name="connsiteX10" fmla="*/ 536275 w 1245899"/>
                  <a:gd name="connsiteY10" fmla="*/ 168539 h 173777"/>
                  <a:gd name="connsiteX11" fmla="*/ 205948 w 1245899"/>
                  <a:gd name="connsiteY11" fmla="*/ 26902 h 173777"/>
                  <a:gd name="connsiteX12" fmla="*/ 208 w 1245899"/>
                  <a:gd name="connsiteY12" fmla="*/ 122343 h 173777"/>
                  <a:gd name="connsiteX13" fmla="*/ 2875 w 1245899"/>
                  <a:gd name="connsiteY13" fmla="*/ 123867 h 173777"/>
                  <a:gd name="connsiteX14" fmla="*/ 2875 w 1245899"/>
                  <a:gd name="connsiteY14" fmla="*/ 123867 h 17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45899" h="173777">
                    <a:moveTo>
                      <a:pt x="2875" y="123867"/>
                    </a:moveTo>
                    <a:cubicBezTo>
                      <a:pt x="44023" y="55096"/>
                      <a:pt x="124890" y="14234"/>
                      <a:pt x="205186" y="29855"/>
                    </a:cubicBezTo>
                    <a:cubicBezTo>
                      <a:pt x="266813" y="41761"/>
                      <a:pt x="311104" y="87767"/>
                      <a:pt x="359205" y="124248"/>
                    </a:cubicBezTo>
                    <a:cubicBezTo>
                      <a:pt x="449026" y="192351"/>
                      <a:pt x="537704" y="185874"/>
                      <a:pt x="634097" y="131296"/>
                    </a:cubicBezTo>
                    <a:cubicBezTo>
                      <a:pt x="698581" y="94720"/>
                      <a:pt x="755731" y="44714"/>
                      <a:pt x="825930" y="18806"/>
                    </a:cubicBezTo>
                    <a:cubicBezTo>
                      <a:pt x="918323" y="-15198"/>
                      <a:pt x="983188" y="21663"/>
                      <a:pt x="1062055" y="64621"/>
                    </a:cubicBezTo>
                    <a:cubicBezTo>
                      <a:pt x="1119872" y="96149"/>
                      <a:pt x="1207502" y="115389"/>
                      <a:pt x="1245697" y="45762"/>
                    </a:cubicBezTo>
                    <a:cubicBezTo>
                      <a:pt x="1246649" y="44047"/>
                      <a:pt x="1243982" y="42523"/>
                      <a:pt x="1243125" y="44238"/>
                    </a:cubicBezTo>
                    <a:cubicBezTo>
                      <a:pt x="1195976" y="130153"/>
                      <a:pt x="1091963" y="78242"/>
                      <a:pt x="1031003" y="42904"/>
                    </a:cubicBezTo>
                    <a:cubicBezTo>
                      <a:pt x="984617" y="16044"/>
                      <a:pt x="939849" y="-4626"/>
                      <a:pt x="884890" y="899"/>
                    </a:cubicBezTo>
                    <a:cubicBezTo>
                      <a:pt x="751540" y="14424"/>
                      <a:pt x="664862" y="141869"/>
                      <a:pt x="536275" y="168539"/>
                    </a:cubicBezTo>
                    <a:cubicBezTo>
                      <a:pt x="387018" y="199590"/>
                      <a:pt x="334916" y="51477"/>
                      <a:pt x="205948" y="26902"/>
                    </a:cubicBezTo>
                    <a:cubicBezTo>
                      <a:pt x="124033" y="11281"/>
                      <a:pt x="42308" y="52048"/>
                      <a:pt x="208" y="122343"/>
                    </a:cubicBezTo>
                    <a:cubicBezTo>
                      <a:pt x="-745" y="123962"/>
                      <a:pt x="1827" y="125486"/>
                      <a:pt x="2875" y="123867"/>
                    </a:cubicBezTo>
                    <a:lnTo>
                      <a:pt x="2875" y="123867"/>
                    </a:lnTo>
                    <a:close/>
                  </a:path>
                </a:pathLst>
              </a:custGeom>
              <a:solidFill>
                <a:srgbClr val="F5D4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grpSp>
            <p:nvGrpSpPr>
              <p:cNvPr id="19281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6369843" y="4156614"/>
                <a:ext cx="158429" cy="105346"/>
                <a:chOff x="6369843" y="4156614"/>
                <a:chExt cx="158429" cy="105346"/>
              </a:xfrm>
            </p:grpSpPr>
            <p:sp>
              <p:nvSpPr>
                <p:cNvPr id="19282" name="Freeform: Shape 19281">
                  <a:extLst>
                    <a:ext uri="{FF2B5EF4-FFF2-40B4-BE49-F238E27FC236}">
                      <a16:creationId xmlns:a16="http://schemas.microsoft.com/office/drawing/2014/main" id="{8BAE8549-2BAB-4C0F-8323-707EFD6C5AB3}"/>
                    </a:ext>
                  </a:extLst>
                </p:cNvPr>
                <p:cNvSpPr/>
                <p:nvPr/>
              </p:nvSpPr>
              <p:spPr>
                <a:xfrm>
                  <a:off x="6369843" y="4156614"/>
                  <a:ext cx="158037" cy="105346"/>
                </a:xfrm>
                <a:custGeom>
                  <a:avLst/>
                  <a:gdLst>
                    <a:gd name="connsiteX0" fmla="*/ 0 w 158037"/>
                    <a:gd name="connsiteY0" fmla="*/ 43243 h 105346"/>
                    <a:gd name="connsiteX1" fmla="*/ 36576 w 158037"/>
                    <a:gd name="connsiteY1" fmla="*/ 105346 h 105346"/>
                    <a:gd name="connsiteX2" fmla="*/ 157925 w 158037"/>
                    <a:gd name="connsiteY2" fmla="*/ 74962 h 105346"/>
                    <a:gd name="connsiteX3" fmla="*/ 102965 w 158037"/>
                    <a:gd name="connsiteY3" fmla="*/ 45053 h 105346"/>
                    <a:gd name="connsiteX4" fmla="*/ 86868 w 158037"/>
                    <a:gd name="connsiteY4" fmla="*/ 46577 h 105346"/>
                    <a:gd name="connsiteX5" fmla="*/ 66961 w 158037"/>
                    <a:gd name="connsiteY5" fmla="*/ 0 h 105346"/>
                    <a:gd name="connsiteX6" fmla="*/ 0 w 158037"/>
                    <a:gd name="connsiteY6" fmla="*/ 43243 h 105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037" h="105346">
                      <a:moveTo>
                        <a:pt x="0" y="43243"/>
                      </a:moveTo>
                      <a:lnTo>
                        <a:pt x="36576" y="105346"/>
                      </a:lnTo>
                      <a:cubicBezTo>
                        <a:pt x="36576" y="105346"/>
                        <a:pt x="156019" y="80200"/>
                        <a:pt x="157925" y="74962"/>
                      </a:cubicBezTo>
                      <a:cubicBezTo>
                        <a:pt x="159734" y="69723"/>
                        <a:pt x="139732" y="49530"/>
                        <a:pt x="102965" y="45053"/>
                      </a:cubicBezTo>
                      <a:lnTo>
                        <a:pt x="86868" y="46577"/>
                      </a:lnTo>
                      <a:lnTo>
                        <a:pt x="66961" y="0"/>
                      </a:lnTo>
                      <a:lnTo>
                        <a:pt x="0" y="43243"/>
                      </a:lnTo>
                      <a:close/>
                    </a:path>
                  </a:pathLst>
                </a:custGeom>
                <a:solidFill>
                  <a:srgbClr val="F4CB5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3" name="Freeform: Shape 19282">
                  <a:extLst>
                    <a:ext uri="{FF2B5EF4-FFF2-40B4-BE49-F238E27FC236}">
                      <a16:creationId xmlns:a16="http://schemas.microsoft.com/office/drawing/2014/main" id="{88F34E59-E88B-4011-B5BA-45AEC34754C3}"/>
                    </a:ext>
                  </a:extLst>
                </p:cNvPr>
                <p:cNvSpPr/>
                <p:nvPr/>
              </p:nvSpPr>
              <p:spPr>
                <a:xfrm>
                  <a:off x="6447538" y="4199721"/>
                  <a:ext cx="12027" cy="17622"/>
                </a:xfrm>
                <a:custGeom>
                  <a:avLst/>
                  <a:gdLst>
                    <a:gd name="connsiteX0" fmla="*/ 2982 w 12027"/>
                    <a:gd name="connsiteY0" fmla="*/ 16615 h 17622"/>
                    <a:gd name="connsiteX1" fmla="*/ 11650 w 12027"/>
                    <a:gd name="connsiteY1" fmla="*/ 2613 h 17622"/>
                    <a:gd name="connsiteX2" fmla="*/ 9554 w 12027"/>
                    <a:gd name="connsiteY2" fmla="*/ 517 h 17622"/>
                    <a:gd name="connsiteX3" fmla="*/ 125 w 12027"/>
                    <a:gd name="connsiteY3" fmla="*/ 15853 h 17622"/>
                    <a:gd name="connsiteX4" fmla="*/ 2982 w 12027"/>
                    <a:gd name="connsiteY4" fmla="*/ 16615 h 17622"/>
                    <a:gd name="connsiteX5" fmla="*/ 2982 w 12027"/>
                    <a:gd name="connsiteY5" fmla="*/ 16615 h 17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27" h="17622">
                      <a:moveTo>
                        <a:pt x="2982" y="16615"/>
                      </a:moveTo>
                      <a:cubicBezTo>
                        <a:pt x="5173" y="11471"/>
                        <a:pt x="8030" y="6899"/>
                        <a:pt x="11650" y="2613"/>
                      </a:cubicBezTo>
                      <a:cubicBezTo>
                        <a:pt x="12888" y="1184"/>
                        <a:pt x="10793" y="-1007"/>
                        <a:pt x="9554" y="517"/>
                      </a:cubicBezTo>
                      <a:cubicBezTo>
                        <a:pt x="5554" y="5185"/>
                        <a:pt x="2506" y="10233"/>
                        <a:pt x="125" y="15853"/>
                      </a:cubicBezTo>
                      <a:cubicBezTo>
                        <a:pt x="-637" y="17567"/>
                        <a:pt x="2315" y="18424"/>
                        <a:pt x="2982" y="16615"/>
                      </a:cubicBezTo>
                      <a:lnTo>
                        <a:pt x="2982" y="16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4" name="Freeform: Shape 19283">
                  <a:extLst>
                    <a:ext uri="{FF2B5EF4-FFF2-40B4-BE49-F238E27FC236}">
                      <a16:creationId xmlns:a16="http://schemas.microsoft.com/office/drawing/2014/main" id="{4179D661-39C0-4D87-BB48-BF3C316455EA}"/>
                    </a:ext>
                  </a:extLst>
                </p:cNvPr>
                <p:cNvSpPr/>
                <p:nvPr/>
              </p:nvSpPr>
              <p:spPr>
                <a:xfrm>
                  <a:off x="6434426" y="4189172"/>
                  <a:ext cx="17893" cy="15259"/>
                </a:xfrm>
                <a:custGeom>
                  <a:avLst/>
                  <a:gdLst>
                    <a:gd name="connsiteX0" fmla="*/ 2474 w 17893"/>
                    <a:gd name="connsiteY0" fmla="*/ 14781 h 15259"/>
                    <a:gd name="connsiteX1" fmla="*/ 17142 w 17893"/>
                    <a:gd name="connsiteY1" fmla="*/ 2780 h 15259"/>
                    <a:gd name="connsiteX2" fmla="*/ 15618 w 17893"/>
                    <a:gd name="connsiteY2" fmla="*/ 208 h 15259"/>
                    <a:gd name="connsiteX3" fmla="*/ 378 w 17893"/>
                    <a:gd name="connsiteY3" fmla="*/ 12686 h 15259"/>
                    <a:gd name="connsiteX4" fmla="*/ 2474 w 17893"/>
                    <a:gd name="connsiteY4" fmla="*/ 14781 h 15259"/>
                    <a:gd name="connsiteX5" fmla="*/ 2474 w 17893"/>
                    <a:gd name="connsiteY5" fmla="*/ 14781 h 15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93" h="15259">
                      <a:moveTo>
                        <a:pt x="2474" y="14781"/>
                      </a:moveTo>
                      <a:cubicBezTo>
                        <a:pt x="6665" y="9828"/>
                        <a:pt x="11522" y="5923"/>
                        <a:pt x="17142" y="2780"/>
                      </a:cubicBezTo>
                      <a:cubicBezTo>
                        <a:pt x="18857" y="1827"/>
                        <a:pt x="17332" y="-744"/>
                        <a:pt x="15618" y="208"/>
                      </a:cubicBezTo>
                      <a:cubicBezTo>
                        <a:pt x="9713" y="3542"/>
                        <a:pt x="4759" y="7638"/>
                        <a:pt x="378" y="12686"/>
                      </a:cubicBezTo>
                      <a:cubicBezTo>
                        <a:pt x="-860" y="14115"/>
                        <a:pt x="1235" y="16210"/>
                        <a:pt x="2474" y="14781"/>
                      </a:cubicBezTo>
                      <a:lnTo>
                        <a:pt x="2474" y="147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5" name="Freeform: Shape 19284">
                  <a:extLst>
                    <a:ext uri="{FF2B5EF4-FFF2-40B4-BE49-F238E27FC236}">
                      <a16:creationId xmlns:a16="http://schemas.microsoft.com/office/drawing/2014/main" id="{0014A206-76C5-4EE0-9F86-8289B8A0075A}"/>
                    </a:ext>
                  </a:extLst>
                </p:cNvPr>
                <p:cNvSpPr/>
                <p:nvPr/>
              </p:nvSpPr>
              <p:spPr>
                <a:xfrm>
                  <a:off x="6465821" y="4202595"/>
                  <a:ext cx="8757" cy="18435"/>
                </a:xfrm>
                <a:custGeom>
                  <a:avLst/>
                  <a:gdLst>
                    <a:gd name="connsiteX0" fmla="*/ 2891 w 8757"/>
                    <a:gd name="connsiteY0" fmla="*/ 17360 h 18435"/>
                    <a:gd name="connsiteX1" fmla="*/ 8511 w 8757"/>
                    <a:gd name="connsiteY1" fmla="*/ 2215 h 18435"/>
                    <a:gd name="connsiteX2" fmla="*/ 5939 w 8757"/>
                    <a:gd name="connsiteY2" fmla="*/ 691 h 18435"/>
                    <a:gd name="connsiteX3" fmla="*/ 34 w 8757"/>
                    <a:gd name="connsiteY3" fmla="*/ 16598 h 18435"/>
                    <a:gd name="connsiteX4" fmla="*/ 2891 w 8757"/>
                    <a:gd name="connsiteY4" fmla="*/ 17360 h 18435"/>
                    <a:gd name="connsiteX5" fmla="*/ 2891 w 8757"/>
                    <a:gd name="connsiteY5" fmla="*/ 17360 h 1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57" h="18435">
                      <a:moveTo>
                        <a:pt x="2891" y="17360"/>
                      </a:moveTo>
                      <a:cubicBezTo>
                        <a:pt x="3653" y="11740"/>
                        <a:pt x="5463" y="6977"/>
                        <a:pt x="8511" y="2215"/>
                      </a:cubicBezTo>
                      <a:cubicBezTo>
                        <a:pt x="9559" y="596"/>
                        <a:pt x="6987" y="-928"/>
                        <a:pt x="5939" y="691"/>
                      </a:cubicBezTo>
                      <a:cubicBezTo>
                        <a:pt x="2796" y="5644"/>
                        <a:pt x="796" y="10788"/>
                        <a:pt x="34" y="16598"/>
                      </a:cubicBezTo>
                      <a:cubicBezTo>
                        <a:pt x="-347" y="18407"/>
                        <a:pt x="2606" y="19265"/>
                        <a:pt x="2891" y="17360"/>
                      </a:cubicBezTo>
                      <a:lnTo>
                        <a:pt x="2891" y="173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6" name="Freeform: Shape 19285">
                  <a:extLst>
                    <a:ext uri="{FF2B5EF4-FFF2-40B4-BE49-F238E27FC236}">
                      <a16:creationId xmlns:a16="http://schemas.microsoft.com/office/drawing/2014/main" id="{197BB923-2683-433E-A311-572704037AAD}"/>
                    </a:ext>
                  </a:extLst>
                </p:cNvPr>
                <p:cNvSpPr/>
                <p:nvPr/>
              </p:nvSpPr>
              <p:spPr>
                <a:xfrm>
                  <a:off x="6482233" y="4203262"/>
                  <a:ext cx="10666" cy="16742"/>
                </a:xfrm>
                <a:custGeom>
                  <a:avLst/>
                  <a:gdLst>
                    <a:gd name="connsiteX0" fmla="*/ 3053 w 10666"/>
                    <a:gd name="connsiteY0" fmla="*/ 15740 h 16742"/>
                    <a:gd name="connsiteX1" fmla="*/ 10387 w 10666"/>
                    <a:gd name="connsiteY1" fmla="*/ 2215 h 16742"/>
                    <a:gd name="connsiteX2" fmla="*/ 7815 w 10666"/>
                    <a:gd name="connsiteY2" fmla="*/ 691 h 16742"/>
                    <a:gd name="connsiteX3" fmla="*/ 100 w 10666"/>
                    <a:gd name="connsiteY3" fmla="*/ 14883 h 16742"/>
                    <a:gd name="connsiteX4" fmla="*/ 3053 w 10666"/>
                    <a:gd name="connsiteY4" fmla="*/ 15740 h 16742"/>
                    <a:gd name="connsiteX5" fmla="*/ 3053 w 10666"/>
                    <a:gd name="connsiteY5" fmla="*/ 15740 h 16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66" h="16742">
                      <a:moveTo>
                        <a:pt x="3053" y="15740"/>
                      </a:moveTo>
                      <a:cubicBezTo>
                        <a:pt x="5053" y="10978"/>
                        <a:pt x="7529" y="6501"/>
                        <a:pt x="10387" y="2215"/>
                      </a:cubicBezTo>
                      <a:cubicBezTo>
                        <a:pt x="11530" y="596"/>
                        <a:pt x="8863" y="-928"/>
                        <a:pt x="7815" y="691"/>
                      </a:cubicBezTo>
                      <a:cubicBezTo>
                        <a:pt x="4767" y="5168"/>
                        <a:pt x="2196" y="9930"/>
                        <a:pt x="100" y="14883"/>
                      </a:cubicBezTo>
                      <a:cubicBezTo>
                        <a:pt x="-567" y="16693"/>
                        <a:pt x="2291" y="17550"/>
                        <a:pt x="3053" y="15740"/>
                      </a:cubicBezTo>
                      <a:lnTo>
                        <a:pt x="3053" y="157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7" name="Freeform: Shape 19286">
                  <a:extLst>
                    <a:ext uri="{FF2B5EF4-FFF2-40B4-BE49-F238E27FC236}">
                      <a16:creationId xmlns:a16="http://schemas.microsoft.com/office/drawing/2014/main" id="{1048E785-9D28-44F3-AFEC-A4657ACF0821}"/>
                    </a:ext>
                  </a:extLst>
                </p:cNvPr>
                <p:cNvSpPr/>
                <p:nvPr/>
              </p:nvSpPr>
              <p:spPr>
                <a:xfrm>
                  <a:off x="6389419" y="4225635"/>
                  <a:ext cx="51744" cy="24406"/>
                </a:xfrm>
                <a:custGeom>
                  <a:avLst/>
                  <a:gdLst>
                    <a:gd name="connsiteX0" fmla="*/ 2141 w 51744"/>
                    <a:gd name="connsiteY0" fmla="*/ 9560 h 24406"/>
                    <a:gd name="connsiteX1" fmla="*/ 48718 w 51744"/>
                    <a:gd name="connsiteY1" fmla="*/ 23372 h 24406"/>
                    <a:gd name="connsiteX2" fmla="*/ 51671 w 51744"/>
                    <a:gd name="connsiteY2" fmla="*/ 22610 h 24406"/>
                    <a:gd name="connsiteX3" fmla="*/ 712 w 51744"/>
                    <a:gd name="connsiteY3" fmla="*/ 6989 h 24406"/>
                    <a:gd name="connsiteX4" fmla="*/ 2141 w 51744"/>
                    <a:gd name="connsiteY4" fmla="*/ 9560 h 24406"/>
                    <a:gd name="connsiteX5" fmla="*/ 2141 w 51744"/>
                    <a:gd name="connsiteY5" fmla="*/ 9560 h 24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44" h="24406">
                      <a:moveTo>
                        <a:pt x="2141" y="9560"/>
                      </a:moveTo>
                      <a:cubicBezTo>
                        <a:pt x="18905" y="-2822"/>
                        <a:pt x="42241" y="2702"/>
                        <a:pt x="48718" y="23372"/>
                      </a:cubicBezTo>
                      <a:cubicBezTo>
                        <a:pt x="49290" y="25181"/>
                        <a:pt x="52243" y="24419"/>
                        <a:pt x="51671" y="22610"/>
                      </a:cubicBezTo>
                      <a:cubicBezTo>
                        <a:pt x="44718" y="226"/>
                        <a:pt x="19096" y="-6632"/>
                        <a:pt x="712" y="6989"/>
                      </a:cubicBezTo>
                      <a:cubicBezTo>
                        <a:pt x="-907" y="8036"/>
                        <a:pt x="522" y="10703"/>
                        <a:pt x="2141" y="9560"/>
                      </a:cubicBezTo>
                      <a:lnTo>
                        <a:pt x="2141" y="95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88" name="Freeform: Shape 19287">
                  <a:extLst>
                    <a:ext uri="{FF2B5EF4-FFF2-40B4-BE49-F238E27FC236}">
                      <a16:creationId xmlns:a16="http://schemas.microsoft.com/office/drawing/2014/main" id="{7E046855-1F32-4ED5-A560-38AD95F4C139}"/>
                    </a:ext>
                  </a:extLst>
                </p:cNvPr>
                <p:cNvSpPr/>
                <p:nvPr/>
              </p:nvSpPr>
              <p:spPr>
                <a:xfrm>
                  <a:off x="6402798" y="4230476"/>
                  <a:ext cx="125474" cy="29313"/>
                </a:xfrm>
                <a:custGeom>
                  <a:avLst/>
                  <a:gdLst>
                    <a:gd name="connsiteX0" fmla="*/ 1907 w 125474"/>
                    <a:gd name="connsiteY0" fmla="*/ 29294 h 29313"/>
                    <a:gd name="connsiteX1" fmla="*/ 124398 w 125474"/>
                    <a:gd name="connsiteY1" fmla="*/ 3005 h 29313"/>
                    <a:gd name="connsiteX2" fmla="*/ 123636 w 125474"/>
                    <a:gd name="connsiteY2" fmla="*/ 52 h 29313"/>
                    <a:gd name="connsiteX3" fmla="*/ 1145 w 125474"/>
                    <a:gd name="connsiteY3" fmla="*/ 26341 h 29313"/>
                    <a:gd name="connsiteX4" fmla="*/ 1907 w 125474"/>
                    <a:gd name="connsiteY4" fmla="*/ 29294 h 29313"/>
                    <a:gd name="connsiteX5" fmla="*/ 1907 w 125474"/>
                    <a:gd name="connsiteY5" fmla="*/ 29294 h 29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474" h="29313">
                      <a:moveTo>
                        <a:pt x="1907" y="29294"/>
                      </a:moveTo>
                      <a:cubicBezTo>
                        <a:pt x="43150" y="22245"/>
                        <a:pt x="83917" y="13482"/>
                        <a:pt x="124398" y="3005"/>
                      </a:cubicBezTo>
                      <a:cubicBezTo>
                        <a:pt x="126303" y="2528"/>
                        <a:pt x="125446" y="-424"/>
                        <a:pt x="123636" y="52"/>
                      </a:cubicBezTo>
                      <a:cubicBezTo>
                        <a:pt x="83155" y="10529"/>
                        <a:pt x="42388" y="19292"/>
                        <a:pt x="1145" y="26341"/>
                      </a:cubicBezTo>
                      <a:cubicBezTo>
                        <a:pt x="-856" y="26722"/>
                        <a:pt x="2" y="29579"/>
                        <a:pt x="1907" y="29294"/>
                      </a:cubicBezTo>
                      <a:lnTo>
                        <a:pt x="1907" y="292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9289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5872275" y="4157090"/>
                <a:ext cx="108974" cy="137209"/>
                <a:chOff x="5872275" y="4157090"/>
                <a:chExt cx="108974" cy="137209"/>
              </a:xfrm>
            </p:grpSpPr>
            <p:sp>
              <p:nvSpPr>
                <p:cNvPr id="19290" name="Freeform: Shape 19289">
                  <a:extLst>
                    <a:ext uri="{FF2B5EF4-FFF2-40B4-BE49-F238E27FC236}">
                      <a16:creationId xmlns:a16="http://schemas.microsoft.com/office/drawing/2014/main" id="{26789E78-65B4-457E-8E04-B8C3F846C54C}"/>
                    </a:ext>
                  </a:extLst>
                </p:cNvPr>
                <p:cNvSpPr/>
                <p:nvPr/>
              </p:nvSpPr>
              <p:spPr>
                <a:xfrm>
                  <a:off x="5872543" y="4157090"/>
                  <a:ext cx="108706" cy="136262"/>
                </a:xfrm>
                <a:custGeom>
                  <a:avLst/>
                  <a:gdLst>
                    <a:gd name="connsiteX0" fmla="*/ 19717 w 108706"/>
                    <a:gd name="connsiteY0" fmla="*/ 0 h 136262"/>
                    <a:gd name="connsiteX1" fmla="*/ 0 w 108706"/>
                    <a:gd name="connsiteY1" fmla="*/ 69342 h 136262"/>
                    <a:gd name="connsiteX2" fmla="*/ 105727 w 108706"/>
                    <a:gd name="connsiteY2" fmla="*/ 136208 h 136262"/>
                    <a:gd name="connsiteX3" fmla="*/ 89535 w 108706"/>
                    <a:gd name="connsiteY3" fmla="*/ 75819 h 136262"/>
                    <a:gd name="connsiteX4" fmla="*/ 77343 w 108706"/>
                    <a:gd name="connsiteY4" fmla="*/ 65246 h 136262"/>
                    <a:gd name="connsiteX5" fmla="*/ 97345 w 108706"/>
                    <a:gd name="connsiteY5" fmla="*/ 18669 h 136262"/>
                    <a:gd name="connsiteX6" fmla="*/ 19717 w 108706"/>
                    <a:gd name="connsiteY6" fmla="*/ 0 h 13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706" h="136262">
                      <a:moveTo>
                        <a:pt x="19717" y="0"/>
                      </a:moveTo>
                      <a:lnTo>
                        <a:pt x="0" y="69342"/>
                      </a:lnTo>
                      <a:cubicBezTo>
                        <a:pt x="0" y="69342"/>
                        <a:pt x="100584" y="138493"/>
                        <a:pt x="105727" y="136208"/>
                      </a:cubicBezTo>
                      <a:cubicBezTo>
                        <a:pt x="110871" y="133921"/>
                        <a:pt x="111538" y="105442"/>
                        <a:pt x="89535" y="75819"/>
                      </a:cubicBezTo>
                      <a:lnTo>
                        <a:pt x="77343" y="65246"/>
                      </a:lnTo>
                      <a:lnTo>
                        <a:pt x="97345" y="18669"/>
                      </a:lnTo>
                      <a:lnTo>
                        <a:pt x="19717" y="0"/>
                      </a:lnTo>
                      <a:close/>
                    </a:path>
                  </a:pathLst>
                </a:custGeom>
                <a:solidFill>
                  <a:srgbClr val="F4CB5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1" name="Freeform: Shape 19290">
                  <a:extLst>
                    <a:ext uri="{FF2B5EF4-FFF2-40B4-BE49-F238E27FC236}">
                      <a16:creationId xmlns:a16="http://schemas.microsoft.com/office/drawing/2014/main" id="{FF44F7B5-52DF-4562-9EA5-8D6BD6FDAAD4}"/>
                    </a:ext>
                  </a:extLst>
                </p:cNvPr>
                <p:cNvSpPr/>
                <p:nvPr/>
              </p:nvSpPr>
              <p:spPr>
                <a:xfrm>
                  <a:off x="5933808" y="4220429"/>
                  <a:ext cx="19697" cy="6671"/>
                </a:xfrm>
                <a:custGeom>
                  <a:avLst/>
                  <a:gdLst>
                    <a:gd name="connsiteX0" fmla="*/ 1886 w 19697"/>
                    <a:gd name="connsiteY0" fmla="*/ 6574 h 6671"/>
                    <a:gd name="connsiteX1" fmla="*/ 18269 w 19697"/>
                    <a:gd name="connsiteY1" fmla="*/ 3050 h 6671"/>
                    <a:gd name="connsiteX2" fmla="*/ 18269 w 19697"/>
                    <a:gd name="connsiteY2" fmla="*/ 2 h 6671"/>
                    <a:gd name="connsiteX3" fmla="*/ 1029 w 19697"/>
                    <a:gd name="connsiteY3" fmla="*/ 3622 h 6671"/>
                    <a:gd name="connsiteX4" fmla="*/ 1886 w 19697"/>
                    <a:gd name="connsiteY4" fmla="*/ 6574 h 6671"/>
                    <a:gd name="connsiteX5" fmla="*/ 1886 w 19697"/>
                    <a:gd name="connsiteY5" fmla="*/ 6574 h 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97" h="6671">
                      <a:moveTo>
                        <a:pt x="1886" y="6574"/>
                      </a:moveTo>
                      <a:cubicBezTo>
                        <a:pt x="7315" y="4574"/>
                        <a:pt x="12554" y="3431"/>
                        <a:pt x="18269" y="3050"/>
                      </a:cubicBezTo>
                      <a:cubicBezTo>
                        <a:pt x="20174" y="2955"/>
                        <a:pt x="20174" y="-93"/>
                        <a:pt x="18269" y="2"/>
                      </a:cubicBezTo>
                      <a:cubicBezTo>
                        <a:pt x="12268" y="383"/>
                        <a:pt x="6649" y="1526"/>
                        <a:pt x="1029" y="3622"/>
                      </a:cubicBezTo>
                      <a:cubicBezTo>
                        <a:pt x="-781" y="4288"/>
                        <a:pt x="-19" y="7241"/>
                        <a:pt x="1886" y="6574"/>
                      </a:cubicBezTo>
                      <a:lnTo>
                        <a:pt x="1886" y="65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2" name="Freeform: Shape 19291">
                  <a:extLst>
                    <a:ext uri="{FF2B5EF4-FFF2-40B4-BE49-F238E27FC236}">
                      <a16:creationId xmlns:a16="http://schemas.microsoft.com/office/drawing/2014/main" id="{DF7A9ED3-687D-46C0-B6EE-1C456D20D81B}"/>
                    </a:ext>
                  </a:extLst>
                </p:cNvPr>
                <p:cNvSpPr/>
                <p:nvPr/>
              </p:nvSpPr>
              <p:spPr>
                <a:xfrm>
                  <a:off x="5934158" y="4205287"/>
                  <a:ext cx="22070" cy="5501"/>
                </a:xfrm>
                <a:custGeom>
                  <a:avLst/>
                  <a:gdLst>
                    <a:gd name="connsiteX0" fmla="*/ 1441 w 22070"/>
                    <a:gd name="connsiteY0" fmla="*/ 3143 h 5501"/>
                    <a:gd name="connsiteX1" fmla="*/ 20205 w 22070"/>
                    <a:gd name="connsiteY1" fmla="*/ 5429 h 5501"/>
                    <a:gd name="connsiteX2" fmla="*/ 20967 w 22070"/>
                    <a:gd name="connsiteY2" fmla="*/ 2476 h 5501"/>
                    <a:gd name="connsiteX3" fmla="*/ 1346 w 22070"/>
                    <a:gd name="connsiteY3" fmla="*/ 95 h 5501"/>
                    <a:gd name="connsiteX4" fmla="*/ 1441 w 22070"/>
                    <a:gd name="connsiteY4" fmla="*/ 3143 h 5501"/>
                    <a:gd name="connsiteX5" fmla="*/ 1441 w 22070"/>
                    <a:gd name="connsiteY5" fmla="*/ 3143 h 5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70" h="5501">
                      <a:moveTo>
                        <a:pt x="1441" y="3143"/>
                      </a:moveTo>
                      <a:cubicBezTo>
                        <a:pt x="7918" y="2762"/>
                        <a:pt x="14014" y="3524"/>
                        <a:pt x="20205" y="5429"/>
                      </a:cubicBezTo>
                      <a:cubicBezTo>
                        <a:pt x="22110" y="6000"/>
                        <a:pt x="22872" y="3048"/>
                        <a:pt x="20967" y="2476"/>
                      </a:cubicBezTo>
                      <a:cubicBezTo>
                        <a:pt x="14490" y="476"/>
                        <a:pt x="8108" y="-286"/>
                        <a:pt x="1346" y="95"/>
                      </a:cubicBezTo>
                      <a:cubicBezTo>
                        <a:pt x="-464" y="190"/>
                        <a:pt x="-464" y="3238"/>
                        <a:pt x="1441" y="3143"/>
                      </a:cubicBezTo>
                      <a:lnTo>
                        <a:pt x="1441" y="31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3" name="Freeform: Shape 19292">
                  <a:extLst>
                    <a:ext uri="{FF2B5EF4-FFF2-40B4-BE49-F238E27FC236}">
                      <a16:creationId xmlns:a16="http://schemas.microsoft.com/office/drawing/2014/main" id="{107716E7-8961-41B9-A2DD-8A33570D96B9}"/>
                    </a:ext>
                  </a:extLst>
                </p:cNvPr>
                <p:cNvSpPr/>
                <p:nvPr/>
              </p:nvSpPr>
              <p:spPr>
                <a:xfrm>
                  <a:off x="5943730" y="4233079"/>
                  <a:ext cx="18117" cy="9640"/>
                </a:xfrm>
                <a:custGeom>
                  <a:avLst/>
                  <a:gdLst>
                    <a:gd name="connsiteX0" fmla="*/ 2155 w 18117"/>
                    <a:gd name="connsiteY0" fmla="*/ 9355 h 9640"/>
                    <a:gd name="connsiteX1" fmla="*/ 17014 w 18117"/>
                    <a:gd name="connsiteY1" fmla="*/ 2973 h 9640"/>
                    <a:gd name="connsiteX2" fmla="*/ 16252 w 18117"/>
                    <a:gd name="connsiteY2" fmla="*/ 20 h 9640"/>
                    <a:gd name="connsiteX3" fmla="*/ 631 w 18117"/>
                    <a:gd name="connsiteY3" fmla="*/ 6688 h 9640"/>
                    <a:gd name="connsiteX4" fmla="*/ 2155 w 18117"/>
                    <a:gd name="connsiteY4" fmla="*/ 9355 h 9640"/>
                    <a:gd name="connsiteX5" fmla="*/ 2155 w 18117"/>
                    <a:gd name="connsiteY5" fmla="*/ 9355 h 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117" h="9640">
                      <a:moveTo>
                        <a:pt x="2155" y="9355"/>
                      </a:moveTo>
                      <a:cubicBezTo>
                        <a:pt x="6727" y="6116"/>
                        <a:pt x="11490" y="4021"/>
                        <a:pt x="17014" y="2973"/>
                      </a:cubicBezTo>
                      <a:cubicBezTo>
                        <a:pt x="18919" y="2592"/>
                        <a:pt x="18157" y="-266"/>
                        <a:pt x="16252" y="20"/>
                      </a:cubicBezTo>
                      <a:cubicBezTo>
                        <a:pt x="10537" y="1163"/>
                        <a:pt x="5394" y="3259"/>
                        <a:pt x="631" y="6688"/>
                      </a:cubicBezTo>
                      <a:cubicBezTo>
                        <a:pt x="-893" y="7926"/>
                        <a:pt x="631" y="10498"/>
                        <a:pt x="2155" y="9355"/>
                      </a:cubicBezTo>
                      <a:lnTo>
                        <a:pt x="2155" y="93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4" name="Freeform: Shape 19293">
                  <a:extLst>
                    <a:ext uri="{FF2B5EF4-FFF2-40B4-BE49-F238E27FC236}">
                      <a16:creationId xmlns:a16="http://schemas.microsoft.com/office/drawing/2014/main" id="{CFEFD24F-7BC9-474E-A8EE-A1F5C79FC6AA}"/>
                    </a:ext>
                  </a:extLst>
                </p:cNvPr>
                <p:cNvSpPr/>
                <p:nvPr/>
              </p:nvSpPr>
              <p:spPr>
                <a:xfrm>
                  <a:off x="5955831" y="4246891"/>
                  <a:ext cx="18208" cy="7167"/>
                </a:xfrm>
                <a:custGeom>
                  <a:avLst/>
                  <a:gdLst>
                    <a:gd name="connsiteX0" fmla="*/ 1865 w 18208"/>
                    <a:gd name="connsiteY0" fmla="*/ 7068 h 7167"/>
                    <a:gd name="connsiteX1" fmla="*/ 17105 w 18208"/>
                    <a:gd name="connsiteY1" fmla="*/ 2972 h 7167"/>
                    <a:gd name="connsiteX2" fmla="*/ 16343 w 18208"/>
                    <a:gd name="connsiteY2" fmla="*/ 19 h 7167"/>
                    <a:gd name="connsiteX3" fmla="*/ 1103 w 18208"/>
                    <a:gd name="connsiteY3" fmla="*/ 4115 h 7167"/>
                    <a:gd name="connsiteX4" fmla="*/ 1865 w 18208"/>
                    <a:gd name="connsiteY4" fmla="*/ 7068 h 7167"/>
                    <a:gd name="connsiteX5" fmla="*/ 1865 w 18208"/>
                    <a:gd name="connsiteY5" fmla="*/ 7068 h 7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08" h="7167">
                      <a:moveTo>
                        <a:pt x="1865" y="7068"/>
                      </a:moveTo>
                      <a:cubicBezTo>
                        <a:pt x="6818" y="5163"/>
                        <a:pt x="11867" y="3830"/>
                        <a:pt x="17105" y="2972"/>
                      </a:cubicBezTo>
                      <a:cubicBezTo>
                        <a:pt x="19010" y="2686"/>
                        <a:pt x="18248" y="-266"/>
                        <a:pt x="16343" y="19"/>
                      </a:cubicBezTo>
                      <a:cubicBezTo>
                        <a:pt x="11105" y="877"/>
                        <a:pt x="6056" y="2210"/>
                        <a:pt x="1103" y="4115"/>
                      </a:cubicBezTo>
                      <a:cubicBezTo>
                        <a:pt x="-802" y="4877"/>
                        <a:pt x="-40" y="7735"/>
                        <a:pt x="1865" y="7068"/>
                      </a:cubicBezTo>
                      <a:lnTo>
                        <a:pt x="1865" y="70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5" name="Freeform: Shape 19294">
                  <a:extLst>
                    <a:ext uri="{FF2B5EF4-FFF2-40B4-BE49-F238E27FC236}">
                      <a16:creationId xmlns:a16="http://schemas.microsoft.com/office/drawing/2014/main" id="{24128CDF-2744-4596-AF89-85A4DA4EAA10}"/>
                    </a:ext>
                  </a:extLst>
                </p:cNvPr>
                <p:cNvSpPr/>
                <p:nvPr/>
              </p:nvSpPr>
              <p:spPr>
                <a:xfrm>
                  <a:off x="5880516" y="4194217"/>
                  <a:ext cx="29968" cy="48396"/>
                </a:xfrm>
                <a:custGeom>
                  <a:avLst/>
                  <a:gdLst>
                    <a:gd name="connsiteX0" fmla="*/ 1076 w 29968"/>
                    <a:gd name="connsiteY0" fmla="*/ 2878 h 48396"/>
                    <a:gd name="connsiteX1" fmla="*/ 23174 w 29968"/>
                    <a:gd name="connsiteY1" fmla="*/ 46121 h 48396"/>
                    <a:gd name="connsiteX2" fmla="*/ 25746 w 29968"/>
                    <a:gd name="connsiteY2" fmla="*/ 47645 h 48396"/>
                    <a:gd name="connsiteX3" fmla="*/ 1838 w 29968"/>
                    <a:gd name="connsiteY3" fmla="*/ 20 h 48396"/>
                    <a:gd name="connsiteX4" fmla="*/ 1076 w 29968"/>
                    <a:gd name="connsiteY4" fmla="*/ 2878 h 48396"/>
                    <a:gd name="connsiteX5" fmla="*/ 1076 w 29968"/>
                    <a:gd name="connsiteY5" fmla="*/ 2878 h 48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68" h="48396">
                      <a:moveTo>
                        <a:pt x="1076" y="2878"/>
                      </a:moveTo>
                      <a:cubicBezTo>
                        <a:pt x="21555" y="6307"/>
                        <a:pt x="33652" y="27166"/>
                        <a:pt x="23174" y="46121"/>
                      </a:cubicBezTo>
                      <a:cubicBezTo>
                        <a:pt x="22222" y="47836"/>
                        <a:pt x="24793" y="49360"/>
                        <a:pt x="25746" y="47645"/>
                      </a:cubicBezTo>
                      <a:cubicBezTo>
                        <a:pt x="37081" y="27262"/>
                        <a:pt x="24412" y="3735"/>
                        <a:pt x="1838" y="20"/>
                      </a:cubicBezTo>
                      <a:cubicBezTo>
                        <a:pt x="28" y="-266"/>
                        <a:pt x="-829" y="2592"/>
                        <a:pt x="1076" y="2878"/>
                      </a:cubicBezTo>
                      <a:lnTo>
                        <a:pt x="1076" y="28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6" name="Freeform: Shape 19295">
                  <a:extLst>
                    <a:ext uri="{FF2B5EF4-FFF2-40B4-BE49-F238E27FC236}">
                      <a16:creationId xmlns:a16="http://schemas.microsoft.com/office/drawing/2014/main" id="{CB7B7CDE-92CD-4EEA-B13A-0996AB510388}"/>
                    </a:ext>
                  </a:extLst>
                </p:cNvPr>
                <p:cNvSpPr/>
                <p:nvPr/>
              </p:nvSpPr>
              <p:spPr>
                <a:xfrm>
                  <a:off x="5872275" y="4220716"/>
                  <a:ext cx="106400" cy="73583"/>
                </a:xfrm>
                <a:custGeom>
                  <a:avLst/>
                  <a:gdLst>
                    <a:gd name="connsiteX0" fmla="*/ 649 w 106400"/>
                    <a:gd name="connsiteY0" fmla="*/ 2858 h 73583"/>
                    <a:gd name="connsiteX1" fmla="*/ 104186 w 106400"/>
                    <a:gd name="connsiteY1" fmla="*/ 73343 h 73583"/>
                    <a:gd name="connsiteX2" fmla="*/ 105710 w 106400"/>
                    <a:gd name="connsiteY2" fmla="*/ 70771 h 73583"/>
                    <a:gd name="connsiteX3" fmla="*/ 2173 w 106400"/>
                    <a:gd name="connsiteY3" fmla="*/ 286 h 73583"/>
                    <a:gd name="connsiteX4" fmla="*/ 649 w 106400"/>
                    <a:gd name="connsiteY4" fmla="*/ 2858 h 73583"/>
                    <a:gd name="connsiteX5" fmla="*/ 649 w 106400"/>
                    <a:gd name="connsiteY5" fmla="*/ 2858 h 7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400" h="73583">
                      <a:moveTo>
                        <a:pt x="649" y="2858"/>
                      </a:moveTo>
                      <a:cubicBezTo>
                        <a:pt x="34177" y="27814"/>
                        <a:pt x="68657" y="51340"/>
                        <a:pt x="104186" y="73343"/>
                      </a:cubicBezTo>
                      <a:cubicBezTo>
                        <a:pt x="105805" y="74391"/>
                        <a:pt x="107329" y="71724"/>
                        <a:pt x="105710" y="70771"/>
                      </a:cubicBezTo>
                      <a:cubicBezTo>
                        <a:pt x="70181" y="48769"/>
                        <a:pt x="35701" y="25242"/>
                        <a:pt x="2173" y="286"/>
                      </a:cubicBezTo>
                      <a:cubicBezTo>
                        <a:pt x="554" y="-857"/>
                        <a:pt x="-875" y="1715"/>
                        <a:pt x="649" y="2858"/>
                      </a:cubicBezTo>
                      <a:lnTo>
                        <a:pt x="649" y="28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9297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5876067" y="3862672"/>
                <a:ext cx="576167" cy="354711"/>
                <a:chOff x="5876067" y="3862672"/>
                <a:chExt cx="576167" cy="354711"/>
              </a:xfrm>
            </p:grpSpPr>
            <p:sp>
              <p:nvSpPr>
                <p:cNvPr id="19298" name="Freeform: Shape 19297">
                  <a:extLst>
                    <a:ext uri="{FF2B5EF4-FFF2-40B4-BE49-F238E27FC236}">
                      <a16:creationId xmlns:a16="http://schemas.microsoft.com/office/drawing/2014/main" id="{9AC6717D-DC8C-449C-B24A-9D5CCF9E18E7}"/>
                    </a:ext>
                  </a:extLst>
                </p:cNvPr>
                <p:cNvSpPr/>
                <p:nvPr/>
              </p:nvSpPr>
              <p:spPr>
                <a:xfrm>
                  <a:off x="5876067" y="3862672"/>
                  <a:ext cx="282606" cy="354711"/>
                </a:xfrm>
                <a:custGeom>
                  <a:avLst/>
                  <a:gdLst>
                    <a:gd name="connsiteX0" fmla="*/ 92297 w 282606"/>
                    <a:gd name="connsiteY0" fmla="*/ 0 h 354711"/>
                    <a:gd name="connsiteX1" fmla="*/ 0 w 282606"/>
                    <a:gd name="connsiteY1" fmla="*/ 333375 h 354711"/>
                    <a:gd name="connsiteX2" fmla="*/ 92774 w 282606"/>
                    <a:gd name="connsiteY2" fmla="*/ 354711 h 354711"/>
                    <a:gd name="connsiteX3" fmla="*/ 282607 w 282606"/>
                    <a:gd name="connsiteY3" fmla="*/ 0 h 354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606" h="354711">
                      <a:moveTo>
                        <a:pt x="92297" y="0"/>
                      </a:moveTo>
                      <a:lnTo>
                        <a:pt x="0" y="333375"/>
                      </a:lnTo>
                      <a:lnTo>
                        <a:pt x="92774" y="354711"/>
                      </a:lnTo>
                      <a:lnTo>
                        <a:pt x="282607" y="0"/>
                      </a:lnTo>
                      <a:close/>
                    </a:path>
                  </a:pathLst>
                </a:custGeom>
                <a:solidFill>
                  <a:srgbClr val="8D74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99" name="Freeform: Shape 19298">
                  <a:extLst>
                    <a:ext uri="{FF2B5EF4-FFF2-40B4-BE49-F238E27FC236}">
                      <a16:creationId xmlns:a16="http://schemas.microsoft.com/office/drawing/2014/main" id="{E8D3F9B2-3C77-447A-9410-60A0437E0C63}"/>
                    </a:ext>
                  </a:extLst>
                </p:cNvPr>
                <p:cNvSpPr/>
                <p:nvPr/>
              </p:nvSpPr>
              <p:spPr>
                <a:xfrm>
                  <a:off x="6125527" y="3862672"/>
                  <a:ext cx="326707" cy="354711"/>
                </a:xfrm>
                <a:custGeom>
                  <a:avLst/>
                  <a:gdLst>
                    <a:gd name="connsiteX0" fmla="*/ 0 w 326707"/>
                    <a:gd name="connsiteY0" fmla="*/ 0 h 354711"/>
                    <a:gd name="connsiteX1" fmla="*/ 240506 w 326707"/>
                    <a:gd name="connsiteY1" fmla="*/ 354711 h 354711"/>
                    <a:gd name="connsiteX2" fmla="*/ 326708 w 326707"/>
                    <a:gd name="connsiteY2" fmla="*/ 310420 h 354711"/>
                    <a:gd name="connsiteX3" fmla="*/ 187547 w 326707"/>
                    <a:gd name="connsiteY3" fmla="*/ 8668 h 354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707" h="354711">
                      <a:moveTo>
                        <a:pt x="0" y="0"/>
                      </a:moveTo>
                      <a:lnTo>
                        <a:pt x="240506" y="354711"/>
                      </a:lnTo>
                      <a:lnTo>
                        <a:pt x="326708" y="310420"/>
                      </a:lnTo>
                      <a:lnTo>
                        <a:pt x="187547" y="8668"/>
                      </a:lnTo>
                      <a:close/>
                    </a:path>
                  </a:pathLst>
                </a:custGeom>
                <a:solidFill>
                  <a:srgbClr val="8D74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00" name="Freeform: Shape 19299">
                  <a:extLst>
                    <a:ext uri="{FF2B5EF4-FFF2-40B4-BE49-F238E27FC236}">
                      <a16:creationId xmlns:a16="http://schemas.microsoft.com/office/drawing/2014/main" id="{0C8808E6-A42A-472C-AA3E-570420D394C8}"/>
                    </a:ext>
                  </a:extLst>
                </p:cNvPr>
                <p:cNvSpPr/>
                <p:nvPr/>
              </p:nvSpPr>
              <p:spPr>
                <a:xfrm>
                  <a:off x="6153489" y="3876070"/>
                  <a:ext cx="217538" cy="327133"/>
                </a:xfrm>
                <a:custGeom>
                  <a:avLst/>
                  <a:gdLst>
                    <a:gd name="connsiteX0" fmla="*/ 327 w 217538"/>
                    <a:gd name="connsiteY0" fmla="*/ 3176 h 327133"/>
                    <a:gd name="connsiteX1" fmla="*/ 208830 w 217538"/>
                    <a:gd name="connsiteY1" fmla="*/ 325121 h 327133"/>
                    <a:gd name="connsiteX2" fmla="*/ 216735 w 217538"/>
                    <a:gd name="connsiteY2" fmla="*/ 320549 h 327133"/>
                    <a:gd name="connsiteX3" fmla="*/ 4042 w 217538"/>
                    <a:gd name="connsiteY3" fmla="*/ 985 h 327133"/>
                    <a:gd name="connsiteX4" fmla="*/ 327 w 217538"/>
                    <a:gd name="connsiteY4" fmla="*/ 3176 h 327133"/>
                    <a:gd name="connsiteX5" fmla="*/ 327 w 217538"/>
                    <a:gd name="connsiteY5" fmla="*/ 3176 h 327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7538" h="327133">
                      <a:moveTo>
                        <a:pt x="327" y="3176"/>
                      </a:moveTo>
                      <a:cubicBezTo>
                        <a:pt x="66050" y="112809"/>
                        <a:pt x="136059" y="220060"/>
                        <a:pt x="208830" y="325121"/>
                      </a:cubicBezTo>
                      <a:cubicBezTo>
                        <a:pt x="212163" y="329883"/>
                        <a:pt x="220069" y="325311"/>
                        <a:pt x="216735" y="320549"/>
                      </a:cubicBezTo>
                      <a:cubicBezTo>
                        <a:pt x="143298" y="215679"/>
                        <a:pt x="72813" y="108999"/>
                        <a:pt x="4042" y="985"/>
                      </a:cubicBezTo>
                      <a:cubicBezTo>
                        <a:pt x="2518" y="-1301"/>
                        <a:pt x="-1101" y="795"/>
                        <a:pt x="327" y="3176"/>
                      </a:cubicBezTo>
                      <a:lnTo>
                        <a:pt x="327" y="3176"/>
                      </a:lnTo>
                      <a:close/>
                    </a:path>
                  </a:pathLst>
                </a:custGeom>
                <a:solidFill>
                  <a:srgbClr val="8169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01" name="Freeform: Shape 19300">
                  <a:extLst>
                    <a:ext uri="{FF2B5EF4-FFF2-40B4-BE49-F238E27FC236}">
                      <a16:creationId xmlns:a16="http://schemas.microsoft.com/office/drawing/2014/main" id="{69BA4A0F-6576-46F2-820A-29E0F8EDD500}"/>
                    </a:ext>
                  </a:extLst>
                </p:cNvPr>
                <p:cNvSpPr/>
                <p:nvPr/>
              </p:nvSpPr>
              <p:spPr>
                <a:xfrm>
                  <a:off x="6355794" y="4160356"/>
                  <a:ext cx="89148" cy="44458"/>
                </a:xfrm>
                <a:custGeom>
                  <a:avLst/>
                  <a:gdLst>
                    <a:gd name="connsiteX0" fmla="*/ 1096 w 89148"/>
                    <a:gd name="connsiteY0" fmla="*/ 44454 h 44458"/>
                    <a:gd name="connsiteX1" fmla="*/ 40339 w 89148"/>
                    <a:gd name="connsiteY1" fmla="*/ 30738 h 44458"/>
                    <a:gd name="connsiteX2" fmla="*/ 87487 w 89148"/>
                    <a:gd name="connsiteY2" fmla="*/ 6354 h 44458"/>
                    <a:gd name="connsiteX3" fmla="*/ 84058 w 89148"/>
                    <a:gd name="connsiteY3" fmla="*/ 448 h 44458"/>
                    <a:gd name="connsiteX4" fmla="*/ 39672 w 89148"/>
                    <a:gd name="connsiteY4" fmla="*/ 23404 h 44458"/>
                    <a:gd name="connsiteX5" fmla="*/ 334 w 89148"/>
                    <a:gd name="connsiteY5" fmla="*/ 42549 h 44458"/>
                    <a:gd name="connsiteX6" fmla="*/ 1096 w 89148"/>
                    <a:gd name="connsiteY6" fmla="*/ 44454 h 44458"/>
                    <a:gd name="connsiteX7" fmla="*/ 1096 w 89148"/>
                    <a:gd name="connsiteY7" fmla="*/ 44454 h 44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48" h="44458">
                      <a:moveTo>
                        <a:pt x="1096" y="44454"/>
                      </a:moveTo>
                      <a:cubicBezTo>
                        <a:pt x="14621" y="43977"/>
                        <a:pt x="28147" y="36262"/>
                        <a:pt x="40339" y="30738"/>
                      </a:cubicBezTo>
                      <a:cubicBezTo>
                        <a:pt x="56436" y="23404"/>
                        <a:pt x="72152" y="15117"/>
                        <a:pt x="87487" y="6354"/>
                      </a:cubicBezTo>
                      <a:cubicBezTo>
                        <a:pt x="91297" y="4163"/>
                        <a:pt x="87868" y="-1647"/>
                        <a:pt x="84058" y="448"/>
                      </a:cubicBezTo>
                      <a:cubicBezTo>
                        <a:pt x="69580" y="8640"/>
                        <a:pt x="54817" y="16355"/>
                        <a:pt x="39672" y="23404"/>
                      </a:cubicBezTo>
                      <a:cubicBezTo>
                        <a:pt x="26623" y="29500"/>
                        <a:pt x="11383" y="33309"/>
                        <a:pt x="334" y="42549"/>
                      </a:cubicBezTo>
                      <a:cubicBezTo>
                        <a:pt x="-428" y="43216"/>
                        <a:pt x="238" y="44549"/>
                        <a:pt x="1096" y="44454"/>
                      </a:cubicBezTo>
                      <a:lnTo>
                        <a:pt x="1096" y="44454"/>
                      </a:lnTo>
                      <a:close/>
                    </a:path>
                  </a:pathLst>
                </a:custGeom>
                <a:solidFill>
                  <a:srgbClr val="8169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02" name="Freeform: Shape 19301">
                  <a:extLst>
                    <a:ext uri="{FF2B5EF4-FFF2-40B4-BE49-F238E27FC236}">
                      <a16:creationId xmlns:a16="http://schemas.microsoft.com/office/drawing/2014/main" id="{E6CE6814-5BC0-44AD-9909-312C08BEFCEA}"/>
                    </a:ext>
                  </a:extLst>
                </p:cNvPr>
                <p:cNvSpPr/>
                <p:nvPr/>
              </p:nvSpPr>
              <p:spPr>
                <a:xfrm>
                  <a:off x="5958439" y="3872919"/>
                  <a:ext cx="170225" cy="304368"/>
                </a:xfrm>
                <a:custGeom>
                  <a:avLst/>
                  <a:gdLst>
                    <a:gd name="connsiteX0" fmla="*/ 3544 w 170225"/>
                    <a:gd name="connsiteY0" fmla="*/ 303317 h 304368"/>
                    <a:gd name="connsiteX1" fmla="*/ 169851 w 170225"/>
                    <a:gd name="connsiteY1" fmla="*/ 4613 h 304368"/>
                    <a:gd name="connsiteX2" fmla="*/ 164612 w 170225"/>
                    <a:gd name="connsiteY2" fmla="*/ 1565 h 304368"/>
                    <a:gd name="connsiteX3" fmla="*/ 210 w 170225"/>
                    <a:gd name="connsiteY3" fmla="*/ 301316 h 304368"/>
                    <a:gd name="connsiteX4" fmla="*/ 3544 w 170225"/>
                    <a:gd name="connsiteY4" fmla="*/ 303317 h 304368"/>
                    <a:gd name="connsiteX5" fmla="*/ 3544 w 170225"/>
                    <a:gd name="connsiteY5" fmla="*/ 303317 h 30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225" h="304368">
                      <a:moveTo>
                        <a:pt x="3544" y="303317"/>
                      </a:moveTo>
                      <a:cubicBezTo>
                        <a:pt x="57932" y="203304"/>
                        <a:pt x="116987" y="105482"/>
                        <a:pt x="169851" y="4613"/>
                      </a:cubicBezTo>
                      <a:cubicBezTo>
                        <a:pt x="171660" y="1088"/>
                        <a:pt x="166422" y="-1960"/>
                        <a:pt x="164612" y="1565"/>
                      </a:cubicBezTo>
                      <a:cubicBezTo>
                        <a:pt x="111367" y="101863"/>
                        <a:pt x="45168" y="196922"/>
                        <a:pt x="210" y="301316"/>
                      </a:cubicBezTo>
                      <a:cubicBezTo>
                        <a:pt x="-837" y="303602"/>
                        <a:pt x="2306" y="305698"/>
                        <a:pt x="3544" y="303317"/>
                      </a:cubicBezTo>
                      <a:lnTo>
                        <a:pt x="3544" y="303317"/>
                      </a:lnTo>
                      <a:close/>
                    </a:path>
                  </a:pathLst>
                </a:custGeom>
                <a:solidFill>
                  <a:srgbClr val="8169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03" name="Freeform: Shape 19302">
                  <a:extLst>
                    <a:ext uri="{FF2B5EF4-FFF2-40B4-BE49-F238E27FC236}">
                      <a16:creationId xmlns:a16="http://schemas.microsoft.com/office/drawing/2014/main" id="{26FFC495-D1C9-41E6-A2D9-92D1391017AA}"/>
                    </a:ext>
                  </a:extLst>
                </p:cNvPr>
                <p:cNvSpPr/>
                <p:nvPr/>
              </p:nvSpPr>
              <p:spPr>
                <a:xfrm>
                  <a:off x="5888904" y="4156225"/>
                  <a:ext cx="99263" cy="30100"/>
                </a:xfrm>
                <a:custGeom>
                  <a:avLst/>
                  <a:gdLst>
                    <a:gd name="connsiteX0" fmla="*/ 5832 w 99263"/>
                    <a:gd name="connsiteY0" fmla="*/ 2675 h 30100"/>
                    <a:gd name="connsiteX1" fmla="*/ 3832 w 99263"/>
                    <a:gd name="connsiteY1" fmla="*/ 770 h 30100"/>
                    <a:gd name="connsiteX2" fmla="*/ 1641 w 99263"/>
                    <a:gd name="connsiteY2" fmla="*/ 4484 h 30100"/>
                    <a:gd name="connsiteX3" fmla="*/ 95272 w 99263"/>
                    <a:gd name="connsiteY3" fmla="*/ 29916 h 30100"/>
                    <a:gd name="connsiteX4" fmla="*/ 96987 w 99263"/>
                    <a:gd name="connsiteY4" fmla="*/ 23630 h 30100"/>
                    <a:gd name="connsiteX5" fmla="*/ 2213 w 99263"/>
                    <a:gd name="connsiteY5" fmla="*/ 8 h 30100"/>
                    <a:gd name="connsiteX6" fmla="*/ 1070 w 99263"/>
                    <a:gd name="connsiteY6" fmla="*/ 4199 h 30100"/>
                    <a:gd name="connsiteX7" fmla="*/ 3642 w 99263"/>
                    <a:gd name="connsiteY7" fmla="*/ 5342 h 30100"/>
                    <a:gd name="connsiteX8" fmla="*/ 5832 w 99263"/>
                    <a:gd name="connsiteY8" fmla="*/ 2675 h 30100"/>
                    <a:gd name="connsiteX9" fmla="*/ 5832 w 99263"/>
                    <a:gd name="connsiteY9" fmla="*/ 2675 h 3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9263" h="30100">
                      <a:moveTo>
                        <a:pt x="5832" y="2675"/>
                      </a:moveTo>
                      <a:cubicBezTo>
                        <a:pt x="5166" y="2008"/>
                        <a:pt x="4499" y="1436"/>
                        <a:pt x="3832" y="770"/>
                      </a:cubicBezTo>
                      <a:cubicBezTo>
                        <a:pt x="3070" y="2008"/>
                        <a:pt x="2403" y="3246"/>
                        <a:pt x="1641" y="4484"/>
                      </a:cubicBezTo>
                      <a:cubicBezTo>
                        <a:pt x="32312" y="14486"/>
                        <a:pt x="64506" y="19915"/>
                        <a:pt x="95272" y="29916"/>
                      </a:cubicBezTo>
                      <a:cubicBezTo>
                        <a:pt x="99273" y="31250"/>
                        <a:pt x="100987" y="24963"/>
                        <a:pt x="96987" y="23630"/>
                      </a:cubicBezTo>
                      <a:cubicBezTo>
                        <a:pt x="66792" y="13628"/>
                        <a:pt x="34026" y="2294"/>
                        <a:pt x="2213" y="8"/>
                      </a:cubicBezTo>
                      <a:cubicBezTo>
                        <a:pt x="117" y="-183"/>
                        <a:pt x="-930" y="3246"/>
                        <a:pt x="1070" y="4199"/>
                      </a:cubicBezTo>
                      <a:cubicBezTo>
                        <a:pt x="1927" y="4580"/>
                        <a:pt x="2784" y="4961"/>
                        <a:pt x="3642" y="5342"/>
                      </a:cubicBezTo>
                      <a:cubicBezTo>
                        <a:pt x="5451" y="6104"/>
                        <a:pt x="7356" y="4199"/>
                        <a:pt x="5832" y="2675"/>
                      </a:cubicBezTo>
                      <a:lnTo>
                        <a:pt x="5832" y="2675"/>
                      </a:lnTo>
                      <a:close/>
                    </a:path>
                  </a:pathLst>
                </a:custGeom>
                <a:solidFill>
                  <a:srgbClr val="8169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9304" name="Freeform: Shape 19303">
                <a:extLst>
                  <a:ext uri="{FF2B5EF4-FFF2-40B4-BE49-F238E27FC236}">
                    <a16:creationId xmlns:a16="http://schemas.microsoft.com/office/drawing/2014/main" id="{3CF039ED-09F4-495A-97D5-110F90741AEA}"/>
                  </a:ext>
                </a:extLst>
              </p:cNvPr>
              <p:cNvSpPr/>
              <p:nvPr/>
            </p:nvSpPr>
            <p:spPr>
              <a:xfrm>
                <a:off x="6199060" y="3045468"/>
                <a:ext cx="396360" cy="404866"/>
              </a:xfrm>
              <a:custGeom>
                <a:avLst/>
                <a:gdLst>
                  <a:gd name="connsiteX0" fmla="*/ 0 w 396360"/>
                  <a:gd name="connsiteY0" fmla="*/ 259039 h 404866"/>
                  <a:gd name="connsiteX1" fmla="*/ 206788 w 396360"/>
                  <a:gd name="connsiteY1" fmla="*/ 152264 h 404866"/>
                  <a:gd name="connsiteX2" fmla="*/ 280321 w 396360"/>
                  <a:gd name="connsiteY2" fmla="*/ 78731 h 404866"/>
                  <a:gd name="connsiteX3" fmla="*/ 280321 w 396360"/>
                  <a:gd name="connsiteY3" fmla="*/ 5198 h 404866"/>
                  <a:gd name="connsiteX4" fmla="*/ 395573 w 396360"/>
                  <a:gd name="connsiteY4" fmla="*/ 27105 h 404866"/>
                  <a:gd name="connsiteX5" fmla="*/ 375666 w 396360"/>
                  <a:gd name="connsiteY5" fmla="*/ 120545 h 404866"/>
                  <a:gd name="connsiteX6" fmla="*/ 67151 w 396360"/>
                  <a:gd name="connsiteY6" fmla="*/ 404867 h 404866"/>
                  <a:gd name="connsiteX7" fmla="*/ 0 w 396360"/>
                  <a:gd name="connsiteY7" fmla="*/ 259039 h 40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360" h="404866">
                    <a:moveTo>
                      <a:pt x="0" y="259039"/>
                    </a:moveTo>
                    <a:cubicBezTo>
                      <a:pt x="0" y="259039"/>
                      <a:pt x="94679" y="238370"/>
                      <a:pt x="206788" y="152264"/>
                    </a:cubicBezTo>
                    <a:cubicBezTo>
                      <a:pt x="239554" y="127118"/>
                      <a:pt x="280321" y="78731"/>
                      <a:pt x="280321" y="78731"/>
                    </a:cubicBezTo>
                    <a:cubicBezTo>
                      <a:pt x="280321" y="78731"/>
                      <a:pt x="260414" y="11103"/>
                      <a:pt x="280321" y="5198"/>
                    </a:cubicBezTo>
                    <a:cubicBezTo>
                      <a:pt x="300228" y="-803"/>
                      <a:pt x="395573" y="-8709"/>
                      <a:pt x="395573" y="27105"/>
                    </a:cubicBezTo>
                    <a:cubicBezTo>
                      <a:pt x="395573" y="62919"/>
                      <a:pt x="402431" y="114640"/>
                      <a:pt x="375666" y="120545"/>
                    </a:cubicBezTo>
                    <a:cubicBezTo>
                      <a:pt x="361569" y="123689"/>
                      <a:pt x="323279" y="276660"/>
                      <a:pt x="67151" y="404867"/>
                    </a:cubicBezTo>
                    <a:lnTo>
                      <a:pt x="0" y="259039"/>
                    </a:lnTo>
                    <a:close/>
                  </a:path>
                </a:pathLst>
              </a:custGeom>
              <a:solidFill>
                <a:srgbClr val="F5D4BF"/>
              </a:solidFill>
              <a:ln w="9525" cap="flat">
                <a:solidFill>
                  <a:srgbClr val="3535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05" name="Freeform: Shape 19304">
                <a:extLst>
                  <a:ext uri="{FF2B5EF4-FFF2-40B4-BE49-F238E27FC236}">
                    <a16:creationId xmlns:a16="http://schemas.microsoft.com/office/drawing/2014/main" id="{9C3866ED-E624-47AF-95A6-D4083BE01E3D}"/>
                  </a:ext>
                </a:extLst>
              </p:cNvPr>
              <p:cNvSpPr/>
              <p:nvPr/>
            </p:nvSpPr>
            <p:spPr>
              <a:xfrm>
                <a:off x="5952077" y="3273170"/>
                <a:ext cx="380523" cy="595979"/>
              </a:xfrm>
              <a:custGeom>
                <a:avLst/>
                <a:gdLst>
                  <a:gd name="connsiteX0" fmla="*/ 149162 w 380523"/>
                  <a:gd name="connsiteY0" fmla="*/ 0 h 595979"/>
                  <a:gd name="connsiteX1" fmla="*/ 41053 w 380523"/>
                  <a:gd name="connsiteY1" fmla="*/ 84487 h 595979"/>
                  <a:gd name="connsiteX2" fmla="*/ 0 w 380523"/>
                  <a:gd name="connsiteY2" fmla="*/ 595979 h 595979"/>
                  <a:gd name="connsiteX3" fmla="*/ 380524 w 380523"/>
                  <a:gd name="connsiteY3" fmla="*/ 595979 h 595979"/>
                  <a:gd name="connsiteX4" fmla="*/ 206978 w 380523"/>
                  <a:gd name="connsiteY4" fmla="*/ 0 h 595979"/>
                  <a:gd name="connsiteX5" fmla="*/ 149162 w 380523"/>
                  <a:gd name="connsiteY5" fmla="*/ 0 h 59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523" h="595979">
                    <a:moveTo>
                      <a:pt x="149162" y="0"/>
                    </a:moveTo>
                    <a:cubicBezTo>
                      <a:pt x="149162" y="0"/>
                      <a:pt x="68485" y="14478"/>
                      <a:pt x="41053" y="84487"/>
                    </a:cubicBezTo>
                    <a:cubicBezTo>
                      <a:pt x="13621" y="154496"/>
                      <a:pt x="0" y="595979"/>
                      <a:pt x="0" y="595979"/>
                    </a:cubicBezTo>
                    <a:lnTo>
                      <a:pt x="380524" y="595979"/>
                    </a:lnTo>
                    <a:cubicBezTo>
                      <a:pt x="380524" y="595979"/>
                      <a:pt x="367094" y="37910"/>
                      <a:pt x="206978" y="0"/>
                    </a:cubicBezTo>
                    <a:lnTo>
                      <a:pt x="149162" y="0"/>
                    </a:lnTo>
                    <a:close/>
                  </a:path>
                </a:pathLst>
              </a:custGeom>
              <a:solidFill>
                <a:srgbClr val="297D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9306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5806806" y="2930859"/>
                <a:ext cx="102979" cy="134860"/>
                <a:chOff x="5806806" y="2930859"/>
                <a:chExt cx="102979" cy="134860"/>
              </a:xfrm>
            </p:grpSpPr>
            <p:grpSp>
              <p:nvGrpSpPr>
                <p:cNvPr id="19307" name="Graphic 19209">
                  <a:extLst>
                    <a:ext uri="{FF2B5EF4-FFF2-40B4-BE49-F238E27FC236}">
                      <a16:creationId xmlns:a16="http://schemas.microsoft.com/office/drawing/2014/main" id="{3994023D-35DD-47DD-A374-668B765813EC}"/>
                    </a:ext>
                  </a:extLst>
                </p:cNvPr>
                <p:cNvGrpSpPr/>
                <p:nvPr/>
              </p:nvGrpSpPr>
              <p:grpSpPr>
                <a:xfrm>
                  <a:off x="5806806" y="2930859"/>
                  <a:ext cx="102979" cy="134860"/>
                  <a:chOff x="5806806" y="2930859"/>
                  <a:chExt cx="102979" cy="134860"/>
                </a:xfrm>
              </p:grpSpPr>
              <p:sp>
                <p:nvSpPr>
                  <p:cNvPr id="19308" name="Freeform: Shape 19307">
                    <a:extLst>
                      <a:ext uri="{FF2B5EF4-FFF2-40B4-BE49-F238E27FC236}">
                        <a16:creationId xmlns:a16="http://schemas.microsoft.com/office/drawing/2014/main" id="{C85E8B45-3D13-4098-816C-AB59E7B0A340}"/>
                      </a:ext>
                    </a:extLst>
                  </p:cNvPr>
                  <p:cNvSpPr/>
                  <p:nvPr/>
                </p:nvSpPr>
                <p:spPr>
                  <a:xfrm>
                    <a:off x="5806806" y="2930859"/>
                    <a:ext cx="102979" cy="134860"/>
                  </a:xfrm>
                  <a:custGeom>
                    <a:avLst/>
                    <a:gdLst>
                      <a:gd name="connsiteX0" fmla="*/ 102980 w 102979"/>
                      <a:gd name="connsiteY0" fmla="*/ 22842 h 134860"/>
                      <a:gd name="connsiteX1" fmla="*/ 29542 w 102979"/>
                      <a:gd name="connsiteY1" fmla="*/ 7507 h 134860"/>
                      <a:gd name="connsiteX2" fmla="*/ 2301 w 102979"/>
                      <a:gd name="connsiteY2" fmla="*/ 79706 h 134860"/>
                      <a:gd name="connsiteX3" fmla="*/ 60308 w 102979"/>
                      <a:gd name="connsiteY3" fmla="*/ 133237 h 134860"/>
                      <a:gd name="connsiteX4" fmla="*/ 98884 w 102979"/>
                      <a:gd name="connsiteY4" fmla="*/ 125617 h 134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979" h="134860">
                        <a:moveTo>
                          <a:pt x="102980" y="22842"/>
                        </a:moveTo>
                        <a:cubicBezTo>
                          <a:pt x="87835" y="-304"/>
                          <a:pt x="53164" y="-6685"/>
                          <a:pt x="29542" y="7507"/>
                        </a:cubicBezTo>
                        <a:cubicBezTo>
                          <a:pt x="5825" y="21699"/>
                          <a:pt x="-5129" y="53036"/>
                          <a:pt x="2301" y="79706"/>
                        </a:cubicBezTo>
                        <a:cubicBezTo>
                          <a:pt x="9730" y="106376"/>
                          <a:pt x="33447" y="127046"/>
                          <a:pt x="60308" y="133237"/>
                        </a:cubicBezTo>
                        <a:cubicBezTo>
                          <a:pt x="73643" y="136380"/>
                          <a:pt x="89359" y="135523"/>
                          <a:pt x="98884" y="125617"/>
                        </a:cubicBezTo>
                      </a:path>
                    </a:pathLst>
                  </a:custGeom>
                  <a:solidFill>
                    <a:srgbClr val="F5D4B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09" name="Freeform: Shape 19308">
                    <a:extLst>
                      <a:ext uri="{FF2B5EF4-FFF2-40B4-BE49-F238E27FC236}">
                        <a16:creationId xmlns:a16="http://schemas.microsoft.com/office/drawing/2014/main" id="{83126350-6C51-48AE-A238-C37FE3AE7323}"/>
                      </a:ext>
                    </a:extLst>
                  </p:cNvPr>
                  <p:cNvSpPr/>
                  <p:nvPr/>
                </p:nvSpPr>
                <p:spPr>
                  <a:xfrm>
                    <a:off x="5842323" y="2953836"/>
                    <a:ext cx="57100" cy="90070"/>
                  </a:xfrm>
                  <a:custGeom>
                    <a:avLst/>
                    <a:gdLst>
                      <a:gd name="connsiteX0" fmla="*/ 3931 w 57100"/>
                      <a:gd name="connsiteY0" fmla="*/ 6533 h 90070"/>
                      <a:gd name="connsiteX1" fmla="*/ 49651 w 57100"/>
                      <a:gd name="connsiteY1" fmla="*/ 36156 h 90070"/>
                      <a:gd name="connsiteX2" fmla="*/ 55270 w 57100"/>
                      <a:gd name="connsiteY2" fmla="*/ 30536 h 90070"/>
                      <a:gd name="connsiteX3" fmla="*/ 2311 w 57100"/>
                      <a:gd name="connsiteY3" fmla="*/ 44347 h 90070"/>
                      <a:gd name="connsiteX4" fmla="*/ 32220 w 57100"/>
                      <a:gd name="connsiteY4" fmla="*/ 90067 h 90070"/>
                      <a:gd name="connsiteX5" fmla="*/ 33268 w 57100"/>
                      <a:gd name="connsiteY5" fmla="*/ 82257 h 90070"/>
                      <a:gd name="connsiteX6" fmla="*/ 10693 w 57100"/>
                      <a:gd name="connsiteY6" fmla="*/ 47205 h 90070"/>
                      <a:gd name="connsiteX7" fmla="*/ 51175 w 57100"/>
                      <a:gd name="connsiteY7" fmla="*/ 37489 h 90070"/>
                      <a:gd name="connsiteX8" fmla="*/ 56794 w 57100"/>
                      <a:gd name="connsiteY8" fmla="*/ 31869 h 90070"/>
                      <a:gd name="connsiteX9" fmla="*/ 4026 w 57100"/>
                      <a:gd name="connsiteY9" fmla="*/ 246 h 90070"/>
                      <a:gd name="connsiteX10" fmla="*/ 3931 w 57100"/>
                      <a:gd name="connsiteY10" fmla="*/ 6533 h 90070"/>
                      <a:gd name="connsiteX11" fmla="*/ 3931 w 57100"/>
                      <a:gd name="connsiteY11" fmla="*/ 6533 h 90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100" h="90070">
                        <a:moveTo>
                          <a:pt x="3931" y="6533"/>
                        </a:moveTo>
                        <a:cubicBezTo>
                          <a:pt x="24409" y="6152"/>
                          <a:pt x="41650" y="17296"/>
                          <a:pt x="49651" y="36156"/>
                        </a:cubicBezTo>
                        <a:cubicBezTo>
                          <a:pt x="51556" y="34251"/>
                          <a:pt x="53365" y="32441"/>
                          <a:pt x="55270" y="30536"/>
                        </a:cubicBezTo>
                        <a:cubicBezTo>
                          <a:pt x="37078" y="17391"/>
                          <a:pt x="10884" y="22440"/>
                          <a:pt x="2311" y="44347"/>
                        </a:cubicBezTo>
                        <a:cubicBezTo>
                          <a:pt x="-6071" y="65874"/>
                          <a:pt x="9360" y="89305"/>
                          <a:pt x="32220" y="90067"/>
                        </a:cubicBezTo>
                        <a:cubicBezTo>
                          <a:pt x="36697" y="90258"/>
                          <a:pt x="37649" y="83304"/>
                          <a:pt x="33268" y="82257"/>
                        </a:cubicBezTo>
                        <a:cubicBezTo>
                          <a:pt x="17551" y="78447"/>
                          <a:pt x="2978" y="65016"/>
                          <a:pt x="10693" y="47205"/>
                        </a:cubicBezTo>
                        <a:cubicBezTo>
                          <a:pt x="18028" y="30345"/>
                          <a:pt x="36792" y="27107"/>
                          <a:pt x="51175" y="37489"/>
                        </a:cubicBezTo>
                        <a:cubicBezTo>
                          <a:pt x="54889" y="40251"/>
                          <a:pt x="58128" y="35108"/>
                          <a:pt x="56794" y="31869"/>
                        </a:cubicBezTo>
                        <a:cubicBezTo>
                          <a:pt x="47841" y="10629"/>
                          <a:pt x="26981" y="-1944"/>
                          <a:pt x="4026" y="246"/>
                        </a:cubicBezTo>
                        <a:cubicBezTo>
                          <a:pt x="121" y="723"/>
                          <a:pt x="-70" y="6628"/>
                          <a:pt x="3931" y="6533"/>
                        </a:cubicBezTo>
                        <a:lnTo>
                          <a:pt x="3931" y="6533"/>
                        </a:lnTo>
                        <a:close/>
                      </a:path>
                    </a:pathLst>
                  </a:custGeom>
                  <a:solidFill>
                    <a:srgbClr val="8E5B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9310" name="Freeform: Shape 19309">
                  <a:extLst>
                    <a:ext uri="{FF2B5EF4-FFF2-40B4-BE49-F238E27FC236}">
                      <a16:creationId xmlns:a16="http://schemas.microsoft.com/office/drawing/2014/main" id="{CBDF14E4-E8AC-4DE7-B52C-385719458BD9}"/>
                    </a:ext>
                  </a:extLst>
                </p:cNvPr>
                <p:cNvSpPr/>
                <p:nvPr/>
              </p:nvSpPr>
              <p:spPr>
                <a:xfrm>
                  <a:off x="5824914" y="2962674"/>
                  <a:ext cx="80468" cy="88149"/>
                </a:xfrm>
                <a:custGeom>
                  <a:avLst/>
                  <a:gdLst>
                    <a:gd name="connsiteX0" fmla="*/ 38009 w 80468"/>
                    <a:gd name="connsiteY0" fmla="*/ 9601 h 88149"/>
                    <a:gd name="connsiteX1" fmla="*/ 14673 w 80468"/>
                    <a:gd name="connsiteY1" fmla="*/ 1505 h 88149"/>
                    <a:gd name="connsiteX2" fmla="*/ 195 w 80468"/>
                    <a:gd name="connsiteY2" fmla="*/ 23413 h 88149"/>
                    <a:gd name="connsiteX3" fmla="*/ 5529 w 80468"/>
                    <a:gd name="connsiteY3" fmla="*/ 50178 h 88149"/>
                    <a:gd name="connsiteX4" fmla="*/ 29627 w 80468"/>
                    <a:gd name="connsiteY4" fmla="*/ 81229 h 88149"/>
                    <a:gd name="connsiteX5" fmla="*/ 67536 w 80468"/>
                    <a:gd name="connsiteY5" fmla="*/ 84563 h 88149"/>
                    <a:gd name="connsiteX6" fmla="*/ 80395 w 80468"/>
                    <a:gd name="connsiteY6" fmla="*/ 66942 h 88149"/>
                    <a:gd name="connsiteX7" fmla="*/ 74966 w 80468"/>
                    <a:gd name="connsiteY7" fmla="*/ 48749 h 88149"/>
                    <a:gd name="connsiteX8" fmla="*/ 37056 w 80468"/>
                    <a:gd name="connsiteY8" fmla="*/ 7506 h 8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468" h="88149">
                      <a:moveTo>
                        <a:pt x="38009" y="9601"/>
                      </a:moveTo>
                      <a:cubicBezTo>
                        <a:pt x="34485" y="1124"/>
                        <a:pt x="23055" y="-2210"/>
                        <a:pt x="14673" y="1505"/>
                      </a:cubicBezTo>
                      <a:cubicBezTo>
                        <a:pt x="6291" y="5220"/>
                        <a:pt x="1147" y="14269"/>
                        <a:pt x="195" y="23413"/>
                      </a:cubicBezTo>
                      <a:cubicBezTo>
                        <a:pt x="-758" y="32557"/>
                        <a:pt x="1909" y="41701"/>
                        <a:pt x="5529" y="50178"/>
                      </a:cubicBezTo>
                      <a:cubicBezTo>
                        <a:pt x="10767" y="62370"/>
                        <a:pt x="18483" y="73990"/>
                        <a:pt x="29627" y="81229"/>
                      </a:cubicBezTo>
                      <a:cubicBezTo>
                        <a:pt x="40771" y="88468"/>
                        <a:pt x="55725" y="90754"/>
                        <a:pt x="67536" y="84563"/>
                      </a:cubicBezTo>
                      <a:cubicBezTo>
                        <a:pt x="74299" y="81039"/>
                        <a:pt x="79728" y="74467"/>
                        <a:pt x="80395" y="66942"/>
                      </a:cubicBezTo>
                      <a:cubicBezTo>
                        <a:pt x="80967" y="60560"/>
                        <a:pt x="78109" y="54274"/>
                        <a:pt x="74966" y="48749"/>
                      </a:cubicBezTo>
                      <a:cubicBezTo>
                        <a:pt x="65631" y="32366"/>
                        <a:pt x="52582" y="18174"/>
                        <a:pt x="37056" y="7506"/>
                      </a:cubicBezTo>
                    </a:path>
                  </a:pathLst>
                </a:custGeom>
                <a:solidFill>
                  <a:srgbClr val="F5D4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9311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5786016" y="2547978"/>
                <a:ext cx="642535" cy="796343"/>
                <a:chOff x="5786016" y="2547978"/>
                <a:chExt cx="642535" cy="796343"/>
              </a:xfrm>
            </p:grpSpPr>
            <p:sp>
              <p:nvSpPr>
                <p:cNvPr id="19312" name="Freeform: Shape 19311">
                  <a:extLst>
                    <a:ext uri="{FF2B5EF4-FFF2-40B4-BE49-F238E27FC236}">
                      <a16:creationId xmlns:a16="http://schemas.microsoft.com/office/drawing/2014/main" id="{7AFAE701-EA13-4604-84AB-B2945F02F873}"/>
                    </a:ext>
                  </a:extLst>
                </p:cNvPr>
                <p:cNvSpPr/>
                <p:nvPr/>
              </p:nvSpPr>
              <p:spPr>
                <a:xfrm>
                  <a:off x="5786016" y="2547978"/>
                  <a:ext cx="642535" cy="466111"/>
                </a:xfrm>
                <a:custGeom>
                  <a:avLst/>
                  <a:gdLst>
                    <a:gd name="connsiteX0" fmla="*/ 582208 w 642535"/>
                    <a:gd name="connsiteY0" fmla="*/ 466112 h 466111"/>
                    <a:gd name="connsiteX1" fmla="*/ 586970 w 642535"/>
                    <a:gd name="connsiteY1" fmla="*/ 262372 h 466111"/>
                    <a:gd name="connsiteX2" fmla="*/ 641263 w 642535"/>
                    <a:gd name="connsiteY2" fmla="*/ 180933 h 466111"/>
                    <a:gd name="connsiteX3" fmla="*/ 558681 w 642535"/>
                    <a:gd name="connsiteY3" fmla="*/ 128355 h 466111"/>
                    <a:gd name="connsiteX4" fmla="*/ 534297 w 642535"/>
                    <a:gd name="connsiteY4" fmla="*/ 22342 h 466111"/>
                    <a:gd name="connsiteX5" fmla="*/ 422759 w 642535"/>
                    <a:gd name="connsiteY5" fmla="*/ 8721 h 466111"/>
                    <a:gd name="connsiteX6" fmla="*/ 341797 w 642535"/>
                    <a:gd name="connsiteY6" fmla="*/ 90541 h 466111"/>
                    <a:gd name="connsiteX7" fmla="*/ 232069 w 642535"/>
                    <a:gd name="connsiteY7" fmla="*/ 27390 h 466111"/>
                    <a:gd name="connsiteX8" fmla="*/ 159202 w 642535"/>
                    <a:gd name="connsiteY8" fmla="*/ 130927 h 466111"/>
                    <a:gd name="connsiteX9" fmla="*/ 73192 w 642535"/>
                    <a:gd name="connsiteY9" fmla="*/ 84540 h 466111"/>
                    <a:gd name="connsiteX10" fmla="*/ 1564 w 642535"/>
                    <a:gd name="connsiteY10" fmla="*/ 151025 h 466111"/>
                    <a:gd name="connsiteX11" fmla="*/ 41378 w 642535"/>
                    <a:gd name="connsiteY11" fmla="*/ 240274 h 466111"/>
                    <a:gd name="connsiteX12" fmla="*/ 3754 w 642535"/>
                    <a:gd name="connsiteY12" fmla="*/ 283994 h 466111"/>
                    <a:gd name="connsiteX13" fmla="*/ 33377 w 642535"/>
                    <a:gd name="connsiteY13" fmla="*/ 333429 h 466111"/>
                    <a:gd name="connsiteX14" fmla="*/ 67286 w 642535"/>
                    <a:gd name="connsiteY14" fmla="*/ 343049 h 466111"/>
                    <a:gd name="connsiteX15" fmla="*/ 98719 w 642535"/>
                    <a:gd name="connsiteY15" fmla="*/ 412581 h 46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42535" h="466111">
                      <a:moveTo>
                        <a:pt x="582208" y="466112"/>
                      </a:moveTo>
                      <a:cubicBezTo>
                        <a:pt x="583065" y="415248"/>
                        <a:pt x="586113" y="313236"/>
                        <a:pt x="586970" y="262372"/>
                      </a:cubicBezTo>
                      <a:cubicBezTo>
                        <a:pt x="622689" y="255609"/>
                        <a:pt x="648692" y="216462"/>
                        <a:pt x="641263" y="180933"/>
                      </a:cubicBezTo>
                      <a:cubicBezTo>
                        <a:pt x="633738" y="145405"/>
                        <a:pt x="594114" y="120164"/>
                        <a:pt x="558681" y="128355"/>
                      </a:cubicBezTo>
                      <a:cubicBezTo>
                        <a:pt x="577159" y="93684"/>
                        <a:pt x="564777" y="47107"/>
                        <a:pt x="534297" y="22342"/>
                      </a:cubicBezTo>
                      <a:cubicBezTo>
                        <a:pt x="503817" y="-2423"/>
                        <a:pt x="459145" y="-6042"/>
                        <a:pt x="422759" y="8721"/>
                      </a:cubicBezTo>
                      <a:cubicBezTo>
                        <a:pt x="386374" y="23485"/>
                        <a:pt x="358084" y="54822"/>
                        <a:pt x="341797" y="90541"/>
                      </a:cubicBezTo>
                      <a:cubicBezTo>
                        <a:pt x="327700" y="46440"/>
                        <a:pt x="277312" y="17389"/>
                        <a:pt x="232069" y="27390"/>
                      </a:cubicBezTo>
                      <a:cubicBezTo>
                        <a:pt x="186825" y="37392"/>
                        <a:pt x="153297" y="84921"/>
                        <a:pt x="159202" y="130927"/>
                      </a:cubicBezTo>
                      <a:cubicBezTo>
                        <a:pt x="143962" y="99685"/>
                        <a:pt x="107672" y="80159"/>
                        <a:pt x="73192" y="84540"/>
                      </a:cubicBezTo>
                      <a:cubicBezTo>
                        <a:pt x="38711" y="88922"/>
                        <a:pt x="8517" y="116925"/>
                        <a:pt x="1564" y="151025"/>
                      </a:cubicBezTo>
                      <a:cubicBezTo>
                        <a:pt x="-5390" y="185124"/>
                        <a:pt x="11374" y="222653"/>
                        <a:pt x="41378" y="240274"/>
                      </a:cubicBezTo>
                      <a:cubicBezTo>
                        <a:pt x="21376" y="245037"/>
                        <a:pt x="5564" y="263515"/>
                        <a:pt x="3754" y="283994"/>
                      </a:cubicBezTo>
                      <a:cubicBezTo>
                        <a:pt x="2040" y="304473"/>
                        <a:pt x="14518" y="325332"/>
                        <a:pt x="33377" y="333429"/>
                      </a:cubicBezTo>
                      <a:cubicBezTo>
                        <a:pt x="44140" y="338096"/>
                        <a:pt x="56332" y="338763"/>
                        <a:pt x="67286" y="343049"/>
                      </a:cubicBezTo>
                      <a:cubicBezTo>
                        <a:pt x="93575" y="353241"/>
                        <a:pt x="108339" y="386102"/>
                        <a:pt x="98719" y="412581"/>
                      </a:cubicBezTo>
                    </a:path>
                  </a:pathLst>
                </a:custGeom>
                <a:solidFill>
                  <a:srgbClr val="4040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3" name="Freeform: Shape 19312">
                  <a:extLst>
                    <a:ext uri="{FF2B5EF4-FFF2-40B4-BE49-F238E27FC236}">
                      <a16:creationId xmlns:a16="http://schemas.microsoft.com/office/drawing/2014/main" id="{A1591B80-9B07-4474-9AD0-82034F562BF4}"/>
                    </a:ext>
                  </a:extLst>
                </p:cNvPr>
                <p:cNvSpPr/>
                <p:nvPr/>
              </p:nvSpPr>
              <p:spPr>
                <a:xfrm>
                  <a:off x="5888418" y="2708558"/>
                  <a:ext cx="483667" cy="635763"/>
                </a:xfrm>
                <a:custGeom>
                  <a:avLst/>
                  <a:gdLst>
                    <a:gd name="connsiteX0" fmla="*/ 171958 w 483667"/>
                    <a:gd name="connsiteY0" fmla="*/ 3399 h 635763"/>
                    <a:gd name="connsiteX1" fmla="*/ 480949 w 483667"/>
                    <a:gd name="connsiteY1" fmla="*/ 161514 h 635763"/>
                    <a:gd name="connsiteX2" fmla="*/ 472662 w 483667"/>
                    <a:gd name="connsiteY2" fmla="*/ 338488 h 635763"/>
                    <a:gd name="connsiteX3" fmla="*/ 274447 w 483667"/>
                    <a:gd name="connsiteY3" fmla="*/ 524035 h 635763"/>
                    <a:gd name="connsiteX4" fmla="*/ 276066 w 483667"/>
                    <a:gd name="connsiteY4" fmla="*/ 590710 h 635763"/>
                    <a:gd name="connsiteX5" fmla="*/ 231013 w 483667"/>
                    <a:gd name="connsiteY5" fmla="*/ 635764 h 635763"/>
                    <a:gd name="connsiteX6" fmla="*/ 231013 w 483667"/>
                    <a:gd name="connsiteY6" fmla="*/ 635764 h 635763"/>
                    <a:gd name="connsiteX7" fmla="*/ 186531 w 483667"/>
                    <a:gd name="connsiteY7" fmla="*/ 583852 h 635763"/>
                    <a:gd name="connsiteX8" fmla="*/ 188626 w 483667"/>
                    <a:gd name="connsiteY8" fmla="*/ 526988 h 635763"/>
                    <a:gd name="connsiteX9" fmla="*/ 222 w 483667"/>
                    <a:gd name="connsiteY9" fmla="*/ 237428 h 635763"/>
                    <a:gd name="connsiteX10" fmla="*/ 171958 w 483667"/>
                    <a:gd name="connsiteY10" fmla="*/ 3399 h 63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3667" h="635763">
                      <a:moveTo>
                        <a:pt x="171958" y="3399"/>
                      </a:moveTo>
                      <a:cubicBezTo>
                        <a:pt x="304450" y="-10793"/>
                        <a:pt x="469423" y="15305"/>
                        <a:pt x="480949" y="161514"/>
                      </a:cubicBezTo>
                      <a:cubicBezTo>
                        <a:pt x="485330" y="217426"/>
                        <a:pt x="485616" y="279814"/>
                        <a:pt x="472662" y="338488"/>
                      </a:cubicBezTo>
                      <a:cubicBezTo>
                        <a:pt x="435800" y="506128"/>
                        <a:pt x="274447" y="524035"/>
                        <a:pt x="274447" y="524035"/>
                      </a:cubicBezTo>
                      <a:lnTo>
                        <a:pt x="276066" y="590710"/>
                      </a:lnTo>
                      <a:cubicBezTo>
                        <a:pt x="276066" y="615571"/>
                        <a:pt x="255873" y="635764"/>
                        <a:pt x="231013" y="635764"/>
                      </a:cubicBezTo>
                      <a:lnTo>
                        <a:pt x="231013" y="635764"/>
                      </a:lnTo>
                      <a:cubicBezTo>
                        <a:pt x="203390" y="635764"/>
                        <a:pt x="182340" y="611094"/>
                        <a:pt x="186531" y="583852"/>
                      </a:cubicBezTo>
                      <a:lnTo>
                        <a:pt x="188626" y="526988"/>
                      </a:lnTo>
                      <a:cubicBezTo>
                        <a:pt x="188626" y="526988"/>
                        <a:pt x="-7493" y="492031"/>
                        <a:pt x="222" y="237428"/>
                      </a:cubicBezTo>
                      <a:cubicBezTo>
                        <a:pt x="6127" y="45595"/>
                        <a:pt x="38227" y="17782"/>
                        <a:pt x="171958" y="3399"/>
                      </a:cubicBezTo>
                      <a:close/>
                    </a:path>
                  </a:pathLst>
                </a:custGeom>
                <a:solidFill>
                  <a:srgbClr val="F5D4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4" name="Freeform: Shape 19313">
                  <a:extLst>
                    <a:ext uri="{FF2B5EF4-FFF2-40B4-BE49-F238E27FC236}">
                      <a16:creationId xmlns:a16="http://schemas.microsoft.com/office/drawing/2014/main" id="{CFA7C91A-0ED1-41DB-92A3-1E9812FA50AB}"/>
                    </a:ext>
                  </a:extLst>
                </p:cNvPr>
                <p:cNvSpPr/>
                <p:nvPr/>
              </p:nvSpPr>
              <p:spPr>
                <a:xfrm>
                  <a:off x="5990374" y="2883558"/>
                  <a:ext cx="101193" cy="35934"/>
                </a:xfrm>
                <a:custGeom>
                  <a:avLst/>
                  <a:gdLst>
                    <a:gd name="connsiteX0" fmla="*/ 565 w 101193"/>
                    <a:gd name="connsiteY0" fmla="*/ 31758 h 35934"/>
                    <a:gd name="connsiteX1" fmla="*/ 10185 w 101193"/>
                    <a:gd name="connsiteY1" fmla="*/ 15089 h 35934"/>
                    <a:gd name="connsiteX2" fmla="*/ 47619 w 101193"/>
                    <a:gd name="connsiteY2" fmla="*/ 706 h 35934"/>
                    <a:gd name="connsiteX3" fmla="*/ 87528 w 101193"/>
                    <a:gd name="connsiteY3" fmla="*/ 5278 h 35934"/>
                    <a:gd name="connsiteX4" fmla="*/ 101054 w 101193"/>
                    <a:gd name="connsiteY4" fmla="*/ 18994 h 35934"/>
                    <a:gd name="connsiteX5" fmla="*/ 51619 w 101193"/>
                    <a:gd name="connsiteY5" fmla="*/ 31853 h 35934"/>
                    <a:gd name="connsiteX6" fmla="*/ 565 w 101193"/>
                    <a:gd name="connsiteY6" fmla="*/ 31758 h 3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93" h="35934">
                      <a:moveTo>
                        <a:pt x="565" y="31758"/>
                      </a:moveTo>
                      <a:cubicBezTo>
                        <a:pt x="-1435" y="28043"/>
                        <a:pt x="1899" y="21566"/>
                        <a:pt x="10185" y="15089"/>
                      </a:cubicBezTo>
                      <a:cubicBezTo>
                        <a:pt x="18472" y="8707"/>
                        <a:pt x="31902" y="2706"/>
                        <a:pt x="47619" y="706"/>
                      </a:cubicBezTo>
                      <a:cubicBezTo>
                        <a:pt x="63335" y="-1294"/>
                        <a:pt x="77908" y="1182"/>
                        <a:pt x="87528" y="5278"/>
                      </a:cubicBezTo>
                      <a:cubicBezTo>
                        <a:pt x="97244" y="9469"/>
                        <a:pt x="102102" y="14898"/>
                        <a:pt x="101054" y="18994"/>
                      </a:cubicBezTo>
                      <a:cubicBezTo>
                        <a:pt x="98577" y="27471"/>
                        <a:pt x="76575" y="28424"/>
                        <a:pt x="51619" y="31853"/>
                      </a:cubicBezTo>
                      <a:cubicBezTo>
                        <a:pt x="26568" y="34806"/>
                        <a:pt x="5042" y="39378"/>
                        <a:pt x="565" y="31758"/>
                      </a:cubicBezTo>
                      <a:close/>
                    </a:path>
                  </a:pathLst>
                </a:custGeom>
                <a:solidFill>
                  <a:srgbClr val="3525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5" name="Freeform: Shape 19314">
                  <a:extLst>
                    <a:ext uri="{FF2B5EF4-FFF2-40B4-BE49-F238E27FC236}">
                      <a16:creationId xmlns:a16="http://schemas.microsoft.com/office/drawing/2014/main" id="{60344551-5C54-488A-8B0E-FBBC2DBDD934}"/>
                    </a:ext>
                  </a:extLst>
                </p:cNvPr>
                <p:cNvSpPr/>
                <p:nvPr/>
              </p:nvSpPr>
              <p:spPr>
                <a:xfrm>
                  <a:off x="6236866" y="2884755"/>
                  <a:ext cx="101713" cy="33903"/>
                </a:xfrm>
                <a:custGeom>
                  <a:avLst/>
                  <a:gdLst>
                    <a:gd name="connsiteX0" fmla="*/ 199 w 101713"/>
                    <a:gd name="connsiteY0" fmla="*/ 21131 h 33903"/>
                    <a:gd name="connsiteX1" fmla="*/ 13058 w 101713"/>
                    <a:gd name="connsiteY1" fmla="*/ 6748 h 33903"/>
                    <a:gd name="connsiteX2" fmla="*/ 52682 w 101713"/>
                    <a:gd name="connsiteY2" fmla="*/ 271 h 33903"/>
                    <a:gd name="connsiteX3" fmla="*/ 90782 w 101713"/>
                    <a:gd name="connsiteY3" fmla="*/ 12844 h 33903"/>
                    <a:gd name="connsiteX4" fmla="*/ 101259 w 101713"/>
                    <a:gd name="connsiteY4" fmla="*/ 29037 h 33903"/>
                    <a:gd name="connsiteX5" fmla="*/ 50205 w 101713"/>
                    <a:gd name="connsiteY5" fmla="*/ 31609 h 33903"/>
                    <a:gd name="connsiteX6" fmla="*/ 199 w 101713"/>
                    <a:gd name="connsiteY6" fmla="*/ 21131 h 33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713" h="33903">
                      <a:moveTo>
                        <a:pt x="199" y="21131"/>
                      </a:moveTo>
                      <a:cubicBezTo>
                        <a:pt x="-1039" y="17035"/>
                        <a:pt x="3533" y="11416"/>
                        <a:pt x="13058" y="6748"/>
                      </a:cubicBezTo>
                      <a:cubicBezTo>
                        <a:pt x="22487" y="2176"/>
                        <a:pt x="36870" y="-967"/>
                        <a:pt x="52682" y="271"/>
                      </a:cubicBezTo>
                      <a:cubicBezTo>
                        <a:pt x="68493" y="1510"/>
                        <a:pt x="82209" y="6844"/>
                        <a:pt x="90782" y="12844"/>
                      </a:cubicBezTo>
                      <a:cubicBezTo>
                        <a:pt x="99450" y="18845"/>
                        <a:pt x="103069" y="25227"/>
                        <a:pt x="101259" y="29037"/>
                      </a:cubicBezTo>
                      <a:cubicBezTo>
                        <a:pt x="97068" y="36847"/>
                        <a:pt x="75446" y="33323"/>
                        <a:pt x="50205" y="31609"/>
                      </a:cubicBezTo>
                      <a:cubicBezTo>
                        <a:pt x="25059" y="29323"/>
                        <a:pt x="3056" y="29513"/>
                        <a:pt x="199" y="21131"/>
                      </a:cubicBezTo>
                      <a:close/>
                    </a:path>
                  </a:pathLst>
                </a:custGeom>
                <a:solidFill>
                  <a:srgbClr val="3525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6" name="Freeform: Shape 19315">
                  <a:extLst>
                    <a:ext uri="{FF2B5EF4-FFF2-40B4-BE49-F238E27FC236}">
                      <a16:creationId xmlns:a16="http://schemas.microsoft.com/office/drawing/2014/main" id="{A93D41D4-66D9-40C7-A9C5-242D665ADA35}"/>
                    </a:ext>
                  </a:extLst>
                </p:cNvPr>
                <p:cNvSpPr/>
                <p:nvPr/>
              </p:nvSpPr>
              <p:spPr>
                <a:xfrm>
                  <a:off x="6160732" y="2900171"/>
                  <a:ext cx="62918" cy="177492"/>
                </a:xfrm>
                <a:custGeom>
                  <a:avLst/>
                  <a:gdLst>
                    <a:gd name="connsiteX0" fmla="*/ 20421 w 62918"/>
                    <a:gd name="connsiteY0" fmla="*/ 176403 h 177492"/>
                    <a:gd name="connsiteX1" fmla="*/ 62807 w 62918"/>
                    <a:gd name="connsiteY1" fmla="*/ 112871 h 177492"/>
                    <a:gd name="connsiteX2" fmla="*/ 59664 w 62918"/>
                    <a:gd name="connsiteY2" fmla="*/ 107442 h 177492"/>
                    <a:gd name="connsiteX3" fmla="*/ 3086 w 62918"/>
                    <a:gd name="connsiteY3" fmla="*/ 121920 h 177492"/>
                    <a:gd name="connsiteX4" fmla="*/ 12515 w 62918"/>
                    <a:gd name="connsiteY4" fmla="*/ 129159 h 177492"/>
                    <a:gd name="connsiteX5" fmla="*/ 29946 w 62918"/>
                    <a:gd name="connsiteY5" fmla="*/ 6858 h 177492"/>
                    <a:gd name="connsiteX6" fmla="*/ 15659 w 62918"/>
                    <a:gd name="connsiteY6" fmla="*/ 6858 h 177492"/>
                    <a:gd name="connsiteX7" fmla="*/ 133 w 62918"/>
                    <a:gd name="connsiteY7" fmla="*/ 125825 h 177492"/>
                    <a:gd name="connsiteX8" fmla="*/ 9563 w 62918"/>
                    <a:gd name="connsiteY8" fmla="*/ 133064 h 177492"/>
                    <a:gd name="connsiteX9" fmla="*/ 44519 w 62918"/>
                    <a:gd name="connsiteY9" fmla="*/ 129445 h 177492"/>
                    <a:gd name="connsiteX10" fmla="*/ 14992 w 62918"/>
                    <a:gd name="connsiteY10" fmla="*/ 172403 h 177492"/>
                    <a:gd name="connsiteX11" fmla="*/ 20421 w 62918"/>
                    <a:gd name="connsiteY11" fmla="*/ 176403 h 177492"/>
                    <a:gd name="connsiteX12" fmla="*/ 20421 w 62918"/>
                    <a:gd name="connsiteY12" fmla="*/ 176403 h 177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2918" h="177492">
                      <a:moveTo>
                        <a:pt x="20421" y="176403"/>
                      </a:moveTo>
                      <a:cubicBezTo>
                        <a:pt x="34232" y="159734"/>
                        <a:pt x="64998" y="136588"/>
                        <a:pt x="62807" y="112871"/>
                      </a:cubicBezTo>
                      <a:cubicBezTo>
                        <a:pt x="62617" y="110871"/>
                        <a:pt x="61760" y="108299"/>
                        <a:pt x="59664" y="107442"/>
                      </a:cubicBezTo>
                      <a:cubicBezTo>
                        <a:pt x="40709" y="99251"/>
                        <a:pt x="20231" y="113157"/>
                        <a:pt x="3086" y="121920"/>
                      </a:cubicBezTo>
                      <a:cubicBezTo>
                        <a:pt x="6229" y="124301"/>
                        <a:pt x="9372" y="126778"/>
                        <a:pt x="12515" y="129159"/>
                      </a:cubicBezTo>
                      <a:cubicBezTo>
                        <a:pt x="20326" y="88678"/>
                        <a:pt x="26136" y="47911"/>
                        <a:pt x="29946" y="6858"/>
                      </a:cubicBezTo>
                      <a:cubicBezTo>
                        <a:pt x="30803" y="-2286"/>
                        <a:pt x="16421" y="-2286"/>
                        <a:pt x="15659" y="6858"/>
                      </a:cubicBezTo>
                      <a:cubicBezTo>
                        <a:pt x="12611" y="46768"/>
                        <a:pt x="7372" y="86392"/>
                        <a:pt x="133" y="125825"/>
                      </a:cubicBezTo>
                      <a:cubicBezTo>
                        <a:pt x="-915" y="131350"/>
                        <a:pt x="4419" y="135827"/>
                        <a:pt x="9563" y="133064"/>
                      </a:cubicBezTo>
                      <a:cubicBezTo>
                        <a:pt x="20897" y="127159"/>
                        <a:pt x="50330" y="107728"/>
                        <a:pt x="44519" y="129445"/>
                      </a:cubicBezTo>
                      <a:cubicBezTo>
                        <a:pt x="40995" y="142494"/>
                        <a:pt x="22802" y="161163"/>
                        <a:pt x="14992" y="172403"/>
                      </a:cubicBezTo>
                      <a:cubicBezTo>
                        <a:pt x="12992" y="175451"/>
                        <a:pt x="17945" y="179451"/>
                        <a:pt x="20421" y="176403"/>
                      </a:cubicBezTo>
                      <a:lnTo>
                        <a:pt x="20421" y="176403"/>
                      </a:lnTo>
                      <a:close/>
                    </a:path>
                  </a:pathLst>
                </a:custGeom>
                <a:solidFill>
                  <a:srgbClr val="8E5B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7" name="Freeform: Shape 19316">
                  <a:extLst>
                    <a:ext uri="{FF2B5EF4-FFF2-40B4-BE49-F238E27FC236}">
                      <a16:creationId xmlns:a16="http://schemas.microsoft.com/office/drawing/2014/main" id="{12C6E677-5DEC-4F41-9AAC-0E484B82362D}"/>
                    </a:ext>
                  </a:extLst>
                </p:cNvPr>
                <p:cNvSpPr/>
                <p:nvPr/>
              </p:nvSpPr>
              <p:spPr>
                <a:xfrm>
                  <a:off x="5965773" y="3022498"/>
                  <a:ext cx="122039" cy="63003"/>
                </a:xfrm>
                <a:custGeom>
                  <a:avLst/>
                  <a:gdLst>
                    <a:gd name="connsiteX0" fmla="*/ 20 w 122039"/>
                    <a:gd name="connsiteY0" fmla="*/ 33598 h 63003"/>
                    <a:gd name="connsiteX1" fmla="*/ 59932 w 122039"/>
                    <a:gd name="connsiteY1" fmla="*/ 70 h 63003"/>
                    <a:gd name="connsiteX2" fmla="*/ 122035 w 122039"/>
                    <a:gd name="connsiteY2" fmla="*/ 29407 h 63003"/>
                    <a:gd name="connsiteX3" fmla="*/ 62123 w 122039"/>
                    <a:gd name="connsiteY3" fmla="*/ 62935 h 63003"/>
                    <a:gd name="connsiteX4" fmla="*/ 20 w 122039"/>
                    <a:gd name="connsiteY4" fmla="*/ 33598 h 63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39" h="63003">
                      <a:moveTo>
                        <a:pt x="20" y="33598"/>
                      </a:moveTo>
                      <a:cubicBezTo>
                        <a:pt x="-837" y="16262"/>
                        <a:pt x="26023" y="1213"/>
                        <a:pt x="59932" y="70"/>
                      </a:cubicBezTo>
                      <a:cubicBezTo>
                        <a:pt x="93936" y="-1073"/>
                        <a:pt x="121749" y="11976"/>
                        <a:pt x="122035" y="29407"/>
                      </a:cubicBezTo>
                      <a:cubicBezTo>
                        <a:pt x="122416" y="46742"/>
                        <a:pt x="95556" y="61792"/>
                        <a:pt x="62123" y="62935"/>
                      </a:cubicBezTo>
                      <a:cubicBezTo>
                        <a:pt x="28690" y="64078"/>
                        <a:pt x="877" y="50933"/>
                        <a:pt x="20" y="33598"/>
                      </a:cubicBezTo>
                      <a:close/>
                    </a:path>
                  </a:pathLst>
                </a:custGeom>
                <a:solidFill>
                  <a:srgbClr val="F7BD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8" name="Freeform: Shape 19317">
                  <a:extLst>
                    <a:ext uri="{FF2B5EF4-FFF2-40B4-BE49-F238E27FC236}">
                      <a16:creationId xmlns:a16="http://schemas.microsoft.com/office/drawing/2014/main" id="{47C75317-6ECA-412A-B6F7-221DFB2111BF}"/>
                    </a:ext>
                  </a:extLst>
                </p:cNvPr>
                <p:cNvSpPr/>
                <p:nvPr/>
              </p:nvSpPr>
              <p:spPr>
                <a:xfrm>
                  <a:off x="6105332" y="3070305"/>
                  <a:ext cx="112433" cy="55640"/>
                </a:xfrm>
                <a:custGeom>
                  <a:avLst/>
                  <a:gdLst>
                    <a:gd name="connsiteX0" fmla="*/ 109254 w 112433"/>
                    <a:gd name="connsiteY0" fmla="*/ 23700 h 55640"/>
                    <a:gd name="connsiteX1" fmla="*/ 47151 w 112433"/>
                    <a:gd name="connsiteY1" fmla="*/ 45703 h 55640"/>
                    <a:gd name="connsiteX2" fmla="*/ 6003 w 112433"/>
                    <a:gd name="connsiteY2" fmla="*/ 1602 h 55640"/>
                    <a:gd name="connsiteX3" fmla="*/ 97 w 112433"/>
                    <a:gd name="connsiteY3" fmla="*/ 4078 h 55640"/>
                    <a:gd name="connsiteX4" fmla="*/ 112206 w 112433"/>
                    <a:gd name="connsiteY4" fmla="*/ 25414 h 55640"/>
                    <a:gd name="connsiteX5" fmla="*/ 109254 w 112433"/>
                    <a:gd name="connsiteY5" fmla="*/ 23700 h 55640"/>
                    <a:gd name="connsiteX6" fmla="*/ 109254 w 112433"/>
                    <a:gd name="connsiteY6" fmla="*/ 23700 h 55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433" h="55640">
                      <a:moveTo>
                        <a:pt x="109254" y="23700"/>
                      </a:moveTo>
                      <a:cubicBezTo>
                        <a:pt x="96681" y="45131"/>
                        <a:pt x="70296" y="53989"/>
                        <a:pt x="47151" y="45703"/>
                      </a:cubicBezTo>
                      <a:cubicBezTo>
                        <a:pt x="25910" y="38178"/>
                        <a:pt x="15528" y="20652"/>
                        <a:pt x="6003" y="1602"/>
                      </a:cubicBezTo>
                      <a:cubicBezTo>
                        <a:pt x="4288" y="-1732"/>
                        <a:pt x="-760" y="649"/>
                        <a:pt x="97" y="4078"/>
                      </a:cubicBezTo>
                      <a:cubicBezTo>
                        <a:pt x="12194" y="54656"/>
                        <a:pt x="86965" y="79040"/>
                        <a:pt x="112206" y="25414"/>
                      </a:cubicBezTo>
                      <a:cubicBezTo>
                        <a:pt x="113254" y="23414"/>
                        <a:pt x="110397" y="21700"/>
                        <a:pt x="109254" y="23700"/>
                      </a:cubicBezTo>
                      <a:lnTo>
                        <a:pt x="109254" y="23700"/>
                      </a:lnTo>
                      <a:close/>
                    </a:path>
                  </a:pathLst>
                </a:custGeom>
                <a:solidFill>
                  <a:srgbClr val="8E5B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19" name="Freeform: Shape 19318">
                  <a:extLst>
                    <a:ext uri="{FF2B5EF4-FFF2-40B4-BE49-F238E27FC236}">
                      <a16:creationId xmlns:a16="http://schemas.microsoft.com/office/drawing/2014/main" id="{273D32BA-9D34-465B-B5A7-085354DB600C}"/>
                    </a:ext>
                  </a:extLst>
                </p:cNvPr>
                <p:cNvSpPr/>
                <p:nvPr/>
              </p:nvSpPr>
              <p:spPr>
                <a:xfrm>
                  <a:off x="6083202" y="3070756"/>
                  <a:ext cx="47192" cy="25312"/>
                </a:xfrm>
                <a:custGeom>
                  <a:avLst/>
                  <a:gdLst>
                    <a:gd name="connsiteX0" fmla="*/ 45658 w 47192"/>
                    <a:gd name="connsiteY0" fmla="*/ 3246 h 25312"/>
                    <a:gd name="connsiteX1" fmla="*/ 224 w 47192"/>
                    <a:gd name="connsiteY1" fmla="*/ 20296 h 25312"/>
                    <a:gd name="connsiteX2" fmla="*/ 7558 w 47192"/>
                    <a:gd name="connsiteY2" fmla="*/ 23439 h 25312"/>
                    <a:gd name="connsiteX3" fmla="*/ 43087 w 47192"/>
                    <a:gd name="connsiteY3" fmla="*/ 9247 h 25312"/>
                    <a:gd name="connsiteX4" fmla="*/ 45658 w 47192"/>
                    <a:gd name="connsiteY4" fmla="*/ 3246 h 25312"/>
                    <a:gd name="connsiteX5" fmla="*/ 45658 w 47192"/>
                    <a:gd name="connsiteY5" fmla="*/ 3246 h 2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192" h="25312">
                      <a:moveTo>
                        <a:pt x="45658" y="3246"/>
                      </a:moveTo>
                      <a:cubicBezTo>
                        <a:pt x="29275" y="-4660"/>
                        <a:pt x="6606" y="2198"/>
                        <a:pt x="224" y="20296"/>
                      </a:cubicBezTo>
                      <a:cubicBezTo>
                        <a:pt x="-1300" y="24582"/>
                        <a:pt x="5368" y="27344"/>
                        <a:pt x="7558" y="23439"/>
                      </a:cubicBezTo>
                      <a:cubicBezTo>
                        <a:pt x="14702" y="10485"/>
                        <a:pt x="28704" y="3341"/>
                        <a:pt x="43087" y="9247"/>
                      </a:cubicBezTo>
                      <a:cubicBezTo>
                        <a:pt x="46516" y="10485"/>
                        <a:pt x="48897" y="4770"/>
                        <a:pt x="45658" y="3246"/>
                      </a:cubicBezTo>
                      <a:lnTo>
                        <a:pt x="45658" y="3246"/>
                      </a:lnTo>
                      <a:close/>
                    </a:path>
                  </a:pathLst>
                </a:custGeom>
                <a:solidFill>
                  <a:srgbClr val="8E5B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20" name="Freeform: Shape 19319">
                  <a:extLst>
                    <a:ext uri="{FF2B5EF4-FFF2-40B4-BE49-F238E27FC236}">
                      <a16:creationId xmlns:a16="http://schemas.microsoft.com/office/drawing/2014/main" id="{E32A035F-43E0-4A34-80CD-418827666471}"/>
                    </a:ext>
                  </a:extLst>
                </p:cNvPr>
                <p:cNvSpPr/>
                <p:nvPr/>
              </p:nvSpPr>
              <p:spPr>
                <a:xfrm>
                  <a:off x="6106813" y="3176776"/>
                  <a:ext cx="58259" cy="24607"/>
                </a:xfrm>
                <a:custGeom>
                  <a:avLst/>
                  <a:gdLst>
                    <a:gd name="connsiteX0" fmla="*/ 54242 w 58259"/>
                    <a:gd name="connsiteY0" fmla="*/ 954 h 24607"/>
                    <a:gd name="connsiteX1" fmla="*/ 27858 w 58259"/>
                    <a:gd name="connsiteY1" fmla="*/ 16765 h 24607"/>
                    <a:gd name="connsiteX2" fmla="*/ 3950 w 58259"/>
                    <a:gd name="connsiteY2" fmla="*/ 4764 h 24607"/>
                    <a:gd name="connsiteX3" fmla="*/ 45 w 58259"/>
                    <a:gd name="connsiteY3" fmla="*/ 7812 h 24607"/>
                    <a:gd name="connsiteX4" fmla="*/ 30811 w 58259"/>
                    <a:gd name="connsiteY4" fmla="*/ 24480 h 24607"/>
                    <a:gd name="connsiteX5" fmla="*/ 58148 w 58259"/>
                    <a:gd name="connsiteY5" fmla="*/ 2668 h 24607"/>
                    <a:gd name="connsiteX6" fmla="*/ 54242 w 58259"/>
                    <a:gd name="connsiteY6" fmla="*/ 954 h 24607"/>
                    <a:gd name="connsiteX7" fmla="*/ 54242 w 58259"/>
                    <a:gd name="connsiteY7" fmla="*/ 954 h 2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259" h="24607">
                      <a:moveTo>
                        <a:pt x="54242" y="954"/>
                      </a:moveTo>
                      <a:cubicBezTo>
                        <a:pt x="48051" y="9812"/>
                        <a:pt x="39383" y="17051"/>
                        <a:pt x="27858" y="16765"/>
                      </a:cubicBezTo>
                      <a:cubicBezTo>
                        <a:pt x="17190" y="16479"/>
                        <a:pt x="12523" y="9050"/>
                        <a:pt x="3950" y="4764"/>
                      </a:cubicBezTo>
                      <a:cubicBezTo>
                        <a:pt x="1760" y="3716"/>
                        <a:pt x="-336" y="5430"/>
                        <a:pt x="45" y="7812"/>
                      </a:cubicBezTo>
                      <a:cubicBezTo>
                        <a:pt x="2141" y="20099"/>
                        <a:pt x="20048" y="25528"/>
                        <a:pt x="30811" y="24480"/>
                      </a:cubicBezTo>
                      <a:cubicBezTo>
                        <a:pt x="43289" y="23337"/>
                        <a:pt x="54528" y="14670"/>
                        <a:pt x="58148" y="2668"/>
                      </a:cubicBezTo>
                      <a:cubicBezTo>
                        <a:pt x="58910" y="192"/>
                        <a:pt x="55576" y="-951"/>
                        <a:pt x="54242" y="954"/>
                      </a:cubicBezTo>
                      <a:lnTo>
                        <a:pt x="54242" y="954"/>
                      </a:lnTo>
                      <a:close/>
                    </a:path>
                  </a:pathLst>
                </a:custGeom>
                <a:solidFill>
                  <a:srgbClr val="8E5B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21" name="Freeform: Shape 19320">
                  <a:extLst>
                    <a:ext uri="{FF2B5EF4-FFF2-40B4-BE49-F238E27FC236}">
                      <a16:creationId xmlns:a16="http://schemas.microsoft.com/office/drawing/2014/main" id="{ACE9616B-7C58-41AD-9BA1-5AA031601045}"/>
                    </a:ext>
                  </a:extLst>
                </p:cNvPr>
                <p:cNvSpPr/>
                <p:nvPr/>
              </p:nvSpPr>
              <p:spPr>
                <a:xfrm>
                  <a:off x="6267855" y="2955416"/>
                  <a:ext cx="28645" cy="28592"/>
                </a:xfrm>
                <a:custGeom>
                  <a:avLst/>
                  <a:gdLst>
                    <a:gd name="connsiteX0" fmla="*/ 15215 w 28645"/>
                    <a:gd name="connsiteY0" fmla="*/ 0 h 28592"/>
                    <a:gd name="connsiteX1" fmla="*/ 28645 w 28645"/>
                    <a:gd name="connsiteY1" fmla="*/ 14383 h 28592"/>
                    <a:gd name="connsiteX2" fmla="*/ 15025 w 28645"/>
                    <a:gd name="connsiteY2" fmla="*/ 28575 h 28592"/>
                    <a:gd name="connsiteX3" fmla="*/ 70 w 28645"/>
                    <a:gd name="connsiteY3" fmla="*/ 15811 h 28592"/>
                    <a:gd name="connsiteX4" fmla="*/ 11977 w 28645"/>
                    <a:gd name="connsiteY4" fmla="*/ 191 h 28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5" h="28592">
                      <a:moveTo>
                        <a:pt x="15215" y="0"/>
                      </a:moveTo>
                      <a:cubicBezTo>
                        <a:pt x="22454" y="476"/>
                        <a:pt x="28645" y="7144"/>
                        <a:pt x="28645" y="14383"/>
                      </a:cubicBezTo>
                      <a:cubicBezTo>
                        <a:pt x="28550" y="21622"/>
                        <a:pt x="22264" y="28194"/>
                        <a:pt x="15025" y="28575"/>
                      </a:cubicBezTo>
                      <a:cubicBezTo>
                        <a:pt x="7786" y="28956"/>
                        <a:pt x="832" y="22955"/>
                        <a:pt x="70" y="15811"/>
                      </a:cubicBezTo>
                      <a:cubicBezTo>
                        <a:pt x="-692" y="8668"/>
                        <a:pt x="4833" y="1333"/>
                        <a:pt x="11977" y="191"/>
                      </a:cubicBezTo>
                    </a:path>
                  </a:pathLst>
                </a:custGeom>
                <a:solidFill>
                  <a:srgbClr val="2222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22" name="Freeform: Shape 19321">
                  <a:extLst>
                    <a:ext uri="{FF2B5EF4-FFF2-40B4-BE49-F238E27FC236}">
                      <a16:creationId xmlns:a16="http://schemas.microsoft.com/office/drawing/2014/main" id="{20597DCC-83CF-40E9-AEFE-58C6E50E4050}"/>
                    </a:ext>
                  </a:extLst>
                </p:cNvPr>
                <p:cNvSpPr/>
                <p:nvPr/>
              </p:nvSpPr>
              <p:spPr>
                <a:xfrm>
                  <a:off x="6039040" y="2955416"/>
                  <a:ext cx="28645" cy="28592"/>
                </a:xfrm>
                <a:custGeom>
                  <a:avLst/>
                  <a:gdLst>
                    <a:gd name="connsiteX0" fmla="*/ 13430 w 28645"/>
                    <a:gd name="connsiteY0" fmla="*/ 0 h 28592"/>
                    <a:gd name="connsiteX1" fmla="*/ 0 w 28645"/>
                    <a:gd name="connsiteY1" fmla="*/ 14383 h 28592"/>
                    <a:gd name="connsiteX2" fmla="*/ 13621 w 28645"/>
                    <a:gd name="connsiteY2" fmla="*/ 28575 h 28592"/>
                    <a:gd name="connsiteX3" fmla="*/ 28575 w 28645"/>
                    <a:gd name="connsiteY3" fmla="*/ 15811 h 28592"/>
                    <a:gd name="connsiteX4" fmla="*/ 16669 w 28645"/>
                    <a:gd name="connsiteY4" fmla="*/ 191 h 28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5" h="28592">
                      <a:moveTo>
                        <a:pt x="13430" y="0"/>
                      </a:moveTo>
                      <a:cubicBezTo>
                        <a:pt x="6191" y="476"/>
                        <a:pt x="0" y="7144"/>
                        <a:pt x="0" y="14383"/>
                      </a:cubicBezTo>
                      <a:cubicBezTo>
                        <a:pt x="95" y="21622"/>
                        <a:pt x="6382" y="28194"/>
                        <a:pt x="13621" y="28575"/>
                      </a:cubicBezTo>
                      <a:cubicBezTo>
                        <a:pt x="20860" y="28956"/>
                        <a:pt x="27813" y="22955"/>
                        <a:pt x="28575" y="15811"/>
                      </a:cubicBezTo>
                      <a:cubicBezTo>
                        <a:pt x="29337" y="8668"/>
                        <a:pt x="23812" y="1333"/>
                        <a:pt x="16669" y="191"/>
                      </a:cubicBezTo>
                    </a:path>
                  </a:pathLst>
                </a:custGeom>
                <a:solidFill>
                  <a:srgbClr val="2222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9323" name="Freeform: Shape 19322">
                <a:extLst>
                  <a:ext uri="{FF2B5EF4-FFF2-40B4-BE49-F238E27FC236}">
                    <a16:creationId xmlns:a16="http://schemas.microsoft.com/office/drawing/2014/main" id="{202127C3-085D-49CC-B94E-63B2D4248A7C}"/>
                  </a:ext>
                </a:extLst>
              </p:cNvPr>
              <p:cNvSpPr/>
              <p:nvPr/>
            </p:nvSpPr>
            <p:spPr>
              <a:xfrm>
                <a:off x="5882886" y="2657630"/>
                <a:ext cx="484127" cy="351320"/>
              </a:xfrm>
              <a:custGeom>
                <a:avLst/>
                <a:gdLst>
                  <a:gd name="connsiteX0" fmla="*/ 30424 w 484127"/>
                  <a:gd name="connsiteY0" fmla="*/ 351031 h 351320"/>
                  <a:gd name="connsiteX1" fmla="*/ 50998 w 484127"/>
                  <a:gd name="connsiteY1" fmla="*/ 133385 h 351320"/>
                  <a:gd name="connsiteX2" fmla="*/ 158916 w 484127"/>
                  <a:gd name="connsiteY2" fmla="*/ 170151 h 351320"/>
                  <a:gd name="connsiteX3" fmla="*/ 233688 w 484127"/>
                  <a:gd name="connsiteY3" fmla="*/ 115573 h 351320"/>
                  <a:gd name="connsiteX4" fmla="*/ 307220 w 484127"/>
                  <a:gd name="connsiteY4" fmla="*/ 171580 h 351320"/>
                  <a:gd name="connsiteX5" fmla="*/ 391326 w 484127"/>
                  <a:gd name="connsiteY5" fmla="*/ 133194 h 351320"/>
                  <a:gd name="connsiteX6" fmla="*/ 444857 w 484127"/>
                  <a:gd name="connsiteY6" fmla="*/ 170056 h 351320"/>
                  <a:gd name="connsiteX7" fmla="*/ 483814 w 484127"/>
                  <a:gd name="connsiteY7" fmla="*/ 118049 h 351320"/>
                  <a:gd name="connsiteX8" fmla="*/ 464478 w 484127"/>
                  <a:gd name="connsiteY8" fmla="*/ 79949 h 351320"/>
                  <a:gd name="connsiteX9" fmla="*/ 338082 w 484127"/>
                  <a:gd name="connsiteY9" fmla="*/ 7940 h 351320"/>
                  <a:gd name="connsiteX10" fmla="*/ 190730 w 484127"/>
                  <a:gd name="connsiteY10" fmla="*/ 4607 h 351320"/>
                  <a:gd name="connsiteX11" fmla="*/ 87764 w 484127"/>
                  <a:gd name="connsiteY11" fmla="*/ 31277 h 351320"/>
                  <a:gd name="connsiteX12" fmla="*/ 13279 w 484127"/>
                  <a:gd name="connsiteY12" fmla="*/ 104619 h 351320"/>
                  <a:gd name="connsiteX13" fmla="*/ 420 w 484127"/>
                  <a:gd name="connsiteY13" fmla="*/ 187010 h 351320"/>
                  <a:gd name="connsiteX14" fmla="*/ 2420 w 484127"/>
                  <a:gd name="connsiteY14" fmla="*/ 323885 h 351320"/>
                  <a:gd name="connsiteX15" fmla="*/ 5659 w 484127"/>
                  <a:gd name="connsiteY15" fmla="*/ 338839 h 351320"/>
                  <a:gd name="connsiteX16" fmla="*/ 30424 w 484127"/>
                  <a:gd name="connsiteY16" fmla="*/ 351031 h 35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4127" h="351320">
                    <a:moveTo>
                      <a:pt x="30424" y="351031"/>
                    </a:moveTo>
                    <a:cubicBezTo>
                      <a:pt x="45092" y="277974"/>
                      <a:pt x="69095" y="214061"/>
                      <a:pt x="50998" y="133385"/>
                    </a:cubicBezTo>
                    <a:cubicBezTo>
                      <a:pt x="74620" y="161293"/>
                      <a:pt x="126722" y="173485"/>
                      <a:pt x="158916" y="170151"/>
                    </a:cubicBezTo>
                    <a:cubicBezTo>
                      <a:pt x="191111" y="166817"/>
                      <a:pt x="220734" y="145196"/>
                      <a:pt x="233688" y="115573"/>
                    </a:cubicBezTo>
                    <a:cubicBezTo>
                      <a:pt x="245689" y="145577"/>
                      <a:pt x="275121" y="167960"/>
                      <a:pt x="307220" y="171580"/>
                    </a:cubicBezTo>
                    <a:cubicBezTo>
                      <a:pt x="339415" y="175199"/>
                      <a:pt x="372943" y="159864"/>
                      <a:pt x="391326" y="133194"/>
                    </a:cubicBezTo>
                    <a:cubicBezTo>
                      <a:pt x="396184" y="156626"/>
                      <a:pt x="421235" y="173866"/>
                      <a:pt x="444857" y="170056"/>
                    </a:cubicBezTo>
                    <a:cubicBezTo>
                      <a:pt x="468479" y="166151"/>
                      <a:pt x="486767" y="141862"/>
                      <a:pt x="483814" y="118049"/>
                    </a:cubicBezTo>
                    <a:cubicBezTo>
                      <a:pt x="482099" y="103667"/>
                      <a:pt x="473813" y="90998"/>
                      <a:pt x="464478" y="79949"/>
                    </a:cubicBezTo>
                    <a:cubicBezTo>
                      <a:pt x="432665" y="42230"/>
                      <a:pt x="386278" y="18608"/>
                      <a:pt x="338082" y="7940"/>
                    </a:cubicBezTo>
                    <a:cubicBezTo>
                      <a:pt x="289885" y="-2728"/>
                      <a:pt x="239688" y="-1394"/>
                      <a:pt x="190730" y="4607"/>
                    </a:cubicBezTo>
                    <a:cubicBezTo>
                      <a:pt x="155392" y="8893"/>
                      <a:pt x="119864" y="15751"/>
                      <a:pt x="87764" y="31277"/>
                    </a:cubicBezTo>
                    <a:cubicBezTo>
                      <a:pt x="55665" y="46802"/>
                      <a:pt x="27185" y="71853"/>
                      <a:pt x="13279" y="104619"/>
                    </a:cubicBezTo>
                    <a:cubicBezTo>
                      <a:pt x="2325" y="130337"/>
                      <a:pt x="992" y="159007"/>
                      <a:pt x="420" y="187010"/>
                    </a:cubicBezTo>
                    <a:cubicBezTo>
                      <a:pt x="-532" y="232635"/>
                      <a:pt x="134" y="278260"/>
                      <a:pt x="2420" y="323885"/>
                    </a:cubicBezTo>
                    <a:cubicBezTo>
                      <a:pt x="2706" y="329028"/>
                      <a:pt x="2992" y="334457"/>
                      <a:pt x="5659" y="338839"/>
                    </a:cubicBezTo>
                    <a:cubicBezTo>
                      <a:pt x="8326" y="343316"/>
                      <a:pt x="25757" y="353126"/>
                      <a:pt x="30424" y="351031"/>
                    </a:cubicBezTo>
                  </a:path>
                </a:pathLst>
              </a:custGeom>
              <a:solidFill>
                <a:srgbClr val="4040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9324" name="Freeform: Shape 19323">
                <a:extLst>
                  <a:ext uri="{FF2B5EF4-FFF2-40B4-BE49-F238E27FC236}">
                    <a16:creationId xmlns:a16="http://schemas.microsoft.com/office/drawing/2014/main" id="{32D4C24C-C2B7-4620-81B4-80BE36A511FC}"/>
                  </a:ext>
                </a:extLst>
              </p:cNvPr>
              <p:cNvSpPr/>
              <p:nvPr/>
            </p:nvSpPr>
            <p:spPr>
              <a:xfrm>
                <a:off x="5880184" y="2569133"/>
                <a:ext cx="52653" cy="60263"/>
              </a:xfrm>
              <a:custGeom>
                <a:avLst/>
                <a:gdLst>
                  <a:gd name="connsiteX0" fmla="*/ 52652 w 52653"/>
                  <a:gd name="connsiteY0" fmla="*/ 56813 h 60263"/>
                  <a:gd name="connsiteX1" fmla="*/ 36555 w 52653"/>
                  <a:gd name="connsiteY1" fmla="*/ 25000 h 60263"/>
                  <a:gd name="connsiteX2" fmla="*/ 7408 w 52653"/>
                  <a:gd name="connsiteY2" fmla="*/ 140 h 60263"/>
                  <a:gd name="connsiteX3" fmla="*/ 836 w 52653"/>
                  <a:gd name="connsiteY3" fmla="*/ 8617 h 60263"/>
                  <a:gd name="connsiteX4" fmla="*/ 25125 w 52653"/>
                  <a:gd name="connsiteY4" fmla="*/ 31858 h 60263"/>
                  <a:gd name="connsiteX5" fmla="*/ 46556 w 52653"/>
                  <a:gd name="connsiteY5" fmla="*/ 59385 h 60263"/>
                  <a:gd name="connsiteX6" fmla="*/ 52652 w 52653"/>
                  <a:gd name="connsiteY6" fmla="*/ 56813 h 60263"/>
                  <a:gd name="connsiteX7" fmla="*/ 52652 w 52653"/>
                  <a:gd name="connsiteY7" fmla="*/ 56813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3" h="60263">
                    <a:moveTo>
                      <a:pt x="52652" y="56813"/>
                    </a:moveTo>
                    <a:cubicBezTo>
                      <a:pt x="52366" y="45098"/>
                      <a:pt x="43603" y="33763"/>
                      <a:pt x="36555" y="25000"/>
                    </a:cubicBezTo>
                    <a:cubicBezTo>
                      <a:pt x="29506" y="16237"/>
                      <a:pt x="18838" y="2616"/>
                      <a:pt x="7408" y="140"/>
                    </a:cubicBezTo>
                    <a:cubicBezTo>
                      <a:pt x="2646" y="-908"/>
                      <a:pt x="-1926" y="4140"/>
                      <a:pt x="836" y="8617"/>
                    </a:cubicBezTo>
                    <a:cubicBezTo>
                      <a:pt x="6456" y="17761"/>
                      <a:pt x="17791" y="23666"/>
                      <a:pt x="25125" y="31858"/>
                    </a:cubicBezTo>
                    <a:cubicBezTo>
                      <a:pt x="32745" y="40335"/>
                      <a:pt x="37984" y="52146"/>
                      <a:pt x="46556" y="59385"/>
                    </a:cubicBezTo>
                    <a:cubicBezTo>
                      <a:pt x="48842" y="61195"/>
                      <a:pt x="52747" y="60147"/>
                      <a:pt x="52652" y="56813"/>
                    </a:cubicBezTo>
                    <a:lnTo>
                      <a:pt x="52652" y="56813"/>
                    </a:lnTo>
                    <a:close/>
                  </a:path>
                </a:pathLst>
              </a:custGeom>
              <a:solidFill>
                <a:srgbClr val="F7BDB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25" name="Freeform: Shape 19324">
                <a:extLst>
                  <a:ext uri="{FF2B5EF4-FFF2-40B4-BE49-F238E27FC236}">
                    <a16:creationId xmlns:a16="http://schemas.microsoft.com/office/drawing/2014/main" id="{4D399AF7-64B6-4042-B59E-D2E5F5952215}"/>
                  </a:ext>
                </a:extLst>
              </p:cNvPr>
              <p:cNvSpPr/>
              <p:nvPr/>
            </p:nvSpPr>
            <p:spPr>
              <a:xfrm>
                <a:off x="5931054" y="2555696"/>
                <a:ext cx="14834" cy="60046"/>
              </a:xfrm>
              <a:custGeom>
                <a:avLst/>
                <a:gdLst>
                  <a:gd name="connsiteX0" fmla="*/ 8926 w 14834"/>
                  <a:gd name="connsiteY0" fmla="*/ 55868 h 60046"/>
                  <a:gd name="connsiteX1" fmla="*/ 14832 w 14834"/>
                  <a:gd name="connsiteY1" fmla="*/ 5671 h 60046"/>
                  <a:gd name="connsiteX2" fmla="*/ 3402 w 14834"/>
                  <a:gd name="connsiteY2" fmla="*/ 4147 h 60046"/>
                  <a:gd name="connsiteX3" fmla="*/ 354 w 14834"/>
                  <a:gd name="connsiteY3" fmla="*/ 55868 h 60046"/>
                  <a:gd name="connsiteX4" fmla="*/ 8926 w 14834"/>
                  <a:gd name="connsiteY4" fmla="*/ 55868 h 60046"/>
                  <a:gd name="connsiteX5" fmla="*/ 8926 w 14834"/>
                  <a:gd name="connsiteY5" fmla="*/ 55868 h 6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34" h="60046">
                    <a:moveTo>
                      <a:pt x="8926" y="55868"/>
                    </a:moveTo>
                    <a:cubicBezTo>
                      <a:pt x="9783" y="39008"/>
                      <a:pt x="14355" y="22435"/>
                      <a:pt x="14832" y="5671"/>
                    </a:cubicBezTo>
                    <a:cubicBezTo>
                      <a:pt x="15022" y="-997"/>
                      <a:pt x="5211" y="-2140"/>
                      <a:pt x="3402" y="4147"/>
                    </a:cubicBezTo>
                    <a:cubicBezTo>
                      <a:pt x="-1266" y="20149"/>
                      <a:pt x="163" y="39389"/>
                      <a:pt x="354" y="55868"/>
                    </a:cubicBezTo>
                    <a:cubicBezTo>
                      <a:pt x="354" y="61487"/>
                      <a:pt x="8640" y="61392"/>
                      <a:pt x="8926" y="55868"/>
                    </a:cubicBezTo>
                    <a:lnTo>
                      <a:pt x="8926" y="55868"/>
                    </a:lnTo>
                    <a:close/>
                  </a:path>
                </a:pathLst>
              </a:custGeom>
              <a:solidFill>
                <a:srgbClr val="F7BDB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26" name="Freeform: Shape 19325">
                <a:extLst>
                  <a:ext uri="{FF2B5EF4-FFF2-40B4-BE49-F238E27FC236}">
                    <a16:creationId xmlns:a16="http://schemas.microsoft.com/office/drawing/2014/main" id="{929947F9-ABE5-47B2-9F89-274B8A00153C}"/>
                  </a:ext>
                </a:extLst>
              </p:cNvPr>
              <p:cNvSpPr/>
              <p:nvPr/>
            </p:nvSpPr>
            <p:spPr>
              <a:xfrm>
                <a:off x="6066145" y="3267328"/>
                <a:ext cx="111414" cy="80033"/>
              </a:xfrm>
              <a:custGeom>
                <a:avLst/>
                <a:gdLst>
                  <a:gd name="connsiteX0" fmla="*/ 3851 w 111414"/>
                  <a:gd name="connsiteY0" fmla="*/ 10890 h 80033"/>
                  <a:gd name="connsiteX1" fmla="*/ 56239 w 111414"/>
                  <a:gd name="connsiteY1" fmla="*/ 79947 h 80033"/>
                  <a:gd name="connsiteX2" fmla="*/ 107674 w 111414"/>
                  <a:gd name="connsiteY2" fmla="*/ 4223 h 80033"/>
                  <a:gd name="connsiteX3" fmla="*/ 96053 w 111414"/>
                  <a:gd name="connsiteY3" fmla="*/ 7461 h 80033"/>
                  <a:gd name="connsiteX4" fmla="*/ 59287 w 111414"/>
                  <a:gd name="connsiteY4" fmla="*/ 68231 h 80033"/>
                  <a:gd name="connsiteX5" fmla="*/ 9471 w 111414"/>
                  <a:gd name="connsiteY5" fmla="*/ 13272 h 80033"/>
                  <a:gd name="connsiteX6" fmla="*/ 3851 w 111414"/>
                  <a:gd name="connsiteY6" fmla="*/ 10890 h 80033"/>
                  <a:gd name="connsiteX7" fmla="*/ 3851 w 111414"/>
                  <a:gd name="connsiteY7" fmla="*/ 10890 h 8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414" h="80033">
                    <a:moveTo>
                      <a:pt x="3851" y="10890"/>
                    </a:moveTo>
                    <a:cubicBezTo>
                      <a:pt x="-11389" y="46228"/>
                      <a:pt x="21187" y="78232"/>
                      <a:pt x="56239" y="79947"/>
                    </a:cubicBezTo>
                    <a:cubicBezTo>
                      <a:pt x="99863" y="82138"/>
                      <a:pt x="120437" y="42228"/>
                      <a:pt x="107674" y="4223"/>
                    </a:cubicBezTo>
                    <a:cubicBezTo>
                      <a:pt x="105197" y="-3111"/>
                      <a:pt x="93958" y="-158"/>
                      <a:pt x="96053" y="7461"/>
                    </a:cubicBezTo>
                    <a:cubicBezTo>
                      <a:pt x="103768" y="36036"/>
                      <a:pt x="94815" y="68517"/>
                      <a:pt x="59287" y="68231"/>
                    </a:cubicBezTo>
                    <a:cubicBezTo>
                      <a:pt x="30902" y="68040"/>
                      <a:pt x="1470" y="43847"/>
                      <a:pt x="9471" y="13272"/>
                    </a:cubicBezTo>
                    <a:cubicBezTo>
                      <a:pt x="10328" y="10033"/>
                      <a:pt x="5280" y="7652"/>
                      <a:pt x="3851" y="10890"/>
                    </a:cubicBezTo>
                    <a:lnTo>
                      <a:pt x="3851" y="10890"/>
                    </a:lnTo>
                    <a:close/>
                  </a:path>
                </a:pathLst>
              </a:custGeom>
              <a:solidFill>
                <a:srgbClr val="5653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27" name="Freeform: Shape 19326">
                <a:extLst>
                  <a:ext uri="{FF2B5EF4-FFF2-40B4-BE49-F238E27FC236}">
                    <a16:creationId xmlns:a16="http://schemas.microsoft.com/office/drawing/2014/main" id="{F9B1F5A0-5AC0-44E4-81CB-DD03AB2C04F4}"/>
                  </a:ext>
                </a:extLst>
              </p:cNvPr>
              <p:cNvSpPr/>
              <p:nvPr/>
            </p:nvSpPr>
            <p:spPr>
              <a:xfrm>
                <a:off x="6190068" y="3178396"/>
                <a:ext cx="374847" cy="285153"/>
              </a:xfrm>
              <a:custGeom>
                <a:avLst/>
                <a:gdLst>
                  <a:gd name="connsiteX0" fmla="*/ 8992 w 374847"/>
                  <a:gd name="connsiteY0" fmla="*/ 126111 h 285153"/>
                  <a:gd name="connsiteX1" fmla="*/ 229591 w 374847"/>
                  <a:gd name="connsiteY1" fmla="*/ 0 h 285153"/>
                  <a:gd name="connsiteX2" fmla="*/ 374847 w 374847"/>
                  <a:gd name="connsiteY2" fmla="*/ 476 h 285153"/>
                  <a:gd name="connsiteX3" fmla="*/ 87192 w 374847"/>
                  <a:gd name="connsiteY3" fmla="*/ 273653 h 285153"/>
                  <a:gd name="connsiteX4" fmla="*/ 8992 w 374847"/>
                  <a:gd name="connsiteY4" fmla="*/ 126111 h 285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47" h="285153">
                    <a:moveTo>
                      <a:pt x="8992" y="126111"/>
                    </a:moveTo>
                    <a:cubicBezTo>
                      <a:pt x="95098" y="95631"/>
                      <a:pt x="169774" y="54578"/>
                      <a:pt x="229591" y="0"/>
                    </a:cubicBezTo>
                    <a:lnTo>
                      <a:pt x="374847" y="476"/>
                    </a:lnTo>
                    <a:cubicBezTo>
                      <a:pt x="374847" y="476"/>
                      <a:pt x="318078" y="160020"/>
                      <a:pt x="87192" y="273653"/>
                    </a:cubicBezTo>
                    <a:cubicBezTo>
                      <a:pt x="-39109" y="335756"/>
                      <a:pt x="8992" y="126111"/>
                      <a:pt x="8992" y="126111"/>
                    </a:cubicBezTo>
                    <a:close/>
                  </a:path>
                </a:pathLst>
              </a:custGeom>
              <a:solidFill>
                <a:srgbClr val="297D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28" name="Freeform: Shape 19327">
                <a:extLst>
                  <a:ext uri="{FF2B5EF4-FFF2-40B4-BE49-F238E27FC236}">
                    <a16:creationId xmlns:a16="http://schemas.microsoft.com/office/drawing/2014/main" id="{E29A60B7-F687-41E0-8CB5-26BF45672345}"/>
                  </a:ext>
                </a:extLst>
              </p:cNvPr>
              <p:cNvSpPr/>
              <p:nvPr/>
            </p:nvSpPr>
            <p:spPr>
              <a:xfrm>
                <a:off x="6166966" y="3268214"/>
                <a:ext cx="168016" cy="603185"/>
              </a:xfrm>
              <a:custGeom>
                <a:avLst/>
                <a:gdLst>
                  <a:gd name="connsiteX0" fmla="*/ 756 w 168016"/>
                  <a:gd name="connsiteY0" fmla="*/ 3527 h 603185"/>
                  <a:gd name="connsiteX1" fmla="*/ 103436 w 168016"/>
                  <a:gd name="connsiteY1" fmla="*/ 179359 h 603185"/>
                  <a:gd name="connsiteX2" fmla="*/ 163348 w 168016"/>
                  <a:gd name="connsiteY2" fmla="*/ 600935 h 603185"/>
                  <a:gd name="connsiteX3" fmla="*/ 168015 w 168016"/>
                  <a:gd name="connsiteY3" fmla="*/ 600935 h 603185"/>
                  <a:gd name="connsiteX4" fmla="*/ 105531 w 168016"/>
                  <a:gd name="connsiteY4" fmla="*/ 166881 h 603185"/>
                  <a:gd name="connsiteX5" fmla="*/ 3804 w 168016"/>
                  <a:gd name="connsiteY5" fmla="*/ 479 h 603185"/>
                  <a:gd name="connsiteX6" fmla="*/ 756 w 168016"/>
                  <a:gd name="connsiteY6" fmla="*/ 3527 h 603185"/>
                  <a:gd name="connsiteX7" fmla="*/ 756 w 168016"/>
                  <a:gd name="connsiteY7" fmla="*/ 3527 h 60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16" h="603185">
                    <a:moveTo>
                      <a:pt x="756" y="3527"/>
                    </a:moveTo>
                    <a:cubicBezTo>
                      <a:pt x="53239" y="49438"/>
                      <a:pt x="82671" y="113922"/>
                      <a:pt x="103436" y="179359"/>
                    </a:cubicBezTo>
                    <a:cubicBezTo>
                      <a:pt x="146489" y="315471"/>
                      <a:pt x="154681" y="459489"/>
                      <a:pt x="163348" y="600935"/>
                    </a:cubicBezTo>
                    <a:cubicBezTo>
                      <a:pt x="163539" y="603888"/>
                      <a:pt x="168111" y="603983"/>
                      <a:pt x="168015" y="600935"/>
                    </a:cubicBezTo>
                    <a:cubicBezTo>
                      <a:pt x="164015" y="456822"/>
                      <a:pt x="151347" y="304612"/>
                      <a:pt x="105531" y="166881"/>
                    </a:cubicBezTo>
                    <a:cubicBezTo>
                      <a:pt x="85053" y="105349"/>
                      <a:pt x="55906" y="41437"/>
                      <a:pt x="3804" y="479"/>
                    </a:cubicBezTo>
                    <a:cubicBezTo>
                      <a:pt x="1614" y="-1140"/>
                      <a:pt x="-1434" y="1717"/>
                      <a:pt x="756" y="3527"/>
                    </a:cubicBezTo>
                    <a:lnTo>
                      <a:pt x="756" y="3527"/>
                    </a:lnTo>
                    <a:close/>
                  </a:path>
                </a:pathLst>
              </a:custGeom>
              <a:solidFill>
                <a:srgbClr val="5653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29" name="Freeform: Shape 19328">
                <a:extLst>
                  <a:ext uri="{FF2B5EF4-FFF2-40B4-BE49-F238E27FC236}">
                    <a16:creationId xmlns:a16="http://schemas.microsoft.com/office/drawing/2014/main" id="{AA3AD9BB-1058-410F-99B1-6BCB242B3551}"/>
                  </a:ext>
                </a:extLst>
              </p:cNvPr>
              <p:cNvSpPr/>
              <p:nvPr/>
            </p:nvSpPr>
            <p:spPr>
              <a:xfrm>
                <a:off x="6197723" y="3176308"/>
                <a:ext cx="224813" cy="124440"/>
              </a:xfrm>
              <a:custGeom>
                <a:avLst/>
                <a:gdLst>
                  <a:gd name="connsiteX0" fmla="*/ 2004 w 224813"/>
                  <a:gd name="connsiteY0" fmla="*/ 124389 h 124440"/>
                  <a:gd name="connsiteX1" fmla="*/ 135163 w 224813"/>
                  <a:gd name="connsiteY1" fmla="*/ 69716 h 124440"/>
                  <a:gd name="connsiteX2" fmla="*/ 224412 w 224813"/>
                  <a:gd name="connsiteY2" fmla="*/ 4755 h 124440"/>
                  <a:gd name="connsiteX3" fmla="*/ 219555 w 224813"/>
                  <a:gd name="connsiteY3" fmla="*/ 945 h 124440"/>
                  <a:gd name="connsiteX4" fmla="*/ 1241 w 224813"/>
                  <a:gd name="connsiteY4" fmla="*/ 121151 h 124440"/>
                  <a:gd name="connsiteX5" fmla="*/ 2004 w 224813"/>
                  <a:gd name="connsiteY5" fmla="*/ 124389 h 124440"/>
                  <a:gd name="connsiteX6" fmla="*/ 2004 w 224813"/>
                  <a:gd name="connsiteY6" fmla="*/ 124389 h 12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813" h="124440">
                    <a:moveTo>
                      <a:pt x="2004" y="124389"/>
                    </a:moveTo>
                    <a:cubicBezTo>
                      <a:pt x="49057" y="113816"/>
                      <a:pt x="92777" y="92385"/>
                      <a:pt x="135163" y="69716"/>
                    </a:cubicBezTo>
                    <a:cubicBezTo>
                      <a:pt x="167072" y="52666"/>
                      <a:pt x="205362" y="37235"/>
                      <a:pt x="224412" y="4755"/>
                    </a:cubicBezTo>
                    <a:cubicBezTo>
                      <a:pt x="226127" y="1802"/>
                      <a:pt x="221936" y="-1722"/>
                      <a:pt x="219555" y="945"/>
                    </a:cubicBezTo>
                    <a:cubicBezTo>
                      <a:pt x="168120" y="60381"/>
                      <a:pt x="72679" y="94100"/>
                      <a:pt x="1241" y="121151"/>
                    </a:cubicBezTo>
                    <a:cubicBezTo>
                      <a:pt x="-854" y="121913"/>
                      <a:pt x="-92" y="124865"/>
                      <a:pt x="2004" y="124389"/>
                    </a:cubicBezTo>
                    <a:lnTo>
                      <a:pt x="2004" y="124389"/>
                    </a:lnTo>
                    <a:close/>
                  </a:path>
                </a:pathLst>
              </a:custGeom>
              <a:solidFill>
                <a:srgbClr val="5653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30" name="Freeform: Shape 19329">
                <a:extLst>
                  <a:ext uri="{FF2B5EF4-FFF2-40B4-BE49-F238E27FC236}">
                    <a16:creationId xmlns:a16="http://schemas.microsoft.com/office/drawing/2014/main" id="{2C008D26-6F6D-4423-9355-28A0D0745A09}"/>
                  </a:ext>
                </a:extLst>
              </p:cNvPr>
              <p:cNvSpPr/>
              <p:nvPr/>
            </p:nvSpPr>
            <p:spPr>
              <a:xfrm>
                <a:off x="5438775" y="254793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476" cap="flat">
                <a:solidFill>
                  <a:srgbClr val="5653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9331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6412151" y="3071132"/>
                <a:ext cx="270969" cy="107740"/>
                <a:chOff x="6412151" y="3071132"/>
                <a:chExt cx="270969" cy="107740"/>
              </a:xfrm>
            </p:grpSpPr>
            <p:sp>
              <p:nvSpPr>
                <p:cNvPr id="19332" name="Freeform: Shape 19331">
                  <a:extLst>
                    <a:ext uri="{FF2B5EF4-FFF2-40B4-BE49-F238E27FC236}">
                      <a16:creationId xmlns:a16="http://schemas.microsoft.com/office/drawing/2014/main" id="{C9B04198-0156-479A-A96A-72C073A569D3}"/>
                    </a:ext>
                  </a:extLst>
                </p:cNvPr>
                <p:cNvSpPr/>
                <p:nvPr/>
              </p:nvSpPr>
              <p:spPr>
                <a:xfrm>
                  <a:off x="6428585" y="3071132"/>
                  <a:ext cx="58606" cy="52604"/>
                </a:xfrm>
                <a:custGeom>
                  <a:avLst/>
                  <a:gdLst>
                    <a:gd name="connsiteX0" fmla="*/ 49367 w 58606"/>
                    <a:gd name="connsiteY0" fmla="*/ 11348 h 52604"/>
                    <a:gd name="connsiteX1" fmla="*/ 24412 w 58606"/>
                    <a:gd name="connsiteY1" fmla="*/ 11157 h 52604"/>
                    <a:gd name="connsiteX2" fmla="*/ 17649 w 58606"/>
                    <a:gd name="connsiteY2" fmla="*/ 4014 h 52604"/>
                    <a:gd name="connsiteX3" fmla="*/ 8981 w 58606"/>
                    <a:gd name="connsiteY3" fmla="*/ 13 h 52604"/>
                    <a:gd name="connsiteX4" fmla="*/ 218 w 58606"/>
                    <a:gd name="connsiteY4" fmla="*/ 8776 h 52604"/>
                    <a:gd name="connsiteX5" fmla="*/ 2694 w 58606"/>
                    <a:gd name="connsiteY5" fmla="*/ 21730 h 52604"/>
                    <a:gd name="connsiteX6" fmla="*/ 27745 w 58606"/>
                    <a:gd name="connsiteY6" fmla="*/ 48210 h 52604"/>
                    <a:gd name="connsiteX7" fmla="*/ 44033 w 58606"/>
                    <a:gd name="connsiteY7" fmla="*/ 52591 h 52604"/>
                    <a:gd name="connsiteX8" fmla="*/ 58606 w 58606"/>
                    <a:gd name="connsiteY8" fmla="*/ 45066 h 52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606" h="52604">
                      <a:moveTo>
                        <a:pt x="49367" y="11348"/>
                      </a:moveTo>
                      <a:cubicBezTo>
                        <a:pt x="42414" y="17063"/>
                        <a:pt x="31269" y="16968"/>
                        <a:pt x="24412" y="11157"/>
                      </a:cubicBezTo>
                      <a:cubicBezTo>
                        <a:pt x="21935" y="9062"/>
                        <a:pt x="20030" y="6300"/>
                        <a:pt x="17649" y="4014"/>
                      </a:cubicBezTo>
                      <a:cubicBezTo>
                        <a:pt x="15267" y="1728"/>
                        <a:pt x="12219" y="-177"/>
                        <a:pt x="8981" y="13"/>
                      </a:cubicBezTo>
                      <a:cubicBezTo>
                        <a:pt x="4504" y="204"/>
                        <a:pt x="980" y="4395"/>
                        <a:pt x="218" y="8776"/>
                      </a:cubicBezTo>
                      <a:cubicBezTo>
                        <a:pt x="-544" y="13158"/>
                        <a:pt x="790" y="17634"/>
                        <a:pt x="2694" y="21730"/>
                      </a:cubicBezTo>
                      <a:cubicBezTo>
                        <a:pt x="7838" y="32970"/>
                        <a:pt x="16792" y="42495"/>
                        <a:pt x="27745" y="48210"/>
                      </a:cubicBezTo>
                      <a:cubicBezTo>
                        <a:pt x="32794" y="50877"/>
                        <a:pt x="38318" y="52782"/>
                        <a:pt x="44033" y="52591"/>
                      </a:cubicBezTo>
                      <a:cubicBezTo>
                        <a:pt x="49653" y="52401"/>
                        <a:pt x="55463" y="49829"/>
                        <a:pt x="58606" y="45066"/>
                      </a:cubicBezTo>
                    </a:path>
                  </a:pathLst>
                </a:custGeom>
                <a:solidFill>
                  <a:srgbClr val="F5D4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33" name="Freeform: Shape 19332">
                  <a:extLst>
                    <a:ext uri="{FF2B5EF4-FFF2-40B4-BE49-F238E27FC236}">
                      <a16:creationId xmlns:a16="http://schemas.microsoft.com/office/drawing/2014/main" id="{D96AA31B-38D6-4217-AABF-14AC9BBC8A79}"/>
                    </a:ext>
                  </a:extLst>
                </p:cNvPr>
                <p:cNvSpPr/>
                <p:nvPr/>
              </p:nvSpPr>
              <p:spPr>
                <a:xfrm>
                  <a:off x="6413231" y="3102101"/>
                  <a:ext cx="269889" cy="76771"/>
                </a:xfrm>
                <a:custGeom>
                  <a:avLst/>
                  <a:gdLst>
                    <a:gd name="connsiteX0" fmla="*/ 9761 w 269889"/>
                    <a:gd name="connsiteY0" fmla="*/ 0 h 76771"/>
                    <a:gd name="connsiteX1" fmla="*/ 207119 w 269889"/>
                    <a:gd name="connsiteY1" fmla="*/ 10858 h 76771"/>
                    <a:gd name="connsiteX2" fmla="*/ 269889 w 269889"/>
                    <a:gd name="connsiteY2" fmla="*/ 49625 h 76771"/>
                    <a:gd name="connsiteX3" fmla="*/ 203024 w 269889"/>
                    <a:gd name="connsiteY3" fmla="*/ 76771 h 76771"/>
                    <a:gd name="connsiteX4" fmla="*/ 6428 w 269889"/>
                    <a:gd name="connsiteY4" fmla="*/ 76295 h 76771"/>
                    <a:gd name="connsiteX5" fmla="*/ 9761 w 269889"/>
                    <a:gd name="connsiteY5" fmla="*/ 0 h 7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9889" h="76771">
                      <a:moveTo>
                        <a:pt x="9761" y="0"/>
                      </a:moveTo>
                      <a:lnTo>
                        <a:pt x="207119" y="10858"/>
                      </a:lnTo>
                      <a:lnTo>
                        <a:pt x="269889" y="49625"/>
                      </a:lnTo>
                      <a:lnTo>
                        <a:pt x="203024" y="76771"/>
                      </a:lnTo>
                      <a:lnTo>
                        <a:pt x="6428" y="76295"/>
                      </a:lnTo>
                      <a:cubicBezTo>
                        <a:pt x="6428" y="76200"/>
                        <a:pt x="-10051" y="33052"/>
                        <a:pt x="9761" y="0"/>
                      </a:cubicBezTo>
                      <a:close/>
                    </a:path>
                  </a:pathLst>
                </a:custGeom>
                <a:solidFill>
                  <a:srgbClr val="616E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34" name="Freeform: Shape 19333">
                  <a:extLst>
                    <a:ext uri="{FF2B5EF4-FFF2-40B4-BE49-F238E27FC236}">
                      <a16:creationId xmlns:a16="http://schemas.microsoft.com/office/drawing/2014/main" id="{D65E0660-D62A-4FA6-A3F1-F9D581B37426}"/>
                    </a:ext>
                  </a:extLst>
                </p:cNvPr>
                <p:cNvSpPr/>
                <p:nvPr/>
              </p:nvSpPr>
              <p:spPr>
                <a:xfrm>
                  <a:off x="6616255" y="3112959"/>
                  <a:ext cx="38100" cy="65912"/>
                </a:xfrm>
                <a:custGeom>
                  <a:avLst/>
                  <a:gdLst>
                    <a:gd name="connsiteX0" fmla="*/ 38100 w 38100"/>
                    <a:gd name="connsiteY0" fmla="*/ 20955 h 65912"/>
                    <a:gd name="connsiteX1" fmla="*/ 38100 w 38100"/>
                    <a:gd name="connsiteY1" fmla="*/ 49911 h 65912"/>
                    <a:gd name="connsiteX2" fmla="*/ 0 w 38100"/>
                    <a:gd name="connsiteY2" fmla="*/ 65913 h 65912"/>
                    <a:gd name="connsiteX3" fmla="*/ 4191 w 38100"/>
                    <a:gd name="connsiteY3" fmla="*/ 0 h 6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65912">
                      <a:moveTo>
                        <a:pt x="38100" y="20955"/>
                      </a:moveTo>
                      <a:lnTo>
                        <a:pt x="38100" y="49911"/>
                      </a:lnTo>
                      <a:lnTo>
                        <a:pt x="0" y="65913"/>
                      </a:lnTo>
                      <a:lnTo>
                        <a:pt x="4191" y="0"/>
                      </a:lnTo>
                      <a:close/>
                    </a:path>
                  </a:pathLst>
                </a:custGeom>
                <a:solidFill>
                  <a:srgbClr val="E8A1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35" name="Freeform: Shape 19334">
                  <a:extLst>
                    <a:ext uri="{FF2B5EF4-FFF2-40B4-BE49-F238E27FC236}">
                      <a16:creationId xmlns:a16="http://schemas.microsoft.com/office/drawing/2014/main" id="{908B5C27-875F-4230-B4B1-10D7E04D0A5E}"/>
                    </a:ext>
                  </a:extLst>
                </p:cNvPr>
                <p:cNvSpPr/>
                <p:nvPr/>
              </p:nvSpPr>
              <p:spPr>
                <a:xfrm>
                  <a:off x="6412151" y="3102006"/>
                  <a:ext cx="30751" cy="75723"/>
                </a:xfrm>
                <a:custGeom>
                  <a:avLst/>
                  <a:gdLst>
                    <a:gd name="connsiteX0" fmla="*/ 7127 w 30751"/>
                    <a:gd name="connsiteY0" fmla="*/ 75724 h 75723"/>
                    <a:gd name="connsiteX1" fmla="*/ 30654 w 30751"/>
                    <a:gd name="connsiteY1" fmla="*/ 39719 h 75723"/>
                    <a:gd name="connsiteX2" fmla="*/ 10937 w 30751"/>
                    <a:gd name="connsiteY2" fmla="*/ 0 h 75723"/>
                    <a:gd name="connsiteX3" fmla="*/ 79 w 30751"/>
                    <a:gd name="connsiteY3" fmla="*/ 39053 h 75723"/>
                    <a:gd name="connsiteX4" fmla="*/ 7127 w 30751"/>
                    <a:gd name="connsiteY4" fmla="*/ 75724 h 75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51" h="75723">
                      <a:moveTo>
                        <a:pt x="7127" y="75724"/>
                      </a:moveTo>
                      <a:cubicBezTo>
                        <a:pt x="20272" y="68675"/>
                        <a:pt x="29416" y="54674"/>
                        <a:pt x="30654" y="39719"/>
                      </a:cubicBezTo>
                      <a:cubicBezTo>
                        <a:pt x="31797" y="24860"/>
                        <a:pt x="22748" y="9049"/>
                        <a:pt x="10937" y="0"/>
                      </a:cubicBezTo>
                      <a:cubicBezTo>
                        <a:pt x="10937" y="0"/>
                        <a:pt x="1031" y="10001"/>
                        <a:pt x="79" y="39053"/>
                      </a:cubicBezTo>
                      <a:cubicBezTo>
                        <a:pt x="-874" y="64675"/>
                        <a:pt x="7127" y="75724"/>
                        <a:pt x="7127" y="75724"/>
                      </a:cubicBezTo>
                      <a:close/>
                    </a:path>
                  </a:pathLst>
                </a:custGeom>
                <a:solidFill>
                  <a:srgbClr val="3E4C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9336" name="Freeform: Shape 19335">
                <a:extLst>
                  <a:ext uri="{FF2B5EF4-FFF2-40B4-BE49-F238E27FC236}">
                    <a16:creationId xmlns:a16="http://schemas.microsoft.com/office/drawing/2014/main" id="{E6BD1F6F-1BAF-4AC5-820F-6DB13F98FEC6}"/>
                  </a:ext>
                </a:extLst>
              </p:cNvPr>
              <p:cNvSpPr/>
              <p:nvPr/>
            </p:nvSpPr>
            <p:spPr>
              <a:xfrm>
                <a:off x="6435661" y="3161494"/>
                <a:ext cx="182665" cy="7894"/>
              </a:xfrm>
              <a:custGeom>
                <a:avLst/>
                <a:gdLst>
                  <a:gd name="connsiteX0" fmla="*/ 857 w 182665"/>
                  <a:gd name="connsiteY0" fmla="*/ 2329 h 7894"/>
                  <a:gd name="connsiteX1" fmla="*/ 180594 w 182665"/>
                  <a:gd name="connsiteY1" fmla="*/ 7473 h 7894"/>
                  <a:gd name="connsiteX2" fmla="*/ 180594 w 182665"/>
                  <a:gd name="connsiteY2" fmla="*/ 3282 h 7894"/>
                  <a:gd name="connsiteX3" fmla="*/ 857 w 182665"/>
                  <a:gd name="connsiteY3" fmla="*/ 519 h 7894"/>
                  <a:gd name="connsiteX4" fmla="*/ 857 w 182665"/>
                  <a:gd name="connsiteY4" fmla="*/ 2329 h 7894"/>
                  <a:gd name="connsiteX5" fmla="*/ 857 w 182665"/>
                  <a:gd name="connsiteY5" fmla="*/ 2329 h 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65" h="7894">
                    <a:moveTo>
                      <a:pt x="857" y="2329"/>
                    </a:moveTo>
                    <a:cubicBezTo>
                      <a:pt x="60389" y="4329"/>
                      <a:pt x="121063" y="9378"/>
                      <a:pt x="180594" y="7473"/>
                    </a:cubicBezTo>
                    <a:cubicBezTo>
                      <a:pt x="183356" y="7377"/>
                      <a:pt x="183356" y="3377"/>
                      <a:pt x="180594" y="3282"/>
                    </a:cubicBezTo>
                    <a:cubicBezTo>
                      <a:pt x="121063" y="805"/>
                      <a:pt x="60389" y="-909"/>
                      <a:pt x="857" y="519"/>
                    </a:cubicBezTo>
                    <a:cubicBezTo>
                      <a:pt x="-286" y="519"/>
                      <a:pt x="-286" y="2234"/>
                      <a:pt x="857" y="2329"/>
                    </a:cubicBezTo>
                    <a:lnTo>
                      <a:pt x="857" y="2329"/>
                    </a:lnTo>
                    <a:close/>
                  </a:path>
                </a:pathLst>
              </a:custGeom>
              <a:solidFill>
                <a:srgbClr val="3E4C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37" name="Freeform: Shape 19336">
                <a:extLst>
                  <a:ext uri="{FF2B5EF4-FFF2-40B4-BE49-F238E27FC236}">
                    <a16:creationId xmlns:a16="http://schemas.microsoft.com/office/drawing/2014/main" id="{3E967180-6190-473A-ABA1-5DA23602168B}"/>
                  </a:ext>
                </a:extLst>
              </p:cNvPr>
              <p:cNvSpPr/>
              <p:nvPr/>
            </p:nvSpPr>
            <p:spPr>
              <a:xfrm>
                <a:off x="6440173" y="3129626"/>
                <a:ext cx="181606" cy="9528"/>
              </a:xfrm>
              <a:custGeom>
                <a:avLst/>
                <a:gdLst>
                  <a:gd name="connsiteX0" fmla="*/ 1108 w 181606"/>
                  <a:gd name="connsiteY0" fmla="*/ 2288 h 9528"/>
                  <a:gd name="connsiteX1" fmla="*/ 179606 w 181606"/>
                  <a:gd name="connsiteY1" fmla="*/ 9527 h 9528"/>
                  <a:gd name="connsiteX2" fmla="*/ 179606 w 181606"/>
                  <a:gd name="connsiteY2" fmla="*/ 5431 h 9528"/>
                  <a:gd name="connsiteX3" fmla="*/ 1108 w 181606"/>
                  <a:gd name="connsiteY3" fmla="*/ 2 h 9528"/>
                  <a:gd name="connsiteX4" fmla="*/ 1108 w 181606"/>
                  <a:gd name="connsiteY4" fmla="*/ 2288 h 9528"/>
                  <a:gd name="connsiteX5" fmla="*/ 1108 w 181606"/>
                  <a:gd name="connsiteY5" fmla="*/ 2288 h 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606" h="9528">
                    <a:moveTo>
                      <a:pt x="1108" y="2288"/>
                    </a:moveTo>
                    <a:cubicBezTo>
                      <a:pt x="60448" y="6574"/>
                      <a:pt x="120170" y="7622"/>
                      <a:pt x="179606" y="9527"/>
                    </a:cubicBezTo>
                    <a:cubicBezTo>
                      <a:pt x="182273" y="9622"/>
                      <a:pt x="182273" y="5527"/>
                      <a:pt x="179606" y="5431"/>
                    </a:cubicBezTo>
                    <a:cubicBezTo>
                      <a:pt x="120170" y="3050"/>
                      <a:pt x="60544" y="-93"/>
                      <a:pt x="1108" y="2"/>
                    </a:cubicBezTo>
                    <a:cubicBezTo>
                      <a:pt x="-416" y="2"/>
                      <a:pt x="-321" y="2193"/>
                      <a:pt x="1108" y="2288"/>
                    </a:cubicBezTo>
                    <a:lnTo>
                      <a:pt x="1108" y="2288"/>
                    </a:lnTo>
                    <a:close/>
                  </a:path>
                </a:pathLst>
              </a:custGeom>
              <a:solidFill>
                <a:srgbClr val="3E4C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38" name="Freeform: Shape 19337">
                <a:extLst>
                  <a:ext uri="{FF2B5EF4-FFF2-40B4-BE49-F238E27FC236}">
                    <a16:creationId xmlns:a16="http://schemas.microsoft.com/office/drawing/2014/main" id="{4763BED7-FE24-41E0-9FCA-29701C7B1CB4}"/>
                  </a:ext>
                </a:extLst>
              </p:cNvPr>
              <p:cNvSpPr/>
              <p:nvPr/>
            </p:nvSpPr>
            <p:spPr>
              <a:xfrm>
                <a:off x="6486620" y="3098291"/>
                <a:ext cx="87837" cy="64664"/>
              </a:xfrm>
              <a:custGeom>
                <a:avLst/>
                <a:gdLst>
                  <a:gd name="connsiteX0" fmla="*/ 0 w 87837"/>
                  <a:gd name="connsiteY0" fmla="*/ 0 h 64664"/>
                  <a:gd name="connsiteX1" fmla="*/ 22860 w 87837"/>
                  <a:gd name="connsiteY1" fmla="*/ 53721 h 64664"/>
                  <a:gd name="connsiteX2" fmla="*/ 32004 w 87837"/>
                  <a:gd name="connsiteY2" fmla="*/ 62865 h 64664"/>
                  <a:gd name="connsiteX3" fmla="*/ 46387 w 87837"/>
                  <a:gd name="connsiteY3" fmla="*/ 54674 h 64664"/>
                  <a:gd name="connsiteX4" fmla="*/ 49530 w 87837"/>
                  <a:gd name="connsiteY4" fmla="*/ 10954 h 64664"/>
                  <a:gd name="connsiteX5" fmla="*/ 59341 w 87837"/>
                  <a:gd name="connsiteY5" fmla="*/ 54007 h 64664"/>
                  <a:gd name="connsiteX6" fmla="*/ 69056 w 87837"/>
                  <a:gd name="connsiteY6" fmla="*/ 64579 h 64664"/>
                  <a:gd name="connsiteX7" fmla="*/ 81820 w 87837"/>
                  <a:gd name="connsiteY7" fmla="*/ 54197 h 64664"/>
                  <a:gd name="connsiteX8" fmla="*/ 86296 w 87837"/>
                  <a:gd name="connsiteY8" fmla="*/ 95 h 6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837" h="64664">
                    <a:moveTo>
                      <a:pt x="0" y="0"/>
                    </a:moveTo>
                    <a:cubicBezTo>
                      <a:pt x="3524" y="15907"/>
                      <a:pt x="14859" y="39433"/>
                      <a:pt x="22860" y="53721"/>
                    </a:cubicBezTo>
                    <a:cubicBezTo>
                      <a:pt x="25051" y="57626"/>
                      <a:pt x="27718" y="61722"/>
                      <a:pt x="32004" y="62865"/>
                    </a:cubicBezTo>
                    <a:cubicBezTo>
                      <a:pt x="37719" y="64389"/>
                      <a:pt x="43434" y="59817"/>
                      <a:pt x="46387" y="54674"/>
                    </a:cubicBezTo>
                    <a:cubicBezTo>
                      <a:pt x="54007" y="41815"/>
                      <a:pt x="51911" y="25718"/>
                      <a:pt x="49530" y="10954"/>
                    </a:cubicBezTo>
                    <a:cubicBezTo>
                      <a:pt x="50482" y="25718"/>
                      <a:pt x="53816" y="40291"/>
                      <a:pt x="59341" y="54007"/>
                    </a:cubicBezTo>
                    <a:cubicBezTo>
                      <a:pt x="61150" y="58674"/>
                      <a:pt x="64103" y="63818"/>
                      <a:pt x="69056" y="64579"/>
                    </a:cubicBezTo>
                    <a:cubicBezTo>
                      <a:pt x="74867" y="65437"/>
                      <a:pt x="79534" y="59627"/>
                      <a:pt x="81820" y="54197"/>
                    </a:cubicBezTo>
                    <a:cubicBezTo>
                      <a:pt x="86868" y="42386"/>
                      <a:pt x="89821" y="12478"/>
                      <a:pt x="86296" y="95"/>
                    </a:cubicBezTo>
                  </a:path>
                </a:pathLst>
              </a:custGeom>
              <a:solidFill>
                <a:srgbClr val="F5D4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19339" name="Freeform: Shape 19338">
                <a:extLst>
                  <a:ext uri="{FF2B5EF4-FFF2-40B4-BE49-F238E27FC236}">
                    <a16:creationId xmlns:a16="http://schemas.microsoft.com/office/drawing/2014/main" id="{D9F3F936-623E-410A-A716-CFA381F766D6}"/>
                  </a:ext>
                </a:extLst>
              </p:cNvPr>
              <p:cNvSpPr/>
              <p:nvPr/>
            </p:nvSpPr>
            <p:spPr>
              <a:xfrm>
                <a:off x="6483784" y="3094794"/>
                <a:ext cx="95725" cy="72900"/>
              </a:xfrm>
              <a:custGeom>
                <a:avLst/>
                <a:gdLst>
                  <a:gd name="connsiteX0" fmla="*/ 73 w 95725"/>
                  <a:gd name="connsiteY0" fmla="*/ 4259 h 72900"/>
                  <a:gd name="connsiteX1" fmla="*/ 34363 w 95725"/>
                  <a:gd name="connsiteY1" fmla="*/ 70553 h 72900"/>
                  <a:gd name="connsiteX2" fmla="*/ 56652 w 95725"/>
                  <a:gd name="connsiteY2" fmla="*/ 13213 h 72900"/>
                  <a:gd name="connsiteX3" fmla="*/ 48174 w 95725"/>
                  <a:gd name="connsiteY3" fmla="*/ 14356 h 72900"/>
                  <a:gd name="connsiteX4" fmla="*/ 81988 w 95725"/>
                  <a:gd name="connsiteY4" fmla="*/ 69125 h 72900"/>
                  <a:gd name="connsiteX5" fmla="*/ 92751 w 95725"/>
                  <a:gd name="connsiteY5" fmla="*/ 2545 h 72900"/>
                  <a:gd name="connsiteX6" fmla="*/ 85512 w 95725"/>
                  <a:gd name="connsiteY6" fmla="*/ 3497 h 72900"/>
                  <a:gd name="connsiteX7" fmla="*/ 83798 w 95725"/>
                  <a:gd name="connsiteY7" fmla="*/ 44741 h 72900"/>
                  <a:gd name="connsiteX8" fmla="*/ 81893 w 95725"/>
                  <a:gd name="connsiteY8" fmla="*/ 51980 h 72900"/>
                  <a:gd name="connsiteX9" fmla="*/ 64367 w 95725"/>
                  <a:gd name="connsiteY9" fmla="*/ 50265 h 72900"/>
                  <a:gd name="connsiteX10" fmla="*/ 56747 w 95725"/>
                  <a:gd name="connsiteY10" fmla="*/ 14356 h 72900"/>
                  <a:gd name="connsiteX11" fmla="*/ 48270 w 95725"/>
                  <a:gd name="connsiteY11" fmla="*/ 15499 h 72900"/>
                  <a:gd name="connsiteX12" fmla="*/ 49317 w 95725"/>
                  <a:gd name="connsiteY12" fmla="*/ 46836 h 72900"/>
                  <a:gd name="connsiteX13" fmla="*/ 30553 w 95725"/>
                  <a:gd name="connsiteY13" fmla="*/ 58457 h 72900"/>
                  <a:gd name="connsiteX14" fmla="*/ 22076 w 95725"/>
                  <a:gd name="connsiteY14" fmla="*/ 46455 h 72900"/>
                  <a:gd name="connsiteX15" fmla="*/ 5693 w 95725"/>
                  <a:gd name="connsiteY15" fmla="*/ 2831 h 72900"/>
                  <a:gd name="connsiteX16" fmla="*/ 73 w 95725"/>
                  <a:gd name="connsiteY16" fmla="*/ 4259 h 72900"/>
                  <a:gd name="connsiteX17" fmla="*/ 73 w 95725"/>
                  <a:gd name="connsiteY17" fmla="*/ 4259 h 7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5725" h="72900">
                    <a:moveTo>
                      <a:pt x="73" y="4259"/>
                    </a:moveTo>
                    <a:cubicBezTo>
                      <a:pt x="3693" y="23309"/>
                      <a:pt x="10741" y="65219"/>
                      <a:pt x="34363" y="70553"/>
                    </a:cubicBezTo>
                    <a:cubicBezTo>
                      <a:pt x="62367" y="76840"/>
                      <a:pt x="58842" y="27500"/>
                      <a:pt x="56652" y="13213"/>
                    </a:cubicBezTo>
                    <a:cubicBezTo>
                      <a:pt x="55890" y="8450"/>
                      <a:pt x="47793" y="9498"/>
                      <a:pt x="48174" y="14356"/>
                    </a:cubicBezTo>
                    <a:cubicBezTo>
                      <a:pt x="49317" y="27310"/>
                      <a:pt x="56366" y="88556"/>
                      <a:pt x="81988" y="69125"/>
                    </a:cubicBezTo>
                    <a:cubicBezTo>
                      <a:pt x="97228" y="57504"/>
                      <a:pt x="98085" y="18737"/>
                      <a:pt x="92751" y="2545"/>
                    </a:cubicBezTo>
                    <a:cubicBezTo>
                      <a:pt x="91513" y="-1170"/>
                      <a:pt x="84941" y="-789"/>
                      <a:pt x="85512" y="3497"/>
                    </a:cubicBezTo>
                    <a:cubicBezTo>
                      <a:pt x="87227" y="17309"/>
                      <a:pt x="86846" y="31120"/>
                      <a:pt x="83798" y="44741"/>
                    </a:cubicBezTo>
                    <a:cubicBezTo>
                      <a:pt x="83322" y="46931"/>
                      <a:pt x="83036" y="49979"/>
                      <a:pt x="81893" y="51980"/>
                    </a:cubicBezTo>
                    <a:cubicBezTo>
                      <a:pt x="73701" y="66362"/>
                      <a:pt x="67415" y="58742"/>
                      <a:pt x="64367" y="50265"/>
                    </a:cubicBezTo>
                    <a:cubicBezTo>
                      <a:pt x="60176" y="38645"/>
                      <a:pt x="57985" y="26643"/>
                      <a:pt x="56747" y="14356"/>
                    </a:cubicBezTo>
                    <a:cubicBezTo>
                      <a:pt x="53889" y="14737"/>
                      <a:pt x="51127" y="15118"/>
                      <a:pt x="48270" y="15499"/>
                    </a:cubicBezTo>
                    <a:cubicBezTo>
                      <a:pt x="49889" y="25500"/>
                      <a:pt x="51889" y="36740"/>
                      <a:pt x="49317" y="46836"/>
                    </a:cubicBezTo>
                    <a:cubicBezTo>
                      <a:pt x="47317" y="54742"/>
                      <a:pt x="39697" y="61790"/>
                      <a:pt x="30553" y="58457"/>
                    </a:cubicBezTo>
                    <a:cubicBezTo>
                      <a:pt x="27029" y="57123"/>
                      <a:pt x="23695" y="49503"/>
                      <a:pt x="22076" y="46455"/>
                    </a:cubicBezTo>
                    <a:cubicBezTo>
                      <a:pt x="14646" y="32739"/>
                      <a:pt x="9598" y="17785"/>
                      <a:pt x="5693" y="2831"/>
                    </a:cubicBezTo>
                    <a:cubicBezTo>
                      <a:pt x="4740" y="-979"/>
                      <a:pt x="-689" y="545"/>
                      <a:pt x="73" y="4259"/>
                    </a:cubicBezTo>
                    <a:lnTo>
                      <a:pt x="73" y="4259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9340" name="Graphic 19209">
                <a:extLst>
                  <a:ext uri="{FF2B5EF4-FFF2-40B4-BE49-F238E27FC236}">
                    <a16:creationId xmlns:a16="http://schemas.microsoft.com/office/drawing/2014/main" id="{3994023D-35DD-47DD-A374-668B765813EC}"/>
                  </a:ext>
                </a:extLst>
              </p:cNvPr>
              <p:cNvGrpSpPr/>
              <p:nvPr/>
            </p:nvGrpSpPr>
            <p:grpSpPr>
              <a:xfrm>
                <a:off x="5884144" y="3273447"/>
                <a:ext cx="347110" cy="461861"/>
                <a:chOff x="5884144" y="3273447"/>
                <a:chExt cx="347110" cy="461861"/>
              </a:xfrm>
            </p:grpSpPr>
            <p:grpSp>
              <p:nvGrpSpPr>
                <p:cNvPr id="19341" name="Graphic 19209">
                  <a:extLst>
                    <a:ext uri="{FF2B5EF4-FFF2-40B4-BE49-F238E27FC236}">
                      <a16:creationId xmlns:a16="http://schemas.microsoft.com/office/drawing/2014/main" id="{3994023D-35DD-47DD-A374-668B765813EC}"/>
                    </a:ext>
                  </a:extLst>
                </p:cNvPr>
                <p:cNvGrpSpPr/>
                <p:nvPr/>
              </p:nvGrpSpPr>
              <p:grpSpPr>
                <a:xfrm>
                  <a:off x="6136195" y="3428904"/>
                  <a:ext cx="95059" cy="269555"/>
                  <a:chOff x="6136195" y="3428904"/>
                  <a:chExt cx="95059" cy="269555"/>
                </a:xfrm>
              </p:grpSpPr>
              <p:sp>
                <p:nvSpPr>
                  <p:cNvPr id="19342" name="Freeform: Shape 19341">
                    <a:extLst>
                      <a:ext uri="{FF2B5EF4-FFF2-40B4-BE49-F238E27FC236}">
                        <a16:creationId xmlns:a16="http://schemas.microsoft.com/office/drawing/2014/main" id="{1EFB6583-699E-4BB4-8E77-B39733F34646}"/>
                      </a:ext>
                    </a:extLst>
                  </p:cNvPr>
                  <p:cNvSpPr/>
                  <p:nvPr/>
                </p:nvSpPr>
                <p:spPr>
                  <a:xfrm>
                    <a:off x="6136195" y="3428904"/>
                    <a:ext cx="95059" cy="268042"/>
                  </a:xfrm>
                  <a:custGeom>
                    <a:avLst/>
                    <a:gdLst>
                      <a:gd name="connsiteX0" fmla="*/ 0 w 95059"/>
                      <a:gd name="connsiteY0" fmla="*/ 254127 h 268042"/>
                      <a:gd name="connsiteX1" fmla="*/ 29908 w 95059"/>
                      <a:gd name="connsiteY1" fmla="*/ 58769 h 268042"/>
                      <a:gd name="connsiteX2" fmla="*/ 74486 w 95059"/>
                      <a:gd name="connsiteY2" fmla="*/ 0 h 268042"/>
                      <a:gd name="connsiteX3" fmla="*/ 95059 w 95059"/>
                      <a:gd name="connsiteY3" fmla="*/ 69152 h 268042"/>
                      <a:gd name="connsiteX4" fmla="*/ 75629 w 95059"/>
                      <a:gd name="connsiteY4" fmla="*/ 264795 h 268042"/>
                      <a:gd name="connsiteX5" fmla="*/ 0 w 95059"/>
                      <a:gd name="connsiteY5" fmla="*/ 254127 h 2680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059" h="268042">
                        <a:moveTo>
                          <a:pt x="0" y="254127"/>
                        </a:moveTo>
                        <a:lnTo>
                          <a:pt x="29908" y="58769"/>
                        </a:lnTo>
                        <a:lnTo>
                          <a:pt x="74486" y="0"/>
                        </a:lnTo>
                        <a:lnTo>
                          <a:pt x="95059" y="69152"/>
                        </a:lnTo>
                        <a:lnTo>
                          <a:pt x="75629" y="264795"/>
                        </a:lnTo>
                        <a:cubicBezTo>
                          <a:pt x="75533" y="264795"/>
                          <a:pt x="30956" y="276987"/>
                          <a:pt x="0" y="254127"/>
                        </a:cubicBezTo>
                        <a:close/>
                      </a:path>
                    </a:pathLst>
                  </a:custGeom>
                  <a:solidFill>
                    <a:srgbClr val="8C235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43" name="Freeform: Shape 19342">
                    <a:extLst>
                      <a:ext uri="{FF2B5EF4-FFF2-40B4-BE49-F238E27FC236}">
                        <a16:creationId xmlns:a16="http://schemas.microsoft.com/office/drawing/2014/main" id="{A5CCCA7B-89D1-463D-BFBF-E25DC1EE6705}"/>
                      </a:ext>
                    </a:extLst>
                  </p:cNvPr>
                  <p:cNvSpPr/>
                  <p:nvPr/>
                </p:nvSpPr>
                <p:spPr>
                  <a:xfrm>
                    <a:off x="6166008" y="3455859"/>
                    <a:ext cx="65151" cy="42195"/>
                  </a:xfrm>
                  <a:custGeom>
                    <a:avLst/>
                    <a:gdLst>
                      <a:gd name="connsiteX0" fmla="*/ 24098 w 65151"/>
                      <a:gd name="connsiteY0" fmla="*/ 0 h 42195"/>
                      <a:gd name="connsiteX1" fmla="*/ 52959 w 65151"/>
                      <a:gd name="connsiteY1" fmla="*/ 2762 h 42195"/>
                      <a:gd name="connsiteX2" fmla="*/ 65151 w 65151"/>
                      <a:gd name="connsiteY2" fmla="*/ 42196 h 42195"/>
                      <a:gd name="connsiteX3" fmla="*/ 0 w 65151"/>
                      <a:gd name="connsiteY3" fmla="*/ 31718 h 42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151" h="42195">
                        <a:moveTo>
                          <a:pt x="24098" y="0"/>
                        </a:moveTo>
                        <a:lnTo>
                          <a:pt x="52959" y="2762"/>
                        </a:lnTo>
                        <a:lnTo>
                          <a:pt x="65151" y="42196"/>
                        </a:lnTo>
                        <a:lnTo>
                          <a:pt x="0" y="31718"/>
                        </a:lnTo>
                        <a:close/>
                      </a:path>
                    </a:pathLst>
                  </a:custGeom>
                  <a:solidFill>
                    <a:srgbClr val="E8A1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44" name="Freeform: Shape 19343">
                    <a:extLst>
                      <a:ext uri="{FF2B5EF4-FFF2-40B4-BE49-F238E27FC236}">
                        <a16:creationId xmlns:a16="http://schemas.microsoft.com/office/drawing/2014/main" id="{73723A68-3DF4-47C7-8DDD-30FF51C4444E}"/>
                      </a:ext>
                    </a:extLst>
                  </p:cNvPr>
                  <p:cNvSpPr/>
                  <p:nvPr/>
                </p:nvSpPr>
                <p:spPr>
                  <a:xfrm>
                    <a:off x="6136195" y="3666613"/>
                    <a:ext cx="74961" cy="31845"/>
                  </a:xfrm>
                  <a:custGeom>
                    <a:avLst/>
                    <a:gdLst>
                      <a:gd name="connsiteX0" fmla="*/ 74962 w 74961"/>
                      <a:gd name="connsiteY0" fmla="*/ 27371 h 31845"/>
                      <a:gd name="connsiteX1" fmla="*/ 41434 w 74961"/>
                      <a:gd name="connsiteY1" fmla="*/ 511 h 31845"/>
                      <a:gd name="connsiteX2" fmla="*/ 0 w 74961"/>
                      <a:gd name="connsiteY2" fmla="*/ 16322 h 31845"/>
                      <a:gd name="connsiteX3" fmla="*/ 37814 w 74961"/>
                      <a:gd name="connsiteY3" fmla="*/ 30895 h 31845"/>
                      <a:gd name="connsiteX4" fmla="*/ 74962 w 74961"/>
                      <a:gd name="connsiteY4" fmla="*/ 27371 h 31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4961" h="31845">
                        <a:moveTo>
                          <a:pt x="74962" y="27371"/>
                        </a:moveTo>
                        <a:cubicBezTo>
                          <a:pt x="69247" y="13560"/>
                          <a:pt x="56102" y="3082"/>
                          <a:pt x="41434" y="511"/>
                        </a:cubicBezTo>
                        <a:cubicBezTo>
                          <a:pt x="26765" y="-2061"/>
                          <a:pt x="10192" y="5368"/>
                          <a:pt x="0" y="16322"/>
                        </a:cubicBezTo>
                        <a:cubicBezTo>
                          <a:pt x="0" y="16322"/>
                          <a:pt x="8954" y="27181"/>
                          <a:pt x="37814" y="30895"/>
                        </a:cubicBezTo>
                        <a:cubicBezTo>
                          <a:pt x="63151" y="34324"/>
                          <a:pt x="74962" y="27371"/>
                          <a:pt x="74962" y="27371"/>
                        </a:cubicBezTo>
                        <a:close/>
                      </a:path>
                    </a:pathLst>
                  </a:custGeom>
                  <a:solidFill>
                    <a:srgbClr val="54174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45" name="Freeform: Shape 19344">
                    <a:extLst>
                      <a:ext uri="{FF2B5EF4-FFF2-40B4-BE49-F238E27FC236}">
                        <a16:creationId xmlns:a16="http://schemas.microsoft.com/office/drawing/2014/main" id="{03C68594-B19E-436E-9FE9-4E2D2F3BF57F}"/>
                      </a:ext>
                    </a:extLst>
                  </p:cNvPr>
                  <p:cNvSpPr/>
                  <p:nvPr/>
                </p:nvSpPr>
                <p:spPr>
                  <a:xfrm>
                    <a:off x="6154099" y="3488721"/>
                    <a:ext cx="29070" cy="182765"/>
                  </a:xfrm>
                  <a:custGeom>
                    <a:avLst/>
                    <a:gdLst>
                      <a:gd name="connsiteX0" fmla="*/ 2384 w 29070"/>
                      <a:gd name="connsiteY0" fmla="*/ 181928 h 182765"/>
                      <a:gd name="connsiteX1" fmla="*/ 29054 w 29070"/>
                      <a:gd name="connsiteY1" fmla="*/ 1714 h 182765"/>
                      <a:gd name="connsiteX2" fmla="*/ 25435 w 29070"/>
                      <a:gd name="connsiteY2" fmla="*/ 1714 h 182765"/>
                      <a:gd name="connsiteX3" fmla="*/ 3 w 29070"/>
                      <a:gd name="connsiteY3" fmla="*/ 181642 h 182765"/>
                      <a:gd name="connsiteX4" fmla="*/ 2384 w 29070"/>
                      <a:gd name="connsiteY4" fmla="*/ 181928 h 182765"/>
                      <a:gd name="connsiteX5" fmla="*/ 2384 w 29070"/>
                      <a:gd name="connsiteY5" fmla="*/ 181928 h 182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070" h="182765">
                        <a:moveTo>
                          <a:pt x="2384" y="181928"/>
                        </a:moveTo>
                        <a:cubicBezTo>
                          <a:pt x="12576" y="122110"/>
                          <a:pt x="21148" y="61817"/>
                          <a:pt x="29054" y="1714"/>
                        </a:cubicBezTo>
                        <a:cubicBezTo>
                          <a:pt x="29340" y="-571"/>
                          <a:pt x="25816" y="-571"/>
                          <a:pt x="25435" y="1714"/>
                        </a:cubicBezTo>
                        <a:cubicBezTo>
                          <a:pt x="17434" y="61722"/>
                          <a:pt x="7432" y="121539"/>
                          <a:pt x="3" y="181642"/>
                        </a:cubicBezTo>
                        <a:cubicBezTo>
                          <a:pt x="-92" y="182880"/>
                          <a:pt x="2194" y="183261"/>
                          <a:pt x="2384" y="181928"/>
                        </a:cubicBezTo>
                        <a:lnTo>
                          <a:pt x="2384" y="181928"/>
                        </a:lnTo>
                        <a:close/>
                      </a:path>
                    </a:pathLst>
                  </a:custGeom>
                  <a:solidFill>
                    <a:srgbClr val="54174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46" name="Freeform: Shape 19345">
                    <a:extLst>
                      <a:ext uri="{FF2B5EF4-FFF2-40B4-BE49-F238E27FC236}">
                        <a16:creationId xmlns:a16="http://schemas.microsoft.com/office/drawing/2014/main" id="{19A03328-92FB-4015-BF51-E639AEEB0A66}"/>
                      </a:ext>
                    </a:extLst>
                  </p:cNvPr>
                  <p:cNvSpPr/>
                  <p:nvPr/>
                </p:nvSpPr>
                <p:spPr>
                  <a:xfrm>
                    <a:off x="6178769" y="3494440"/>
                    <a:ext cx="29072" cy="177768"/>
                  </a:xfrm>
                  <a:custGeom>
                    <a:avLst/>
                    <a:gdLst>
                      <a:gd name="connsiteX0" fmla="*/ 2384 w 29072"/>
                      <a:gd name="connsiteY0" fmla="*/ 176970 h 177768"/>
                      <a:gd name="connsiteX1" fmla="*/ 29054 w 29072"/>
                      <a:gd name="connsiteY1" fmla="*/ 1996 h 177768"/>
                      <a:gd name="connsiteX2" fmla="*/ 25911 w 29072"/>
                      <a:gd name="connsiteY2" fmla="*/ 1138 h 177768"/>
                      <a:gd name="connsiteX3" fmla="*/ 3 w 29072"/>
                      <a:gd name="connsiteY3" fmla="*/ 176684 h 177768"/>
                      <a:gd name="connsiteX4" fmla="*/ 2384 w 29072"/>
                      <a:gd name="connsiteY4" fmla="*/ 176970 h 177768"/>
                      <a:gd name="connsiteX5" fmla="*/ 2384 w 29072"/>
                      <a:gd name="connsiteY5" fmla="*/ 176970 h 177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072" h="177768">
                        <a:moveTo>
                          <a:pt x="2384" y="176970"/>
                        </a:moveTo>
                        <a:cubicBezTo>
                          <a:pt x="12385" y="118867"/>
                          <a:pt x="19720" y="60193"/>
                          <a:pt x="29054" y="1996"/>
                        </a:cubicBezTo>
                        <a:cubicBezTo>
                          <a:pt x="29340" y="-4"/>
                          <a:pt x="26197" y="-862"/>
                          <a:pt x="25911" y="1138"/>
                        </a:cubicBezTo>
                        <a:cubicBezTo>
                          <a:pt x="17720" y="59717"/>
                          <a:pt x="7528" y="118010"/>
                          <a:pt x="3" y="176684"/>
                        </a:cubicBezTo>
                        <a:cubicBezTo>
                          <a:pt x="-92" y="177923"/>
                          <a:pt x="2099" y="178208"/>
                          <a:pt x="2384" y="176970"/>
                        </a:cubicBezTo>
                        <a:lnTo>
                          <a:pt x="2384" y="176970"/>
                        </a:lnTo>
                        <a:close/>
                      </a:path>
                    </a:pathLst>
                  </a:custGeom>
                  <a:solidFill>
                    <a:srgbClr val="54174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47" name="Freeform: Shape 19346">
                    <a:extLst>
                      <a:ext uri="{FF2B5EF4-FFF2-40B4-BE49-F238E27FC236}">
                        <a16:creationId xmlns:a16="http://schemas.microsoft.com/office/drawing/2014/main" id="{9F0C448C-2BF0-43F9-BBFC-F1E736612A46}"/>
                      </a:ext>
                    </a:extLst>
                  </p:cNvPr>
                  <p:cNvSpPr/>
                  <p:nvPr/>
                </p:nvSpPr>
                <p:spPr>
                  <a:xfrm>
                    <a:off x="6202962" y="3496531"/>
                    <a:ext cx="24213" cy="190846"/>
                  </a:xfrm>
                  <a:custGeom>
                    <a:avLst/>
                    <a:gdLst>
                      <a:gd name="connsiteX0" fmla="*/ 1909 w 24213"/>
                      <a:gd name="connsiteY0" fmla="*/ 190119 h 190846"/>
                      <a:gd name="connsiteX1" fmla="*/ 24197 w 24213"/>
                      <a:gd name="connsiteY1" fmla="*/ 1714 h 190846"/>
                      <a:gd name="connsiteX2" fmla="*/ 20673 w 24213"/>
                      <a:gd name="connsiteY2" fmla="*/ 1714 h 190846"/>
                      <a:gd name="connsiteX3" fmla="*/ 4 w 24213"/>
                      <a:gd name="connsiteY3" fmla="*/ 189833 h 190846"/>
                      <a:gd name="connsiteX4" fmla="*/ 1909 w 24213"/>
                      <a:gd name="connsiteY4" fmla="*/ 190119 h 190846"/>
                      <a:gd name="connsiteX5" fmla="*/ 1909 w 24213"/>
                      <a:gd name="connsiteY5" fmla="*/ 190119 h 190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213" h="190846">
                        <a:moveTo>
                          <a:pt x="1909" y="190119"/>
                        </a:moveTo>
                        <a:cubicBezTo>
                          <a:pt x="11148" y="127635"/>
                          <a:pt x="16863" y="64484"/>
                          <a:pt x="24197" y="1714"/>
                        </a:cubicBezTo>
                        <a:cubicBezTo>
                          <a:pt x="24483" y="-571"/>
                          <a:pt x="20863" y="-571"/>
                          <a:pt x="20673" y="1714"/>
                        </a:cubicBezTo>
                        <a:cubicBezTo>
                          <a:pt x="14005" y="64389"/>
                          <a:pt x="5147" y="126968"/>
                          <a:pt x="4" y="189833"/>
                        </a:cubicBezTo>
                        <a:cubicBezTo>
                          <a:pt x="-92" y="190976"/>
                          <a:pt x="1718" y="191262"/>
                          <a:pt x="1909" y="190119"/>
                        </a:cubicBezTo>
                        <a:lnTo>
                          <a:pt x="1909" y="190119"/>
                        </a:lnTo>
                        <a:close/>
                      </a:path>
                    </a:pathLst>
                  </a:custGeom>
                  <a:solidFill>
                    <a:srgbClr val="54174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9348" name="Freeform: Shape 19347">
                  <a:extLst>
                    <a:ext uri="{FF2B5EF4-FFF2-40B4-BE49-F238E27FC236}">
                      <a16:creationId xmlns:a16="http://schemas.microsoft.com/office/drawing/2014/main" id="{604506CD-0CED-402F-B486-BF8932381F68}"/>
                    </a:ext>
                  </a:extLst>
                </p:cNvPr>
                <p:cNvSpPr/>
                <p:nvPr/>
              </p:nvSpPr>
              <p:spPr>
                <a:xfrm>
                  <a:off x="6110001" y="3533857"/>
                  <a:ext cx="110595" cy="113645"/>
                </a:xfrm>
                <a:custGeom>
                  <a:avLst/>
                  <a:gdLst>
                    <a:gd name="connsiteX0" fmla="*/ 0 w 110595"/>
                    <a:gd name="connsiteY0" fmla="*/ 51733 h 113645"/>
                    <a:gd name="connsiteX1" fmla="*/ 36767 w 110595"/>
                    <a:gd name="connsiteY1" fmla="*/ 37255 h 113645"/>
                    <a:gd name="connsiteX2" fmla="*/ 43529 w 110595"/>
                    <a:gd name="connsiteY2" fmla="*/ 394 h 113645"/>
                    <a:gd name="connsiteX3" fmla="*/ 52292 w 110595"/>
                    <a:gd name="connsiteY3" fmla="*/ 37255 h 113645"/>
                    <a:gd name="connsiteX4" fmla="*/ 100775 w 110595"/>
                    <a:gd name="connsiteY4" fmla="*/ 4299 h 113645"/>
                    <a:gd name="connsiteX5" fmla="*/ 70771 w 110595"/>
                    <a:gd name="connsiteY5" fmla="*/ 49066 h 113645"/>
                    <a:gd name="connsiteX6" fmla="*/ 109538 w 110595"/>
                    <a:gd name="connsiteY6" fmla="*/ 25825 h 113645"/>
                    <a:gd name="connsiteX7" fmla="*/ 72771 w 110595"/>
                    <a:gd name="connsiteY7" fmla="*/ 70117 h 113645"/>
                    <a:gd name="connsiteX8" fmla="*/ 103727 w 110595"/>
                    <a:gd name="connsiteY8" fmla="*/ 55543 h 113645"/>
                    <a:gd name="connsiteX9" fmla="*/ 15526 w 110595"/>
                    <a:gd name="connsiteY9" fmla="*/ 113646 h 113645"/>
                    <a:gd name="connsiteX10" fmla="*/ 0 w 110595"/>
                    <a:gd name="connsiteY10" fmla="*/ 51733 h 11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0595" h="113645">
                      <a:moveTo>
                        <a:pt x="0" y="51733"/>
                      </a:moveTo>
                      <a:lnTo>
                        <a:pt x="36767" y="37255"/>
                      </a:lnTo>
                      <a:lnTo>
                        <a:pt x="43529" y="394"/>
                      </a:lnTo>
                      <a:cubicBezTo>
                        <a:pt x="58102" y="-4464"/>
                        <a:pt x="52292" y="37255"/>
                        <a:pt x="52292" y="37255"/>
                      </a:cubicBezTo>
                      <a:cubicBezTo>
                        <a:pt x="52292" y="37255"/>
                        <a:pt x="98774" y="-4464"/>
                        <a:pt x="100775" y="4299"/>
                      </a:cubicBezTo>
                      <a:cubicBezTo>
                        <a:pt x="102679" y="13062"/>
                        <a:pt x="70771" y="49066"/>
                        <a:pt x="70771" y="49066"/>
                      </a:cubicBezTo>
                      <a:cubicBezTo>
                        <a:pt x="70771" y="49066"/>
                        <a:pt x="118205" y="5823"/>
                        <a:pt x="109538" y="25825"/>
                      </a:cubicBezTo>
                      <a:cubicBezTo>
                        <a:pt x="100775" y="45923"/>
                        <a:pt x="72771" y="70117"/>
                        <a:pt x="72771" y="70117"/>
                      </a:cubicBezTo>
                      <a:cubicBezTo>
                        <a:pt x="72771" y="70117"/>
                        <a:pt x="109538" y="42018"/>
                        <a:pt x="103727" y="55543"/>
                      </a:cubicBezTo>
                      <a:cubicBezTo>
                        <a:pt x="97917" y="69069"/>
                        <a:pt x="15526" y="113646"/>
                        <a:pt x="15526" y="113646"/>
                      </a:cubicBezTo>
                      <a:lnTo>
                        <a:pt x="0" y="51733"/>
                      </a:lnTo>
                      <a:close/>
                    </a:path>
                  </a:pathLst>
                </a:custGeom>
                <a:solidFill>
                  <a:srgbClr val="A77C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9349" name="Graphic 19209">
                  <a:extLst>
                    <a:ext uri="{FF2B5EF4-FFF2-40B4-BE49-F238E27FC236}">
                      <a16:creationId xmlns:a16="http://schemas.microsoft.com/office/drawing/2014/main" id="{3994023D-35DD-47DD-A374-668B765813EC}"/>
                    </a:ext>
                  </a:extLst>
                </p:cNvPr>
                <p:cNvGrpSpPr/>
                <p:nvPr/>
              </p:nvGrpSpPr>
              <p:grpSpPr>
                <a:xfrm>
                  <a:off x="5884144" y="3273447"/>
                  <a:ext cx="250859" cy="461861"/>
                  <a:chOff x="5884144" y="3273447"/>
                  <a:chExt cx="250859" cy="461861"/>
                </a:xfrm>
              </p:grpSpPr>
              <p:sp>
                <p:nvSpPr>
                  <p:cNvPr id="19350" name="Freeform: Shape 19349">
                    <a:extLst>
                      <a:ext uri="{FF2B5EF4-FFF2-40B4-BE49-F238E27FC236}">
                        <a16:creationId xmlns:a16="http://schemas.microsoft.com/office/drawing/2014/main" id="{2D9DAA72-930D-4661-B4A1-166A744AEA87}"/>
                      </a:ext>
                    </a:extLst>
                  </p:cNvPr>
                  <p:cNvSpPr/>
                  <p:nvPr/>
                </p:nvSpPr>
                <p:spPr>
                  <a:xfrm>
                    <a:off x="5889042" y="3321985"/>
                    <a:ext cx="242391" cy="407830"/>
                  </a:xfrm>
                  <a:custGeom>
                    <a:avLst/>
                    <a:gdLst>
                      <a:gd name="connsiteX0" fmla="*/ 123614 w 242391"/>
                      <a:gd name="connsiteY0" fmla="*/ 6811 h 407830"/>
                      <a:gd name="connsiteX1" fmla="*/ 361 w 242391"/>
                      <a:gd name="connsiteY1" fmla="*/ 294466 h 407830"/>
                      <a:gd name="connsiteX2" fmla="*/ 85609 w 242391"/>
                      <a:gd name="connsiteY2" fmla="*/ 404098 h 407830"/>
                      <a:gd name="connsiteX3" fmla="*/ 242391 w 242391"/>
                      <a:gd name="connsiteY3" fmla="*/ 341710 h 407830"/>
                      <a:gd name="connsiteX4" fmla="*/ 214959 w 242391"/>
                      <a:gd name="connsiteY4" fmla="*/ 256461 h 407830"/>
                      <a:gd name="connsiteX5" fmla="*/ 138854 w 242391"/>
                      <a:gd name="connsiteY5" fmla="*/ 257985 h 407830"/>
                      <a:gd name="connsiteX6" fmla="*/ 224103 w 242391"/>
                      <a:gd name="connsiteY6" fmla="*/ 113395 h 407830"/>
                      <a:gd name="connsiteX7" fmla="*/ 123614 w 242391"/>
                      <a:gd name="connsiteY7" fmla="*/ 6811 h 407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2391" h="407830">
                        <a:moveTo>
                          <a:pt x="123614" y="6811"/>
                        </a:moveTo>
                        <a:cubicBezTo>
                          <a:pt x="123614" y="6811"/>
                          <a:pt x="3409" y="216837"/>
                          <a:pt x="361" y="294466"/>
                        </a:cubicBezTo>
                        <a:cubicBezTo>
                          <a:pt x="-2687" y="372094"/>
                          <a:pt x="12553" y="422291"/>
                          <a:pt x="85609" y="404098"/>
                        </a:cubicBezTo>
                        <a:cubicBezTo>
                          <a:pt x="158666" y="385810"/>
                          <a:pt x="242391" y="341710"/>
                          <a:pt x="242391" y="341710"/>
                        </a:cubicBezTo>
                        <a:lnTo>
                          <a:pt x="214959" y="256461"/>
                        </a:lnTo>
                        <a:lnTo>
                          <a:pt x="138854" y="257985"/>
                        </a:lnTo>
                        <a:lnTo>
                          <a:pt x="224103" y="113395"/>
                        </a:lnTo>
                        <a:cubicBezTo>
                          <a:pt x="224103" y="113395"/>
                          <a:pt x="245439" y="-32813"/>
                          <a:pt x="123614" y="6811"/>
                        </a:cubicBezTo>
                        <a:close/>
                      </a:path>
                    </a:pathLst>
                  </a:custGeom>
                  <a:solidFill>
                    <a:srgbClr val="297D9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51" name="Freeform: Shape 19350">
                    <a:extLst>
                      <a:ext uri="{FF2B5EF4-FFF2-40B4-BE49-F238E27FC236}">
                        <a16:creationId xmlns:a16="http://schemas.microsoft.com/office/drawing/2014/main" id="{2A592B5C-B35F-4ECF-B9D6-ADA7FC1CE52D}"/>
                      </a:ext>
                    </a:extLst>
                  </p:cNvPr>
                  <p:cNvSpPr/>
                  <p:nvPr/>
                </p:nvSpPr>
                <p:spPr>
                  <a:xfrm>
                    <a:off x="5884144" y="3273447"/>
                    <a:ext cx="250859" cy="461861"/>
                  </a:xfrm>
                  <a:custGeom>
                    <a:avLst/>
                    <a:gdLst>
                      <a:gd name="connsiteX0" fmla="*/ 225857 w 250859"/>
                      <a:gd name="connsiteY0" fmla="*/ 160029 h 461861"/>
                      <a:gd name="connsiteX1" fmla="*/ 140608 w 250859"/>
                      <a:gd name="connsiteY1" fmla="*/ 304618 h 461861"/>
                      <a:gd name="connsiteX2" fmla="*/ 143751 w 250859"/>
                      <a:gd name="connsiteY2" fmla="*/ 310048 h 461861"/>
                      <a:gd name="connsiteX3" fmla="*/ 217761 w 250859"/>
                      <a:gd name="connsiteY3" fmla="*/ 308524 h 461861"/>
                      <a:gd name="connsiteX4" fmla="*/ 238144 w 250859"/>
                      <a:gd name="connsiteY4" fmla="*/ 373389 h 461861"/>
                      <a:gd name="connsiteX5" fmla="*/ 239001 w 250859"/>
                      <a:gd name="connsiteY5" fmla="*/ 390343 h 461861"/>
                      <a:gd name="connsiteX6" fmla="*/ 178613 w 250859"/>
                      <a:gd name="connsiteY6" fmla="*/ 418061 h 461861"/>
                      <a:gd name="connsiteX7" fmla="*/ 10211 w 250859"/>
                      <a:gd name="connsiteY7" fmla="*/ 387676 h 461861"/>
                      <a:gd name="connsiteX8" fmla="*/ 80029 w 250859"/>
                      <a:gd name="connsiteY8" fmla="*/ 154123 h 461861"/>
                      <a:gd name="connsiteX9" fmla="*/ 190138 w 250859"/>
                      <a:gd name="connsiteY9" fmla="*/ 7248 h 461861"/>
                      <a:gd name="connsiteX10" fmla="*/ 188233 w 250859"/>
                      <a:gd name="connsiteY10" fmla="*/ 295 h 461861"/>
                      <a:gd name="connsiteX11" fmla="*/ 100889 w 250859"/>
                      <a:gd name="connsiteY11" fmla="*/ 98212 h 461861"/>
                      <a:gd name="connsiteX12" fmla="*/ 7068 w 250859"/>
                      <a:gd name="connsiteY12" fmla="*/ 311095 h 461861"/>
                      <a:gd name="connsiteX13" fmla="*/ 39738 w 250859"/>
                      <a:gd name="connsiteY13" fmla="*/ 455780 h 461861"/>
                      <a:gd name="connsiteX14" fmla="*/ 249098 w 250859"/>
                      <a:gd name="connsiteY14" fmla="*/ 393391 h 461861"/>
                      <a:gd name="connsiteX15" fmla="*/ 250717 w 250859"/>
                      <a:gd name="connsiteY15" fmla="*/ 389296 h 461861"/>
                      <a:gd name="connsiteX16" fmla="*/ 223285 w 250859"/>
                      <a:gd name="connsiteY16" fmla="*/ 304047 h 461861"/>
                      <a:gd name="connsiteX17" fmla="*/ 219761 w 250859"/>
                      <a:gd name="connsiteY17" fmla="*/ 301380 h 461861"/>
                      <a:gd name="connsiteX18" fmla="*/ 151562 w 250859"/>
                      <a:gd name="connsiteY18" fmla="*/ 302713 h 461861"/>
                      <a:gd name="connsiteX19" fmla="*/ 148990 w 250859"/>
                      <a:gd name="connsiteY19" fmla="*/ 304618 h 461861"/>
                      <a:gd name="connsiteX20" fmla="*/ 163754 w 250859"/>
                      <a:gd name="connsiteY20" fmla="*/ 279663 h 461861"/>
                      <a:gd name="connsiteX21" fmla="*/ 232143 w 250859"/>
                      <a:gd name="connsiteY21" fmla="*/ 163744 h 461861"/>
                      <a:gd name="connsiteX22" fmla="*/ 225857 w 250859"/>
                      <a:gd name="connsiteY22" fmla="*/ 160029 h 461861"/>
                      <a:gd name="connsiteX23" fmla="*/ 225857 w 250859"/>
                      <a:gd name="connsiteY23" fmla="*/ 160029 h 461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50859" h="461861">
                        <a:moveTo>
                          <a:pt x="225857" y="160029"/>
                        </a:moveTo>
                        <a:cubicBezTo>
                          <a:pt x="197472" y="208225"/>
                          <a:pt x="168993" y="256422"/>
                          <a:pt x="140608" y="304618"/>
                        </a:cubicBezTo>
                        <a:cubicBezTo>
                          <a:pt x="139275" y="307000"/>
                          <a:pt x="140989" y="310143"/>
                          <a:pt x="143751" y="310048"/>
                        </a:cubicBezTo>
                        <a:cubicBezTo>
                          <a:pt x="160039" y="309762"/>
                          <a:pt x="204045" y="300808"/>
                          <a:pt x="217761" y="308524"/>
                        </a:cubicBezTo>
                        <a:cubicBezTo>
                          <a:pt x="222618" y="311286"/>
                          <a:pt x="236525" y="361864"/>
                          <a:pt x="238144" y="373389"/>
                        </a:cubicBezTo>
                        <a:cubicBezTo>
                          <a:pt x="240525" y="390724"/>
                          <a:pt x="243669" y="382723"/>
                          <a:pt x="239001" y="390343"/>
                        </a:cubicBezTo>
                        <a:cubicBezTo>
                          <a:pt x="231572" y="402535"/>
                          <a:pt x="191186" y="412822"/>
                          <a:pt x="178613" y="418061"/>
                        </a:cubicBezTo>
                        <a:cubicBezTo>
                          <a:pt x="118701" y="443207"/>
                          <a:pt x="21165" y="483879"/>
                          <a:pt x="10211" y="387676"/>
                        </a:cubicBezTo>
                        <a:cubicBezTo>
                          <a:pt x="781" y="304809"/>
                          <a:pt x="43929" y="225942"/>
                          <a:pt x="80029" y="154123"/>
                        </a:cubicBezTo>
                        <a:cubicBezTo>
                          <a:pt x="106128" y="102117"/>
                          <a:pt x="132131" y="31346"/>
                          <a:pt x="190138" y="7248"/>
                        </a:cubicBezTo>
                        <a:cubicBezTo>
                          <a:pt x="194424" y="5533"/>
                          <a:pt x="192519" y="-1515"/>
                          <a:pt x="188233" y="295"/>
                        </a:cubicBezTo>
                        <a:cubicBezTo>
                          <a:pt x="142323" y="19345"/>
                          <a:pt x="122987" y="56968"/>
                          <a:pt x="100889" y="98212"/>
                        </a:cubicBezTo>
                        <a:cubicBezTo>
                          <a:pt x="64980" y="165268"/>
                          <a:pt x="25260" y="236705"/>
                          <a:pt x="7068" y="311095"/>
                        </a:cubicBezTo>
                        <a:cubicBezTo>
                          <a:pt x="-3219" y="353291"/>
                          <a:pt x="-9125" y="434254"/>
                          <a:pt x="39738" y="455780"/>
                        </a:cubicBezTo>
                        <a:cubicBezTo>
                          <a:pt x="97746" y="481307"/>
                          <a:pt x="198139" y="419871"/>
                          <a:pt x="249098" y="393391"/>
                        </a:cubicBezTo>
                        <a:cubicBezTo>
                          <a:pt x="250431" y="392725"/>
                          <a:pt x="251193" y="390724"/>
                          <a:pt x="250717" y="389296"/>
                        </a:cubicBezTo>
                        <a:cubicBezTo>
                          <a:pt x="241573" y="360911"/>
                          <a:pt x="232429" y="332431"/>
                          <a:pt x="223285" y="304047"/>
                        </a:cubicBezTo>
                        <a:cubicBezTo>
                          <a:pt x="222809" y="302523"/>
                          <a:pt x="221380" y="301380"/>
                          <a:pt x="219761" y="301380"/>
                        </a:cubicBezTo>
                        <a:cubicBezTo>
                          <a:pt x="202425" y="301761"/>
                          <a:pt x="166707" y="309857"/>
                          <a:pt x="151562" y="302713"/>
                        </a:cubicBezTo>
                        <a:cubicBezTo>
                          <a:pt x="138894" y="296808"/>
                          <a:pt x="149657" y="312143"/>
                          <a:pt x="148990" y="304618"/>
                        </a:cubicBezTo>
                        <a:cubicBezTo>
                          <a:pt x="148514" y="299380"/>
                          <a:pt x="161182" y="284044"/>
                          <a:pt x="163754" y="279663"/>
                        </a:cubicBezTo>
                        <a:cubicBezTo>
                          <a:pt x="186519" y="240991"/>
                          <a:pt x="209283" y="202415"/>
                          <a:pt x="232143" y="163744"/>
                        </a:cubicBezTo>
                        <a:cubicBezTo>
                          <a:pt x="234525" y="159648"/>
                          <a:pt x="228238" y="156028"/>
                          <a:pt x="225857" y="160029"/>
                        </a:cubicBezTo>
                        <a:lnTo>
                          <a:pt x="225857" y="160029"/>
                        </a:lnTo>
                        <a:close/>
                      </a:path>
                    </a:pathLst>
                  </a:custGeom>
                  <a:solidFill>
                    <a:srgbClr val="56531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52" name="Freeform: Shape 19351">
                    <a:extLst>
                      <a:ext uri="{FF2B5EF4-FFF2-40B4-BE49-F238E27FC236}">
                        <a16:creationId xmlns:a16="http://schemas.microsoft.com/office/drawing/2014/main" id="{5795F87A-1400-4EBB-A91C-E5F5084C2699}"/>
                      </a:ext>
                    </a:extLst>
                  </p:cNvPr>
                  <p:cNvSpPr/>
                  <p:nvPr/>
                </p:nvSpPr>
                <p:spPr>
                  <a:xfrm>
                    <a:off x="5973031" y="3576826"/>
                    <a:ext cx="65075" cy="11436"/>
                  </a:xfrm>
                  <a:custGeom>
                    <a:avLst/>
                    <a:gdLst>
                      <a:gd name="connsiteX0" fmla="*/ 2572 w 65075"/>
                      <a:gd name="connsiteY0" fmla="*/ 11431 h 11436"/>
                      <a:gd name="connsiteX1" fmla="*/ 62580 w 65075"/>
                      <a:gd name="connsiteY1" fmla="*/ 6859 h 11436"/>
                      <a:gd name="connsiteX2" fmla="*/ 61627 w 65075"/>
                      <a:gd name="connsiteY2" fmla="*/ 1 h 11436"/>
                      <a:gd name="connsiteX3" fmla="*/ 2572 w 65075"/>
                      <a:gd name="connsiteY3" fmla="*/ 6097 h 11436"/>
                      <a:gd name="connsiteX4" fmla="*/ 2572 w 65075"/>
                      <a:gd name="connsiteY4" fmla="*/ 11431 h 11436"/>
                      <a:gd name="connsiteX5" fmla="*/ 2572 w 65075"/>
                      <a:gd name="connsiteY5" fmla="*/ 11431 h 1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075" h="11436">
                        <a:moveTo>
                          <a:pt x="2572" y="11431"/>
                        </a:moveTo>
                        <a:cubicBezTo>
                          <a:pt x="22480" y="10479"/>
                          <a:pt x="42768" y="9621"/>
                          <a:pt x="62580" y="6859"/>
                        </a:cubicBezTo>
                        <a:cubicBezTo>
                          <a:pt x="66485" y="6288"/>
                          <a:pt x="65533" y="-94"/>
                          <a:pt x="61627" y="1"/>
                        </a:cubicBezTo>
                        <a:cubicBezTo>
                          <a:pt x="41911" y="858"/>
                          <a:pt x="22098" y="3525"/>
                          <a:pt x="2572" y="6097"/>
                        </a:cubicBezTo>
                        <a:cubicBezTo>
                          <a:pt x="-762" y="6573"/>
                          <a:pt x="-952" y="11622"/>
                          <a:pt x="2572" y="11431"/>
                        </a:cubicBezTo>
                        <a:lnTo>
                          <a:pt x="2572" y="11431"/>
                        </a:lnTo>
                        <a:close/>
                      </a:path>
                    </a:pathLst>
                  </a:custGeom>
                  <a:solidFill>
                    <a:srgbClr val="56531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353" name="Freeform: Shape 19352">
                    <a:extLst>
                      <a:ext uri="{FF2B5EF4-FFF2-40B4-BE49-F238E27FC236}">
                        <a16:creationId xmlns:a16="http://schemas.microsoft.com/office/drawing/2014/main" id="{8BEA0BBD-014C-485A-94F2-3E829A822AE0}"/>
                      </a:ext>
                    </a:extLst>
                  </p:cNvPr>
                  <p:cNvSpPr/>
                  <p:nvPr/>
                </p:nvSpPr>
                <p:spPr>
                  <a:xfrm>
                    <a:off x="6082075" y="3575140"/>
                    <a:ext cx="31594" cy="102069"/>
                  </a:xfrm>
                  <a:custGeom>
                    <a:avLst/>
                    <a:gdLst>
                      <a:gd name="connsiteX0" fmla="*/ 18 w 31594"/>
                      <a:gd name="connsiteY0" fmla="*/ 2449 h 102069"/>
                      <a:gd name="connsiteX1" fmla="*/ 24212 w 31594"/>
                      <a:gd name="connsiteY1" fmla="*/ 99413 h 102069"/>
                      <a:gd name="connsiteX2" fmla="*/ 31451 w 31594"/>
                      <a:gd name="connsiteY2" fmla="*/ 97413 h 102069"/>
                      <a:gd name="connsiteX3" fmla="*/ 3733 w 31594"/>
                      <a:gd name="connsiteY3" fmla="*/ 1401 h 102069"/>
                      <a:gd name="connsiteX4" fmla="*/ 18 w 31594"/>
                      <a:gd name="connsiteY4" fmla="*/ 2449 h 102069"/>
                      <a:gd name="connsiteX5" fmla="*/ 18 w 31594"/>
                      <a:gd name="connsiteY5" fmla="*/ 2449 h 102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594" h="102069">
                        <a:moveTo>
                          <a:pt x="18" y="2449"/>
                        </a:moveTo>
                        <a:cubicBezTo>
                          <a:pt x="4686" y="35024"/>
                          <a:pt x="15163" y="67790"/>
                          <a:pt x="24212" y="99413"/>
                        </a:cubicBezTo>
                        <a:cubicBezTo>
                          <a:pt x="25545" y="104080"/>
                          <a:pt x="32689" y="102080"/>
                          <a:pt x="31451" y="97413"/>
                        </a:cubicBezTo>
                        <a:cubicBezTo>
                          <a:pt x="23355" y="65504"/>
                          <a:pt x="16020" y="31976"/>
                          <a:pt x="3733" y="1401"/>
                        </a:cubicBezTo>
                        <a:cubicBezTo>
                          <a:pt x="2876" y="-980"/>
                          <a:pt x="-267" y="-123"/>
                          <a:pt x="18" y="2449"/>
                        </a:cubicBezTo>
                        <a:lnTo>
                          <a:pt x="18" y="2449"/>
                        </a:lnTo>
                        <a:close/>
                      </a:path>
                    </a:pathLst>
                  </a:custGeom>
                  <a:solidFill>
                    <a:srgbClr val="56531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sp>
            <p:nvSpPr>
              <p:cNvPr id="19354" name="Freeform: Shape 19353">
                <a:extLst>
                  <a:ext uri="{FF2B5EF4-FFF2-40B4-BE49-F238E27FC236}">
                    <a16:creationId xmlns:a16="http://schemas.microsoft.com/office/drawing/2014/main" id="{307E9697-BC90-460E-A4DF-89782B8D365B}"/>
                  </a:ext>
                </a:extLst>
              </p:cNvPr>
              <p:cNvSpPr/>
              <p:nvPr/>
            </p:nvSpPr>
            <p:spPr>
              <a:xfrm>
                <a:off x="5948404" y="3864290"/>
                <a:ext cx="388412" cy="14330"/>
              </a:xfrm>
              <a:custGeom>
                <a:avLst/>
                <a:gdLst>
                  <a:gd name="connsiteX0" fmla="*/ 1768 w 388412"/>
                  <a:gd name="connsiteY0" fmla="*/ 4859 h 14330"/>
                  <a:gd name="connsiteX1" fmla="*/ 384197 w 388412"/>
                  <a:gd name="connsiteY1" fmla="*/ 13337 h 14330"/>
                  <a:gd name="connsiteX2" fmla="*/ 384197 w 388412"/>
                  <a:gd name="connsiteY2" fmla="*/ 4573 h 14330"/>
                  <a:gd name="connsiteX3" fmla="*/ 2435 w 388412"/>
                  <a:gd name="connsiteY3" fmla="*/ 1 h 14330"/>
                  <a:gd name="connsiteX4" fmla="*/ 1768 w 388412"/>
                  <a:gd name="connsiteY4" fmla="*/ 4859 h 14330"/>
                  <a:gd name="connsiteX5" fmla="*/ 1768 w 388412"/>
                  <a:gd name="connsiteY5" fmla="*/ 4859 h 1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412" h="14330">
                    <a:moveTo>
                      <a:pt x="1768" y="4859"/>
                    </a:moveTo>
                    <a:cubicBezTo>
                      <a:pt x="127403" y="24767"/>
                      <a:pt x="257419" y="5907"/>
                      <a:pt x="384197" y="13337"/>
                    </a:cubicBezTo>
                    <a:cubicBezTo>
                      <a:pt x="389912" y="13622"/>
                      <a:pt x="389721" y="5050"/>
                      <a:pt x="384197" y="4573"/>
                    </a:cubicBezTo>
                    <a:cubicBezTo>
                      <a:pt x="257324" y="-6380"/>
                      <a:pt x="129689" y="8384"/>
                      <a:pt x="2435" y="1"/>
                    </a:cubicBezTo>
                    <a:cubicBezTo>
                      <a:pt x="-327" y="-94"/>
                      <a:pt x="-994" y="4478"/>
                      <a:pt x="1768" y="4859"/>
                    </a:cubicBezTo>
                    <a:lnTo>
                      <a:pt x="1768" y="4859"/>
                    </a:lnTo>
                    <a:close/>
                  </a:path>
                </a:pathLst>
              </a:custGeom>
              <a:solidFill>
                <a:srgbClr val="5653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9355" name="Freeform: Shape 19354">
                <a:extLst>
                  <a:ext uri="{FF2B5EF4-FFF2-40B4-BE49-F238E27FC236}">
                    <a16:creationId xmlns:a16="http://schemas.microsoft.com/office/drawing/2014/main" id="{68805213-218E-44DB-8AAE-231B01812ED1}"/>
                  </a:ext>
                </a:extLst>
              </p:cNvPr>
              <p:cNvSpPr/>
              <p:nvPr/>
            </p:nvSpPr>
            <p:spPr>
              <a:xfrm>
                <a:off x="5947305" y="3731037"/>
                <a:ext cx="9916" cy="138112"/>
              </a:xfrm>
              <a:custGeom>
                <a:avLst/>
                <a:gdLst>
                  <a:gd name="connsiteX0" fmla="*/ 7058 w 9916"/>
                  <a:gd name="connsiteY0" fmla="*/ 135255 h 138112"/>
                  <a:gd name="connsiteX1" fmla="*/ 9916 w 9916"/>
                  <a:gd name="connsiteY1" fmla="*/ 4286 h 138112"/>
                  <a:gd name="connsiteX2" fmla="*/ 1057 w 9916"/>
                  <a:gd name="connsiteY2" fmla="*/ 4286 h 138112"/>
                  <a:gd name="connsiteX3" fmla="*/ 1153 w 9916"/>
                  <a:gd name="connsiteY3" fmla="*/ 135255 h 138112"/>
                  <a:gd name="connsiteX4" fmla="*/ 7058 w 9916"/>
                  <a:gd name="connsiteY4" fmla="*/ 135255 h 138112"/>
                  <a:gd name="connsiteX5" fmla="*/ 7058 w 9916"/>
                  <a:gd name="connsiteY5" fmla="*/ 135255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6" h="138112">
                    <a:moveTo>
                      <a:pt x="7058" y="135255"/>
                    </a:moveTo>
                    <a:cubicBezTo>
                      <a:pt x="10297" y="91821"/>
                      <a:pt x="9249" y="47815"/>
                      <a:pt x="9916" y="4286"/>
                    </a:cubicBezTo>
                    <a:cubicBezTo>
                      <a:pt x="10011" y="-1429"/>
                      <a:pt x="1057" y="-1429"/>
                      <a:pt x="1057" y="4286"/>
                    </a:cubicBezTo>
                    <a:cubicBezTo>
                      <a:pt x="772" y="47815"/>
                      <a:pt x="-1229" y="91821"/>
                      <a:pt x="1153" y="135255"/>
                    </a:cubicBezTo>
                    <a:cubicBezTo>
                      <a:pt x="1248" y="139065"/>
                      <a:pt x="6772" y="139065"/>
                      <a:pt x="7058" y="135255"/>
                    </a:cubicBezTo>
                    <a:lnTo>
                      <a:pt x="7058" y="135255"/>
                    </a:lnTo>
                    <a:close/>
                  </a:path>
                </a:pathLst>
              </a:custGeom>
              <a:solidFill>
                <a:srgbClr val="5653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419" name="Graphic 828">
            <a:extLst>
              <a:ext uri="{FF2B5EF4-FFF2-40B4-BE49-F238E27FC236}">
                <a16:creationId xmlns:a16="http://schemas.microsoft.com/office/drawing/2014/main" id="{ECB8CB4F-E7F0-4B07-8691-508D01B67512}"/>
              </a:ext>
            </a:extLst>
          </p:cNvPr>
          <p:cNvGrpSpPr/>
          <p:nvPr/>
        </p:nvGrpSpPr>
        <p:grpSpPr>
          <a:xfrm>
            <a:off x="544117" y="4563716"/>
            <a:ext cx="841681" cy="701090"/>
            <a:chOff x="6029366" y="3371852"/>
            <a:chExt cx="130719" cy="112577"/>
          </a:xfrm>
          <a:solidFill>
            <a:srgbClr val="E9D2AE"/>
          </a:solidFill>
        </p:grpSpPr>
        <p:sp>
          <p:nvSpPr>
            <p:cNvPr id="420" name="Freeform: Shape 123">
              <a:extLst>
                <a:ext uri="{FF2B5EF4-FFF2-40B4-BE49-F238E27FC236}">
                  <a16:creationId xmlns:a16="http://schemas.microsoft.com/office/drawing/2014/main" id="{2AF9A557-BB62-48E8-A103-6EBA8F282284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1" name="Freeform: Shape 124">
              <a:extLst>
                <a:ext uri="{FF2B5EF4-FFF2-40B4-BE49-F238E27FC236}">
                  <a16:creationId xmlns:a16="http://schemas.microsoft.com/office/drawing/2014/main" id="{9132102E-2B08-4DEC-B2EC-8DB51974A008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2" name="Freeform: Shape 125">
              <a:extLst>
                <a:ext uri="{FF2B5EF4-FFF2-40B4-BE49-F238E27FC236}">
                  <a16:creationId xmlns:a16="http://schemas.microsoft.com/office/drawing/2014/main" id="{4A139B3B-1F2B-4BC2-82A6-E84D5AD2516D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23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2164551" y="1033023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424" name="Graphic 19325">
            <a:extLst>
              <a:ext uri="{FF2B5EF4-FFF2-40B4-BE49-F238E27FC236}">
                <a16:creationId xmlns:a16="http://schemas.microsoft.com/office/drawing/2014/main" id="{7D212570-F8BD-45DA-81E6-0E33BCF875FA}"/>
              </a:ext>
            </a:extLst>
          </p:cNvPr>
          <p:cNvSpPr/>
          <p:nvPr/>
        </p:nvSpPr>
        <p:spPr>
          <a:xfrm>
            <a:off x="10064743" y="2014855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425" name="Graphic 19325">
            <a:extLst>
              <a:ext uri="{FF2B5EF4-FFF2-40B4-BE49-F238E27FC236}">
                <a16:creationId xmlns:a16="http://schemas.microsoft.com/office/drawing/2014/main" id="{9216CD92-0672-490C-8FA5-053FEBA15FC1}"/>
              </a:ext>
            </a:extLst>
          </p:cNvPr>
          <p:cNvSpPr/>
          <p:nvPr/>
        </p:nvSpPr>
        <p:spPr>
          <a:xfrm>
            <a:off x="11385208" y="825876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426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7876963" y="605427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28" name="Group 4">
            <a:extLst>
              <a:ext uri="{FF2B5EF4-FFF2-40B4-BE49-F238E27FC236}">
                <a16:creationId xmlns:a16="http://schemas.microsoft.com/office/drawing/2014/main" id="{339DAE13-AF0A-4063-9109-12C7B84A26F3}"/>
              </a:ext>
            </a:extLst>
          </p:cNvPr>
          <p:cNvGrpSpPr>
            <a:grpSpLocks noChangeAspect="1"/>
          </p:cNvGrpSpPr>
          <p:nvPr/>
        </p:nvGrpSpPr>
        <p:grpSpPr bwMode="auto">
          <a:xfrm rot="18924872">
            <a:off x="11612142" y="5843982"/>
            <a:ext cx="971550" cy="2009775"/>
            <a:chOff x="-24" y="1472"/>
            <a:chExt cx="612" cy="1266"/>
          </a:xfrm>
        </p:grpSpPr>
        <p:sp>
          <p:nvSpPr>
            <p:cNvPr id="429" name="AutoShape 3">
              <a:extLst>
                <a:ext uri="{FF2B5EF4-FFF2-40B4-BE49-F238E27FC236}">
                  <a16:creationId xmlns:a16="http://schemas.microsoft.com/office/drawing/2014/main" id="{EF1CDC58-84E7-4B1C-958C-D96E350E4DC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4" y="1472"/>
              <a:ext cx="612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0" name="Freeform 5">
              <a:extLst>
                <a:ext uri="{FF2B5EF4-FFF2-40B4-BE49-F238E27FC236}">
                  <a16:creationId xmlns:a16="http://schemas.microsoft.com/office/drawing/2014/main" id="{93C4933C-B3EC-4963-9ADD-645C7AD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" y="2266"/>
              <a:ext cx="341" cy="470"/>
            </a:xfrm>
            <a:custGeom>
              <a:avLst/>
              <a:gdLst>
                <a:gd name="T0" fmla="*/ 22 w 142"/>
                <a:gd name="T1" fmla="*/ 28 h 197"/>
                <a:gd name="T2" fmla="*/ 16 w 142"/>
                <a:gd name="T3" fmla="*/ 93 h 197"/>
                <a:gd name="T4" fmla="*/ 97 w 142"/>
                <a:gd name="T5" fmla="*/ 174 h 197"/>
                <a:gd name="T6" fmla="*/ 90 w 142"/>
                <a:gd name="T7" fmla="*/ 196 h 197"/>
                <a:gd name="T8" fmla="*/ 132 w 142"/>
                <a:gd name="T9" fmla="*/ 144 h 197"/>
                <a:gd name="T10" fmla="*/ 50 w 142"/>
                <a:gd name="T11" fmla="*/ 9 h 197"/>
                <a:gd name="T12" fmla="*/ 29 w 142"/>
                <a:gd name="T13" fmla="*/ 20 h 197"/>
                <a:gd name="T14" fmla="*/ 22 w 142"/>
                <a:gd name="T15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97">
                  <a:moveTo>
                    <a:pt x="22" y="28"/>
                  </a:moveTo>
                  <a:cubicBezTo>
                    <a:pt x="22" y="28"/>
                    <a:pt x="0" y="62"/>
                    <a:pt x="16" y="93"/>
                  </a:cubicBezTo>
                  <a:cubicBezTo>
                    <a:pt x="35" y="130"/>
                    <a:pt x="103" y="147"/>
                    <a:pt x="97" y="174"/>
                  </a:cubicBezTo>
                  <a:cubicBezTo>
                    <a:pt x="95" y="186"/>
                    <a:pt x="84" y="197"/>
                    <a:pt x="90" y="196"/>
                  </a:cubicBezTo>
                  <a:cubicBezTo>
                    <a:pt x="98" y="196"/>
                    <a:pt x="127" y="175"/>
                    <a:pt x="132" y="144"/>
                  </a:cubicBezTo>
                  <a:cubicBezTo>
                    <a:pt x="142" y="90"/>
                    <a:pt x="125" y="0"/>
                    <a:pt x="50" y="9"/>
                  </a:cubicBezTo>
                  <a:cubicBezTo>
                    <a:pt x="33" y="12"/>
                    <a:pt x="29" y="20"/>
                    <a:pt x="29" y="20"/>
                  </a:cubicBezTo>
                  <a:cubicBezTo>
                    <a:pt x="22" y="28"/>
                    <a:pt x="22" y="28"/>
                    <a:pt x="22" y="28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1" name="Freeform 6">
              <a:extLst>
                <a:ext uri="{FF2B5EF4-FFF2-40B4-BE49-F238E27FC236}">
                  <a16:creationId xmlns:a16="http://schemas.microsoft.com/office/drawing/2014/main" id="{31E68DCB-8A6A-48A7-AE89-CF0205878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" y="2733"/>
              <a:ext cx="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1 w 1"/>
                <a:gd name="T25" fmla="*/ 1 w 1"/>
                <a:gd name="T26" fmla="*/ 1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C8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2" name="Freeform 7">
              <a:extLst>
                <a:ext uri="{FF2B5EF4-FFF2-40B4-BE49-F238E27FC236}">
                  <a16:creationId xmlns:a16="http://schemas.microsoft.com/office/drawing/2014/main" id="{6A7E5567-B77C-4D92-A210-1377C5C54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287"/>
              <a:ext cx="281" cy="449"/>
            </a:xfrm>
            <a:custGeom>
              <a:avLst/>
              <a:gdLst>
                <a:gd name="T0" fmla="*/ 59 w 117"/>
                <a:gd name="T1" fmla="*/ 2 h 188"/>
                <a:gd name="T2" fmla="*/ 54 w 117"/>
                <a:gd name="T3" fmla="*/ 17 h 188"/>
                <a:gd name="T4" fmla="*/ 54 w 117"/>
                <a:gd name="T5" fmla="*/ 17 h 188"/>
                <a:gd name="T6" fmla="*/ 54 w 117"/>
                <a:gd name="T7" fmla="*/ 17 h 188"/>
                <a:gd name="T8" fmla="*/ 54 w 117"/>
                <a:gd name="T9" fmla="*/ 17 h 188"/>
                <a:gd name="T10" fmla="*/ 54 w 117"/>
                <a:gd name="T11" fmla="*/ 17 h 188"/>
                <a:gd name="T12" fmla="*/ 54 w 117"/>
                <a:gd name="T13" fmla="*/ 17 h 188"/>
                <a:gd name="T14" fmla="*/ 54 w 117"/>
                <a:gd name="T15" fmla="*/ 17 h 188"/>
                <a:gd name="T16" fmla="*/ 54 w 117"/>
                <a:gd name="T17" fmla="*/ 17 h 188"/>
                <a:gd name="T18" fmla="*/ 54 w 117"/>
                <a:gd name="T19" fmla="*/ 17 h 188"/>
                <a:gd name="T20" fmla="*/ 54 w 117"/>
                <a:gd name="T21" fmla="*/ 17 h 188"/>
                <a:gd name="T22" fmla="*/ 54 w 117"/>
                <a:gd name="T23" fmla="*/ 17 h 188"/>
                <a:gd name="T24" fmla="*/ 54 w 117"/>
                <a:gd name="T25" fmla="*/ 17 h 188"/>
                <a:gd name="T26" fmla="*/ 54 w 117"/>
                <a:gd name="T27" fmla="*/ 17 h 188"/>
                <a:gd name="T28" fmla="*/ 26 w 117"/>
                <a:gd name="T29" fmla="*/ 30 h 188"/>
                <a:gd name="T30" fmla="*/ 21 w 117"/>
                <a:gd name="T31" fmla="*/ 31 h 188"/>
                <a:gd name="T32" fmla="*/ 21 w 117"/>
                <a:gd name="T33" fmla="*/ 31 h 188"/>
                <a:gd name="T34" fmla="*/ 21 w 117"/>
                <a:gd name="T35" fmla="*/ 31 h 188"/>
                <a:gd name="T36" fmla="*/ 11 w 117"/>
                <a:gd name="T37" fmla="*/ 24 h 188"/>
                <a:gd name="T38" fmla="*/ 11 w 117"/>
                <a:gd name="T39" fmla="*/ 24 h 188"/>
                <a:gd name="T40" fmla="*/ 10 w 117"/>
                <a:gd name="T41" fmla="*/ 21 h 188"/>
                <a:gd name="T42" fmla="*/ 6 w 117"/>
                <a:gd name="T43" fmla="*/ 84 h 188"/>
                <a:gd name="T44" fmla="*/ 87 w 117"/>
                <a:gd name="T45" fmla="*/ 165 h 188"/>
                <a:gd name="T46" fmla="*/ 80 w 117"/>
                <a:gd name="T47" fmla="*/ 188 h 188"/>
                <a:gd name="T48" fmla="*/ 80 w 117"/>
                <a:gd name="T49" fmla="*/ 187 h 188"/>
                <a:gd name="T50" fmla="*/ 80 w 117"/>
                <a:gd name="T51" fmla="*/ 187 h 188"/>
                <a:gd name="T52" fmla="*/ 80 w 117"/>
                <a:gd name="T53" fmla="*/ 187 h 188"/>
                <a:gd name="T54" fmla="*/ 80 w 117"/>
                <a:gd name="T55" fmla="*/ 187 h 188"/>
                <a:gd name="T56" fmla="*/ 80 w 117"/>
                <a:gd name="T57" fmla="*/ 187 h 188"/>
                <a:gd name="T58" fmla="*/ 80 w 117"/>
                <a:gd name="T59" fmla="*/ 187 h 188"/>
                <a:gd name="T60" fmla="*/ 80 w 117"/>
                <a:gd name="T61" fmla="*/ 187 h 188"/>
                <a:gd name="T62" fmla="*/ 80 w 117"/>
                <a:gd name="T63" fmla="*/ 187 h 188"/>
                <a:gd name="T64" fmla="*/ 81 w 117"/>
                <a:gd name="T65" fmla="*/ 187 h 188"/>
                <a:gd name="T66" fmla="*/ 81 w 117"/>
                <a:gd name="T67" fmla="*/ 187 h 188"/>
                <a:gd name="T68" fmla="*/ 81 w 117"/>
                <a:gd name="T69" fmla="*/ 187 h 188"/>
                <a:gd name="T70" fmla="*/ 117 w 117"/>
                <a:gd name="T71" fmla="*/ 151 h 188"/>
                <a:gd name="T72" fmla="*/ 57 w 117"/>
                <a:gd name="T73" fmla="*/ 31 h 188"/>
                <a:gd name="T74" fmla="*/ 86 w 117"/>
                <a:gd name="T75" fmla="*/ 12 h 188"/>
                <a:gd name="T76" fmla="*/ 58 w 117"/>
                <a:gd name="T7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7" h="188">
                  <a:moveTo>
                    <a:pt x="58" y="0"/>
                  </a:moveTo>
                  <a:cubicBezTo>
                    <a:pt x="59" y="2"/>
                    <a:pt x="59" y="2"/>
                    <a:pt x="59" y="2"/>
                  </a:cubicBezTo>
                  <a:cubicBezTo>
                    <a:pt x="62" y="7"/>
                    <a:pt x="60" y="14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4" y="30"/>
                    <a:pt x="23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3" y="28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7"/>
                    <a:pt x="0" y="42"/>
                    <a:pt x="0" y="59"/>
                  </a:cubicBezTo>
                  <a:cubicBezTo>
                    <a:pt x="0" y="67"/>
                    <a:pt x="2" y="75"/>
                    <a:pt x="6" y="84"/>
                  </a:cubicBezTo>
                  <a:cubicBezTo>
                    <a:pt x="25" y="119"/>
                    <a:pt x="88" y="137"/>
                    <a:pt x="87" y="162"/>
                  </a:cubicBezTo>
                  <a:cubicBezTo>
                    <a:pt x="87" y="163"/>
                    <a:pt x="87" y="164"/>
                    <a:pt x="87" y="165"/>
                  </a:cubicBezTo>
                  <a:cubicBezTo>
                    <a:pt x="85" y="175"/>
                    <a:pt x="78" y="183"/>
                    <a:pt x="78" y="186"/>
                  </a:cubicBezTo>
                  <a:cubicBezTo>
                    <a:pt x="78" y="187"/>
                    <a:pt x="79" y="188"/>
                    <a:pt x="80" y="188"/>
                  </a:cubicBezTo>
                  <a:cubicBezTo>
                    <a:pt x="80" y="188"/>
                    <a:pt x="80" y="188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7" y="186"/>
                    <a:pt x="107" y="172"/>
                    <a:pt x="117" y="151"/>
                  </a:cubicBezTo>
                  <a:cubicBezTo>
                    <a:pt x="97" y="135"/>
                    <a:pt x="64" y="119"/>
                    <a:pt x="51" y="95"/>
                  </a:cubicBezTo>
                  <a:cubicBezTo>
                    <a:pt x="35" y="64"/>
                    <a:pt x="57" y="31"/>
                    <a:pt x="57" y="31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23"/>
                    <a:pt x="69" y="14"/>
                    <a:pt x="86" y="12"/>
                  </a:cubicBezTo>
                  <a:cubicBezTo>
                    <a:pt x="87" y="12"/>
                    <a:pt x="88" y="12"/>
                    <a:pt x="88" y="12"/>
                  </a:cubicBezTo>
                  <a:cubicBezTo>
                    <a:pt x="80" y="5"/>
                    <a:pt x="70" y="1"/>
                    <a:pt x="58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433" name="Freeform 8">
              <a:extLst>
                <a:ext uri="{FF2B5EF4-FFF2-40B4-BE49-F238E27FC236}">
                  <a16:creationId xmlns:a16="http://schemas.microsoft.com/office/drawing/2014/main" id="{144A022D-AC1B-4332-9E28-7D6072D6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" y="1467"/>
              <a:ext cx="468" cy="897"/>
            </a:xfrm>
            <a:custGeom>
              <a:avLst/>
              <a:gdLst>
                <a:gd name="T0" fmla="*/ 187 w 195"/>
                <a:gd name="T1" fmla="*/ 361 h 376"/>
                <a:gd name="T2" fmla="*/ 159 w 195"/>
                <a:gd name="T3" fmla="*/ 374 h 376"/>
                <a:gd name="T4" fmla="*/ 144 w 195"/>
                <a:gd name="T5" fmla="*/ 368 h 376"/>
                <a:gd name="T6" fmla="*/ 2 w 195"/>
                <a:gd name="T7" fmla="*/ 17 h 376"/>
                <a:gd name="T8" fmla="*/ 8 w 195"/>
                <a:gd name="T9" fmla="*/ 2 h 376"/>
                <a:gd name="T10" fmla="*/ 23 w 195"/>
                <a:gd name="T11" fmla="*/ 8 h 376"/>
                <a:gd name="T12" fmla="*/ 192 w 195"/>
                <a:gd name="T13" fmla="*/ 346 h 376"/>
                <a:gd name="T14" fmla="*/ 187 w 195"/>
                <a:gd name="T15" fmla="*/ 36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376">
                  <a:moveTo>
                    <a:pt x="187" y="361"/>
                  </a:moveTo>
                  <a:cubicBezTo>
                    <a:pt x="159" y="374"/>
                    <a:pt x="159" y="374"/>
                    <a:pt x="159" y="374"/>
                  </a:cubicBezTo>
                  <a:cubicBezTo>
                    <a:pt x="153" y="376"/>
                    <a:pt x="146" y="373"/>
                    <a:pt x="144" y="36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1"/>
                    <a:pt x="3" y="5"/>
                    <a:pt x="8" y="2"/>
                  </a:cubicBezTo>
                  <a:cubicBezTo>
                    <a:pt x="14" y="0"/>
                    <a:pt x="20" y="2"/>
                    <a:pt x="23" y="8"/>
                  </a:cubicBezTo>
                  <a:cubicBezTo>
                    <a:pt x="192" y="346"/>
                    <a:pt x="192" y="346"/>
                    <a:pt x="192" y="346"/>
                  </a:cubicBezTo>
                  <a:cubicBezTo>
                    <a:pt x="195" y="352"/>
                    <a:pt x="192" y="359"/>
                    <a:pt x="187" y="361"/>
                  </a:cubicBezTo>
                </a:path>
              </a:pathLst>
            </a:custGeom>
            <a:solidFill>
              <a:srgbClr val="DC75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4" name="Freeform 9">
              <a:extLst>
                <a:ext uri="{FF2B5EF4-FFF2-40B4-BE49-F238E27FC236}">
                  <a16:creationId xmlns:a16="http://schemas.microsoft.com/office/drawing/2014/main" id="{87CF930A-1A80-4B34-9073-C0FC9ABD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" y="1844"/>
              <a:ext cx="120" cy="222"/>
            </a:xfrm>
            <a:custGeom>
              <a:avLst/>
              <a:gdLst>
                <a:gd name="T0" fmla="*/ 35 w 50"/>
                <a:gd name="T1" fmla="*/ 42 h 93"/>
                <a:gd name="T2" fmla="*/ 45 w 50"/>
                <a:gd name="T3" fmla="*/ 90 h 93"/>
                <a:gd name="T4" fmla="*/ 16 w 50"/>
                <a:gd name="T5" fmla="*/ 51 h 93"/>
                <a:gd name="T6" fmla="*/ 6 w 50"/>
                <a:gd name="T7" fmla="*/ 3 h 93"/>
                <a:gd name="T8" fmla="*/ 35 w 50"/>
                <a:gd name="T9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3">
                  <a:moveTo>
                    <a:pt x="35" y="42"/>
                  </a:moveTo>
                  <a:cubicBezTo>
                    <a:pt x="46" y="66"/>
                    <a:pt x="50" y="88"/>
                    <a:pt x="45" y="90"/>
                  </a:cubicBezTo>
                  <a:cubicBezTo>
                    <a:pt x="40" y="93"/>
                    <a:pt x="26" y="75"/>
                    <a:pt x="16" y="51"/>
                  </a:cubicBezTo>
                  <a:cubicBezTo>
                    <a:pt x="5" y="27"/>
                    <a:pt x="0" y="5"/>
                    <a:pt x="6" y="3"/>
                  </a:cubicBezTo>
                  <a:cubicBezTo>
                    <a:pt x="11" y="0"/>
                    <a:pt x="24" y="18"/>
                    <a:pt x="35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5" name="Freeform 10">
              <a:extLst>
                <a:ext uri="{FF2B5EF4-FFF2-40B4-BE49-F238E27FC236}">
                  <a16:creationId xmlns:a16="http://schemas.microsoft.com/office/drawing/2014/main" id="{25FC9FBE-4A83-4781-9AF0-426B8A3D5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2"/>
              <a:ext cx="14" cy="26"/>
            </a:xfrm>
            <a:custGeom>
              <a:avLst/>
              <a:gdLst>
                <a:gd name="T0" fmla="*/ 6 w 6"/>
                <a:gd name="T1" fmla="*/ 0 h 11"/>
                <a:gd name="T2" fmla="*/ 6 w 6"/>
                <a:gd name="T3" fmla="*/ 0 h 11"/>
                <a:gd name="T4" fmla="*/ 0 w 6"/>
                <a:gd name="T5" fmla="*/ 11 h 11"/>
                <a:gd name="T6" fmla="*/ 6 w 6"/>
                <a:gd name="T7" fmla="*/ 0 h 11"/>
                <a:gd name="T8" fmla="*/ 6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6"/>
                    <a:pt x="0" y="11"/>
                  </a:cubicBezTo>
                  <a:cubicBezTo>
                    <a:pt x="0" y="6"/>
                    <a:pt x="2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6" name="Freeform 11">
              <a:extLst>
                <a:ext uri="{FF2B5EF4-FFF2-40B4-BE49-F238E27FC236}">
                  <a16:creationId xmlns:a16="http://schemas.microsoft.com/office/drawing/2014/main" id="{5349D950-5DC0-444C-9ADE-515EBFDFC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" y="2328"/>
              <a:ext cx="103" cy="33"/>
            </a:xfrm>
            <a:custGeom>
              <a:avLst/>
              <a:gdLst>
                <a:gd name="T0" fmla="*/ 10 w 43"/>
                <a:gd name="T1" fmla="*/ 14 h 14"/>
                <a:gd name="T2" fmla="*/ 10 w 43"/>
                <a:gd name="T3" fmla="*/ 14 h 14"/>
                <a:gd name="T4" fmla="*/ 10 w 43"/>
                <a:gd name="T5" fmla="*/ 14 h 14"/>
                <a:gd name="T6" fmla="*/ 10 w 43"/>
                <a:gd name="T7" fmla="*/ 14 h 14"/>
                <a:gd name="T8" fmla="*/ 15 w 43"/>
                <a:gd name="T9" fmla="*/ 13 h 14"/>
                <a:gd name="T10" fmla="*/ 10 w 43"/>
                <a:gd name="T11" fmla="*/ 14 h 14"/>
                <a:gd name="T12" fmla="*/ 15 w 43"/>
                <a:gd name="T13" fmla="*/ 13 h 14"/>
                <a:gd name="T14" fmla="*/ 0 w 43"/>
                <a:gd name="T15" fmla="*/ 7 h 14"/>
                <a:gd name="T16" fmla="*/ 0 w 43"/>
                <a:gd name="T17" fmla="*/ 7 h 14"/>
                <a:gd name="T18" fmla="*/ 0 w 43"/>
                <a:gd name="T19" fmla="*/ 7 h 14"/>
                <a:gd name="T20" fmla="*/ 0 w 43"/>
                <a:gd name="T21" fmla="*/ 7 h 14"/>
                <a:gd name="T22" fmla="*/ 0 w 43"/>
                <a:gd name="T23" fmla="*/ 7 h 14"/>
                <a:gd name="T24" fmla="*/ 0 w 43"/>
                <a:gd name="T25" fmla="*/ 7 h 14"/>
                <a:gd name="T26" fmla="*/ 43 w 43"/>
                <a:gd name="T27" fmla="*/ 0 h 14"/>
                <a:gd name="T28" fmla="*/ 43 w 43"/>
                <a:gd name="T29" fmla="*/ 0 h 14"/>
                <a:gd name="T30" fmla="*/ 43 w 43"/>
                <a:gd name="T31" fmla="*/ 0 h 14"/>
                <a:gd name="T32" fmla="*/ 43 w 43"/>
                <a:gd name="T33" fmla="*/ 0 h 14"/>
                <a:gd name="T34" fmla="*/ 43 w 43"/>
                <a:gd name="T35" fmla="*/ 0 h 14"/>
                <a:gd name="T36" fmla="*/ 43 w 43"/>
                <a:gd name="T37" fmla="*/ 0 h 14"/>
                <a:gd name="T38" fmla="*/ 43 w 43"/>
                <a:gd name="T39" fmla="*/ 0 h 14"/>
                <a:gd name="T40" fmla="*/ 43 w 43"/>
                <a:gd name="T41" fmla="*/ 0 h 14"/>
                <a:gd name="T42" fmla="*/ 43 w 43"/>
                <a:gd name="T43" fmla="*/ 0 h 14"/>
                <a:gd name="T44" fmla="*/ 43 w 43"/>
                <a:gd name="T45" fmla="*/ 0 h 14"/>
                <a:gd name="T46" fmla="*/ 43 w 43"/>
                <a:gd name="T47" fmla="*/ 0 h 14"/>
                <a:gd name="T48" fmla="*/ 43 w 43"/>
                <a:gd name="T49" fmla="*/ 0 h 14"/>
                <a:gd name="T50" fmla="*/ 43 w 43"/>
                <a:gd name="T51" fmla="*/ 0 h 14"/>
                <a:gd name="T52" fmla="*/ 43 w 43"/>
                <a:gd name="T53" fmla="*/ 0 h 14"/>
                <a:gd name="T54" fmla="*/ 43 w 43"/>
                <a:gd name="T55" fmla="*/ 0 h 14"/>
                <a:gd name="T56" fmla="*/ 43 w 43"/>
                <a:gd name="T57" fmla="*/ 0 h 14"/>
                <a:gd name="T58" fmla="*/ 43 w 43"/>
                <a:gd name="T59" fmla="*/ 0 h 14"/>
                <a:gd name="T60" fmla="*/ 43 w 43"/>
                <a:gd name="T61" fmla="*/ 0 h 14"/>
                <a:gd name="T62" fmla="*/ 43 w 43"/>
                <a:gd name="T63" fmla="*/ 0 h 14"/>
                <a:gd name="T64" fmla="*/ 43 w 43"/>
                <a:gd name="T65" fmla="*/ 0 h 14"/>
                <a:gd name="T66" fmla="*/ 43 w 43"/>
                <a:gd name="T67" fmla="*/ 0 h 14"/>
                <a:gd name="T68" fmla="*/ 43 w 43"/>
                <a:gd name="T69" fmla="*/ 0 h 14"/>
                <a:gd name="T70" fmla="*/ 43 w 43"/>
                <a:gd name="T71" fmla="*/ 0 h 14"/>
                <a:gd name="T72" fmla="*/ 43 w 43"/>
                <a:gd name="T73" fmla="*/ 0 h 14"/>
                <a:gd name="T74" fmla="*/ 43 w 43"/>
                <a:gd name="T75" fmla="*/ 0 h 14"/>
                <a:gd name="T76" fmla="*/ 43 w 43"/>
                <a:gd name="T77" fmla="*/ 0 h 14"/>
                <a:gd name="T78" fmla="*/ 43 w 43"/>
                <a:gd name="T79" fmla="*/ 0 h 14"/>
                <a:gd name="T80" fmla="*/ 43 w 43"/>
                <a:gd name="T81" fmla="*/ 0 h 14"/>
                <a:gd name="T82" fmla="*/ 43 w 43"/>
                <a:gd name="T83" fmla="*/ 0 h 14"/>
                <a:gd name="T84" fmla="*/ 43 w 43"/>
                <a:gd name="T85" fmla="*/ 0 h 14"/>
                <a:gd name="T86" fmla="*/ 43 w 43"/>
                <a:gd name="T87" fmla="*/ 0 h 14"/>
                <a:gd name="T88" fmla="*/ 43 w 43"/>
                <a:gd name="T89" fmla="*/ 0 h 14"/>
                <a:gd name="T90" fmla="*/ 43 w 43"/>
                <a:gd name="T91" fmla="*/ 0 h 14"/>
                <a:gd name="T92" fmla="*/ 43 w 43"/>
                <a:gd name="T93" fmla="*/ 0 h 14"/>
                <a:gd name="T94" fmla="*/ 43 w 43"/>
                <a:gd name="T95" fmla="*/ 0 h 14"/>
                <a:gd name="T96" fmla="*/ 43 w 43"/>
                <a:gd name="T97" fmla="*/ 0 h 14"/>
                <a:gd name="T98" fmla="*/ 43 w 43"/>
                <a:gd name="T99" fmla="*/ 0 h 14"/>
                <a:gd name="T100" fmla="*/ 43 w 43"/>
                <a:gd name="T101" fmla="*/ 0 h 14"/>
                <a:gd name="T102" fmla="*/ 43 w 43"/>
                <a:gd name="T10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5" y="13"/>
                  </a:moveTo>
                  <a:cubicBezTo>
                    <a:pt x="13" y="13"/>
                    <a:pt x="12" y="14"/>
                    <a:pt x="10" y="14"/>
                  </a:cubicBezTo>
                  <a:cubicBezTo>
                    <a:pt x="12" y="14"/>
                    <a:pt x="13" y="13"/>
                    <a:pt x="15" y="13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2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7" name="Freeform 12">
              <a:extLst>
                <a:ext uri="{FF2B5EF4-FFF2-40B4-BE49-F238E27FC236}">
                  <a16:creationId xmlns:a16="http://schemas.microsoft.com/office/drawing/2014/main" id="{55D0BDCE-4081-4C7B-AFAD-C3D499EAF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" y="1470"/>
              <a:ext cx="458" cy="891"/>
            </a:xfrm>
            <a:custGeom>
              <a:avLst/>
              <a:gdLst>
                <a:gd name="T0" fmla="*/ 11 w 191"/>
                <a:gd name="T1" fmla="*/ 0 h 374"/>
                <a:gd name="T2" fmla="*/ 6 w 191"/>
                <a:gd name="T3" fmla="*/ 1 h 374"/>
                <a:gd name="T4" fmla="*/ 6 w 191"/>
                <a:gd name="T5" fmla="*/ 1 h 374"/>
                <a:gd name="T6" fmla="*/ 0 w 191"/>
                <a:gd name="T7" fmla="*/ 12 h 374"/>
                <a:gd name="T8" fmla="*/ 0 w 191"/>
                <a:gd name="T9" fmla="*/ 16 h 374"/>
                <a:gd name="T10" fmla="*/ 142 w 191"/>
                <a:gd name="T11" fmla="*/ 367 h 374"/>
                <a:gd name="T12" fmla="*/ 142 w 191"/>
                <a:gd name="T13" fmla="*/ 367 h 374"/>
                <a:gd name="T14" fmla="*/ 142 w 191"/>
                <a:gd name="T15" fmla="*/ 367 h 374"/>
                <a:gd name="T16" fmla="*/ 142 w 191"/>
                <a:gd name="T17" fmla="*/ 367 h 374"/>
                <a:gd name="T18" fmla="*/ 142 w 191"/>
                <a:gd name="T19" fmla="*/ 367 h 374"/>
                <a:gd name="T20" fmla="*/ 152 w 191"/>
                <a:gd name="T21" fmla="*/ 374 h 374"/>
                <a:gd name="T22" fmla="*/ 152 w 191"/>
                <a:gd name="T23" fmla="*/ 374 h 374"/>
                <a:gd name="T24" fmla="*/ 152 w 191"/>
                <a:gd name="T25" fmla="*/ 374 h 374"/>
                <a:gd name="T26" fmla="*/ 157 w 191"/>
                <a:gd name="T27" fmla="*/ 373 h 374"/>
                <a:gd name="T28" fmla="*/ 157 w 191"/>
                <a:gd name="T29" fmla="*/ 373 h 374"/>
                <a:gd name="T30" fmla="*/ 185 w 191"/>
                <a:gd name="T31" fmla="*/ 360 h 374"/>
                <a:gd name="T32" fmla="*/ 185 w 191"/>
                <a:gd name="T33" fmla="*/ 360 h 374"/>
                <a:gd name="T34" fmla="*/ 185 w 191"/>
                <a:gd name="T35" fmla="*/ 360 h 374"/>
                <a:gd name="T36" fmla="*/ 185 w 191"/>
                <a:gd name="T37" fmla="*/ 360 h 374"/>
                <a:gd name="T38" fmla="*/ 185 w 191"/>
                <a:gd name="T39" fmla="*/ 360 h 374"/>
                <a:gd name="T40" fmla="*/ 185 w 191"/>
                <a:gd name="T41" fmla="*/ 360 h 374"/>
                <a:gd name="T42" fmla="*/ 185 w 191"/>
                <a:gd name="T43" fmla="*/ 360 h 374"/>
                <a:gd name="T44" fmla="*/ 185 w 191"/>
                <a:gd name="T45" fmla="*/ 360 h 374"/>
                <a:gd name="T46" fmla="*/ 185 w 191"/>
                <a:gd name="T47" fmla="*/ 360 h 374"/>
                <a:gd name="T48" fmla="*/ 185 w 191"/>
                <a:gd name="T49" fmla="*/ 360 h 374"/>
                <a:gd name="T50" fmla="*/ 185 w 191"/>
                <a:gd name="T51" fmla="*/ 360 h 374"/>
                <a:gd name="T52" fmla="*/ 185 w 191"/>
                <a:gd name="T53" fmla="*/ 360 h 374"/>
                <a:gd name="T54" fmla="*/ 185 w 191"/>
                <a:gd name="T55" fmla="*/ 360 h 374"/>
                <a:gd name="T56" fmla="*/ 185 w 191"/>
                <a:gd name="T57" fmla="*/ 360 h 374"/>
                <a:gd name="T58" fmla="*/ 185 w 191"/>
                <a:gd name="T59" fmla="*/ 360 h 374"/>
                <a:gd name="T60" fmla="*/ 185 w 191"/>
                <a:gd name="T61" fmla="*/ 360 h 374"/>
                <a:gd name="T62" fmla="*/ 185 w 191"/>
                <a:gd name="T63" fmla="*/ 360 h 374"/>
                <a:gd name="T64" fmla="*/ 185 w 191"/>
                <a:gd name="T65" fmla="*/ 360 h 374"/>
                <a:gd name="T66" fmla="*/ 185 w 191"/>
                <a:gd name="T67" fmla="*/ 360 h 374"/>
                <a:gd name="T68" fmla="*/ 185 w 191"/>
                <a:gd name="T69" fmla="*/ 360 h 374"/>
                <a:gd name="T70" fmla="*/ 185 w 191"/>
                <a:gd name="T71" fmla="*/ 360 h 374"/>
                <a:gd name="T72" fmla="*/ 185 w 191"/>
                <a:gd name="T73" fmla="*/ 360 h 374"/>
                <a:gd name="T74" fmla="*/ 185 w 191"/>
                <a:gd name="T75" fmla="*/ 360 h 374"/>
                <a:gd name="T76" fmla="*/ 185 w 191"/>
                <a:gd name="T77" fmla="*/ 360 h 374"/>
                <a:gd name="T78" fmla="*/ 185 w 191"/>
                <a:gd name="T79" fmla="*/ 360 h 374"/>
                <a:gd name="T80" fmla="*/ 185 w 191"/>
                <a:gd name="T81" fmla="*/ 360 h 374"/>
                <a:gd name="T82" fmla="*/ 185 w 191"/>
                <a:gd name="T83" fmla="*/ 360 h 374"/>
                <a:gd name="T84" fmla="*/ 191 w 191"/>
                <a:gd name="T85" fmla="*/ 349 h 374"/>
                <a:gd name="T86" fmla="*/ 168 w 191"/>
                <a:gd name="T87" fmla="*/ 360 h 374"/>
                <a:gd name="T88" fmla="*/ 163 w 191"/>
                <a:gd name="T89" fmla="*/ 361 h 374"/>
                <a:gd name="T90" fmla="*/ 153 w 191"/>
                <a:gd name="T91" fmla="*/ 354 h 374"/>
                <a:gd name="T92" fmla="*/ 108 w 191"/>
                <a:gd name="T93" fmla="*/ 242 h 374"/>
                <a:gd name="T94" fmla="*/ 88 w 191"/>
                <a:gd name="T95" fmla="*/ 208 h 374"/>
                <a:gd name="T96" fmla="*/ 76 w 191"/>
                <a:gd name="T97" fmla="*/ 162 h 374"/>
                <a:gd name="T98" fmla="*/ 11 w 191"/>
                <a:gd name="T99" fmla="*/ 3 h 374"/>
                <a:gd name="T100" fmla="*/ 11 w 191"/>
                <a:gd name="T101" fmla="*/ 0 h 374"/>
                <a:gd name="T102" fmla="*/ 11 w 191"/>
                <a:gd name="T10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374">
                  <a:moveTo>
                    <a:pt x="11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44" y="371"/>
                    <a:pt x="148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2" y="374"/>
                    <a:pt x="152" y="374"/>
                    <a:pt x="152" y="374"/>
                  </a:cubicBezTo>
                  <a:cubicBezTo>
                    <a:pt x="154" y="374"/>
                    <a:pt x="155" y="373"/>
                    <a:pt x="157" y="373"/>
                  </a:cubicBezTo>
                  <a:cubicBezTo>
                    <a:pt x="157" y="373"/>
                    <a:pt x="157" y="373"/>
                    <a:pt x="157" y="373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5" y="360"/>
                    <a:pt x="185" y="360"/>
                    <a:pt x="185" y="360"/>
                  </a:cubicBezTo>
                  <a:cubicBezTo>
                    <a:pt x="189" y="357"/>
                    <a:pt x="191" y="353"/>
                    <a:pt x="191" y="34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6" y="360"/>
                    <a:pt x="165" y="361"/>
                    <a:pt x="163" y="361"/>
                  </a:cubicBezTo>
                  <a:cubicBezTo>
                    <a:pt x="159" y="361"/>
                    <a:pt x="155" y="358"/>
                    <a:pt x="153" y="354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02" y="235"/>
                    <a:pt x="94" y="223"/>
                    <a:pt x="88" y="208"/>
                  </a:cubicBezTo>
                  <a:cubicBezTo>
                    <a:pt x="78" y="187"/>
                    <a:pt x="74" y="169"/>
                    <a:pt x="76" y="16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18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38" name="Freeform 13">
              <a:extLst>
                <a:ext uri="{FF2B5EF4-FFF2-40B4-BE49-F238E27FC236}">
                  <a16:creationId xmlns:a16="http://schemas.microsoft.com/office/drawing/2014/main" id="{F8B40AA6-B242-486B-975E-29BD4D82A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" y="1856"/>
              <a:ext cx="81" cy="191"/>
            </a:xfrm>
            <a:custGeom>
              <a:avLst/>
              <a:gdLst>
                <a:gd name="T0" fmla="*/ 2 w 34"/>
                <a:gd name="T1" fmla="*/ 0 h 80"/>
                <a:gd name="T2" fmla="*/ 14 w 34"/>
                <a:gd name="T3" fmla="*/ 46 h 80"/>
                <a:gd name="T4" fmla="*/ 34 w 34"/>
                <a:gd name="T5" fmla="*/ 80 h 80"/>
                <a:gd name="T6" fmla="*/ 2 w 3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0">
                  <a:moveTo>
                    <a:pt x="2" y="0"/>
                  </a:moveTo>
                  <a:cubicBezTo>
                    <a:pt x="0" y="7"/>
                    <a:pt x="4" y="25"/>
                    <a:pt x="14" y="46"/>
                  </a:cubicBezTo>
                  <a:cubicBezTo>
                    <a:pt x="20" y="61"/>
                    <a:pt x="28" y="73"/>
                    <a:pt x="34" y="8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C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3" name="กลุ่ม 2"/>
          <p:cNvGrpSpPr/>
          <p:nvPr/>
        </p:nvGrpSpPr>
        <p:grpSpPr>
          <a:xfrm>
            <a:off x="9532690" y="4816836"/>
            <a:ext cx="1831396" cy="1821193"/>
            <a:chOff x="9297147" y="4956161"/>
            <a:chExt cx="1831396" cy="1821193"/>
          </a:xfrm>
        </p:grpSpPr>
        <p:grpSp>
          <p:nvGrpSpPr>
            <p:cNvPr id="456" name="Graphic 1">
              <a:extLst>
                <a:ext uri="{FF2B5EF4-FFF2-40B4-BE49-F238E27FC236}">
                  <a16:creationId xmlns:a16="http://schemas.microsoft.com/office/drawing/2014/main" id="{72DE07B2-49DE-4C69-9494-120528081C00}"/>
                </a:ext>
              </a:extLst>
            </p:cNvPr>
            <p:cNvGrpSpPr/>
            <p:nvPr/>
          </p:nvGrpSpPr>
          <p:grpSpPr>
            <a:xfrm>
              <a:off x="9328924" y="5003530"/>
              <a:ext cx="1799619" cy="1773824"/>
              <a:chOff x="5748337" y="3124200"/>
              <a:chExt cx="695325" cy="609600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457" name="Graphic 1">
                <a:extLst>
                  <a:ext uri="{FF2B5EF4-FFF2-40B4-BE49-F238E27FC236}">
                    <a16:creationId xmlns:a16="http://schemas.microsoft.com/office/drawing/2014/main" id="{D75840A7-2919-40CB-A82C-2AD69D7673A5}"/>
                  </a:ext>
                </a:extLst>
              </p:cNvPr>
              <p:cNvGrpSpPr/>
              <p:nvPr/>
            </p:nvGrpSpPr>
            <p:grpSpPr>
              <a:xfrm>
                <a:off x="6032547" y="3282867"/>
                <a:ext cx="412442" cy="452943"/>
                <a:chOff x="6032547" y="3282867"/>
                <a:chExt cx="412442" cy="452943"/>
              </a:xfrm>
              <a:grpFill/>
            </p:grpSpPr>
            <p:sp>
              <p:nvSpPr>
                <p:cNvPr id="472" name="Freeform: Shape 86">
                  <a:extLst>
                    <a:ext uri="{FF2B5EF4-FFF2-40B4-BE49-F238E27FC236}">
                      <a16:creationId xmlns:a16="http://schemas.microsoft.com/office/drawing/2014/main" id="{AB10C774-087E-4B16-8266-2E5B640A906A}"/>
                    </a:ext>
                  </a:extLst>
                </p:cNvPr>
                <p:cNvSpPr/>
                <p:nvPr/>
              </p:nvSpPr>
              <p:spPr>
                <a:xfrm>
                  <a:off x="6032547" y="3336353"/>
                  <a:ext cx="369776" cy="399456"/>
                </a:xfrm>
                <a:custGeom>
                  <a:avLst/>
                  <a:gdLst>
                    <a:gd name="connsiteX0" fmla="*/ 364252 w 369776"/>
                    <a:gd name="connsiteY0" fmla="*/ 77978 h 399456"/>
                    <a:gd name="connsiteX1" fmla="*/ 84978 w 369776"/>
                    <a:gd name="connsiteY1" fmla="*/ 392207 h 399456"/>
                    <a:gd name="connsiteX2" fmla="*/ 54403 w 369776"/>
                    <a:gd name="connsiteY2" fmla="*/ 393922 h 399456"/>
                    <a:gd name="connsiteX3" fmla="*/ 7350 w 369776"/>
                    <a:gd name="connsiteY3" fmla="*/ 352107 h 399456"/>
                    <a:gd name="connsiteX4" fmla="*/ 5445 w 369776"/>
                    <a:gd name="connsiteY4" fmla="*/ 321532 h 399456"/>
                    <a:gd name="connsiteX5" fmla="*/ 284718 w 369776"/>
                    <a:gd name="connsiteY5" fmla="*/ 7302 h 399456"/>
                    <a:gd name="connsiteX6" fmla="*/ 315388 w 369776"/>
                    <a:gd name="connsiteY6" fmla="*/ 5492 h 399456"/>
                    <a:gd name="connsiteX7" fmla="*/ 362442 w 369776"/>
                    <a:gd name="connsiteY7" fmla="*/ 47307 h 399456"/>
                    <a:gd name="connsiteX8" fmla="*/ 364252 w 369776"/>
                    <a:gd name="connsiteY8" fmla="*/ 77978 h 399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9776" h="399456">
                      <a:moveTo>
                        <a:pt x="364252" y="77978"/>
                      </a:moveTo>
                      <a:lnTo>
                        <a:pt x="84978" y="392207"/>
                      </a:lnTo>
                      <a:cubicBezTo>
                        <a:pt x="77073" y="401161"/>
                        <a:pt x="63452" y="401923"/>
                        <a:pt x="54403" y="393922"/>
                      </a:cubicBezTo>
                      <a:lnTo>
                        <a:pt x="7350" y="352107"/>
                      </a:lnTo>
                      <a:cubicBezTo>
                        <a:pt x="-1699" y="344106"/>
                        <a:pt x="-2461" y="330485"/>
                        <a:pt x="5445" y="321532"/>
                      </a:cubicBezTo>
                      <a:lnTo>
                        <a:pt x="284718" y="7302"/>
                      </a:lnTo>
                      <a:cubicBezTo>
                        <a:pt x="292624" y="-1651"/>
                        <a:pt x="306340" y="-2509"/>
                        <a:pt x="315388" y="5492"/>
                      </a:cubicBezTo>
                      <a:lnTo>
                        <a:pt x="362442" y="47307"/>
                      </a:lnTo>
                      <a:cubicBezTo>
                        <a:pt x="371490" y="55308"/>
                        <a:pt x="372252" y="69024"/>
                        <a:pt x="364252" y="779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73" name="Freeform: Shape 87">
                  <a:extLst>
                    <a:ext uri="{FF2B5EF4-FFF2-40B4-BE49-F238E27FC236}">
                      <a16:creationId xmlns:a16="http://schemas.microsoft.com/office/drawing/2014/main" id="{7EDD93C5-5B90-4522-8DCB-C06ED814A3FF}"/>
                    </a:ext>
                  </a:extLst>
                </p:cNvPr>
                <p:cNvSpPr/>
                <p:nvPr/>
              </p:nvSpPr>
              <p:spPr>
                <a:xfrm>
                  <a:off x="6032633" y="3336392"/>
                  <a:ext cx="338924" cy="372928"/>
                </a:xfrm>
                <a:custGeom>
                  <a:avLst/>
                  <a:gdLst>
                    <a:gd name="connsiteX0" fmla="*/ 315302 w 338924"/>
                    <a:gd name="connsiteY0" fmla="*/ 5454 h 372928"/>
                    <a:gd name="connsiteX1" fmla="*/ 284727 w 338924"/>
                    <a:gd name="connsiteY1" fmla="*/ 7264 h 372928"/>
                    <a:gd name="connsiteX2" fmla="*/ 5454 w 338924"/>
                    <a:gd name="connsiteY2" fmla="*/ 321398 h 372928"/>
                    <a:gd name="connsiteX3" fmla="*/ 7264 w 338924"/>
                    <a:gd name="connsiteY3" fmla="*/ 351974 h 372928"/>
                    <a:gd name="connsiteX4" fmla="*/ 30886 w 338924"/>
                    <a:gd name="connsiteY4" fmla="*/ 372929 h 372928"/>
                    <a:gd name="connsiteX5" fmla="*/ 338924 w 338924"/>
                    <a:gd name="connsiteY5" fmla="*/ 26314 h 372928"/>
                    <a:gd name="connsiteX6" fmla="*/ 315302 w 338924"/>
                    <a:gd name="connsiteY6" fmla="*/ 5454 h 37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8924" h="372928">
                      <a:moveTo>
                        <a:pt x="315302" y="5454"/>
                      </a:moveTo>
                      <a:cubicBezTo>
                        <a:pt x="306349" y="-2452"/>
                        <a:pt x="292633" y="-1690"/>
                        <a:pt x="284727" y="7264"/>
                      </a:cubicBezTo>
                      <a:lnTo>
                        <a:pt x="5454" y="321398"/>
                      </a:lnTo>
                      <a:cubicBezTo>
                        <a:pt x="-2452" y="330352"/>
                        <a:pt x="-1690" y="344068"/>
                        <a:pt x="7264" y="351974"/>
                      </a:cubicBezTo>
                      <a:lnTo>
                        <a:pt x="30886" y="372929"/>
                      </a:lnTo>
                      <a:lnTo>
                        <a:pt x="338924" y="26314"/>
                      </a:lnTo>
                      <a:lnTo>
                        <a:pt x="315302" y="54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474" name="Graphic 1">
                  <a:extLst>
                    <a:ext uri="{FF2B5EF4-FFF2-40B4-BE49-F238E27FC236}">
                      <a16:creationId xmlns:a16="http://schemas.microsoft.com/office/drawing/2014/main" id="{0C0756B5-A404-4C46-B1B4-1C52C4A05553}"/>
                    </a:ext>
                  </a:extLst>
                </p:cNvPr>
                <p:cNvGrpSpPr/>
                <p:nvPr/>
              </p:nvGrpSpPr>
              <p:grpSpPr>
                <a:xfrm>
                  <a:off x="6344125" y="3282867"/>
                  <a:ext cx="100864" cy="104413"/>
                  <a:chOff x="6344125" y="3282867"/>
                  <a:chExt cx="100864" cy="104413"/>
                </a:xfrm>
                <a:grpFill/>
              </p:grpSpPr>
              <p:sp>
                <p:nvSpPr>
                  <p:cNvPr id="483" name="Freeform: Shape 97">
                    <a:extLst>
                      <a:ext uri="{FF2B5EF4-FFF2-40B4-BE49-F238E27FC236}">
                        <a16:creationId xmlns:a16="http://schemas.microsoft.com/office/drawing/2014/main" id="{F32A1366-5E65-47BB-93D3-B040FFE5BED0}"/>
                      </a:ext>
                    </a:extLst>
                  </p:cNvPr>
                  <p:cNvSpPr/>
                  <p:nvPr/>
                </p:nvSpPr>
                <p:spPr>
                  <a:xfrm>
                    <a:off x="6344125" y="3282867"/>
                    <a:ext cx="100864" cy="104413"/>
                  </a:xfrm>
                  <a:custGeom>
                    <a:avLst/>
                    <a:gdLst>
                      <a:gd name="connsiteX0" fmla="*/ 93250 w 100864"/>
                      <a:gd name="connsiteY0" fmla="*/ 5734 h 104413"/>
                      <a:gd name="connsiteX1" fmla="*/ 93250 w 100864"/>
                      <a:gd name="connsiteY1" fmla="*/ 5734 h 104413"/>
                      <a:gd name="connsiteX2" fmla="*/ 67818 w 100864"/>
                      <a:gd name="connsiteY2" fmla="*/ 2496 h 104413"/>
                      <a:gd name="connsiteX3" fmla="*/ 52864 w 100864"/>
                      <a:gd name="connsiteY3" fmla="*/ 10211 h 104413"/>
                      <a:gd name="connsiteX4" fmla="*/ 19145 w 100864"/>
                      <a:gd name="connsiteY4" fmla="*/ 36405 h 104413"/>
                      <a:gd name="connsiteX5" fmla="*/ 0 w 100864"/>
                      <a:gd name="connsiteY5" fmla="*/ 57931 h 104413"/>
                      <a:gd name="connsiteX6" fmla="*/ 26194 w 100864"/>
                      <a:gd name="connsiteY6" fmla="*/ 81172 h 104413"/>
                      <a:gd name="connsiteX7" fmla="*/ 52388 w 100864"/>
                      <a:gd name="connsiteY7" fmla="*/ 104413 h 104413"/>
                      <a:gd name="connsiteX8" fmla="*/ 71533 w 100864"/>
                      <a:gd name="connsiteY8" fmla="*/ 82887 h 104413"/>
                      <a:gd name="connsiteX9" fmla="*/ 93536 w 100864"/>
                      <a:gd name="connsiteY9" fmla="*/ 46311 h 104413"/>
                      <a:gd name="connsiteX10" fmla="*/ 99441 w 100864"/>
                      <a:gd name="connsiteY10" fmla="*/ 30499 h 104413"/>
                      <a:gd name="connsiteX11" fmla="*/ 93250 w 100864"/>
                      <a:gd name="connsiteY11" fmla="*/ 5734 h 10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0864" h="104413">
                        <a:moveTo>
                          <a:pt x="93250" y="5734"/>
                        </a:moveTo>
                        <a:lnTo>
                          <a:pt x="93250" y="5734"/>
                        </a:lnTo>
                        <a:cubicBezTo>
                          <a:pt x="86201" y="-457"/>
                          <a:pt x="76105" y="-1790"/>
                          <a:pt x="67818" y="2496"/>
                        </a:cubicBezTo>
                        <a:lnTo>
                          <a:pt x="52864" y="10211"/>
                        </a:lnTo>
                        <a:cubicBezTo>
                          <a:pt x="40100" y="16783"/>
                          <a:pt x="28670" y="25642"/>
                          <a:pt x="19145" y="36405"/>
                        </a:cubicBezTo>
                        <a:lnTo>
                          <a:pt x="0" y="57931"/>
                        </a:lnTo>
                        <a:lnTo>
                          <a:pt x="26194" y="81172"/>
                        </a:lnTo>
                        <a:lnTo>
                          <a:pt x="52388" y="104413"/>
                        </a:lnTo>
                        <a:lnTo>
                          <a:pt x="71533" y="82887"/>
                        </a:lnTo>
                        <a:cubicBezTo>
                          <a:pt x="81058" y="72124"/>
                          <a:pt x="88487" y="59741"/>
                          <a:pt x="93536" y="46311"/>
                        </a:cubicBezTo>
                        <a:lnTo>
                          <a:pt x="99441" y="30499"/>
                        </a:lnTo>
                        <a:cubicBezTo>
                          <a:pt x="102680" y="21927"/>
                          <a:pt x="100298" y="12021"/>
                          <a:pt x="93250" y="573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484" name="Freeform: Shape 98">
                    <a:extLst>
                      <a:ext uri="{FF2B5EF4-FFF2-40B4-BE49-F238E27FC236}">
                        <a16:creationId xmlns:a16="http://schemas.microsoft.com/office/drawing/2014/main" id="{0ECB6895-7B8D-41CF-8969-4A8DD8B0B5F9}"/>
                      </a:ext>
                    </a:extLst>
                  </p:cNvPr>
                  <p:cNvSpPr/>
                  <p:nvPr/>
                </p:nvSpPr>
                <p:spPr>
                  <a:xfrm>
                    <a:off x="6344125" y="3282929"/>
                    <a:ext cx="100795" cy="81300"/>
                  </a:xfrm>
                  <a:custGeom>
                    <a:avLst/>
                    <a:gdLst>
                      <a:gd name="connsiteX0" fmla="*/ 100774 w 100795"/>
                      <a:gd name="connsiteY0" fmla="*/ 23579 h 81300"/>
                      <a:gd name="connsiteX1" fmla="*/ 94012 w 100795"/>
                      <a:gd name="connsiteY1" fmla="*/ 25770 h 81300"/>
                      <a:gd name="connsiteX2" fmla="*/ 79057 w 100795"/>
                      <a:gd name="connsiteY2" fmla="*/ 33580 h 81300"/>
                      <a:gd name="connsiteX3" fmla="*/ 45339 w 100795"/>
                      <a:gd name="connsiteY3" fmla="*/ 59774 h 81300"/>
                      <a:gd name="connsiteX4" fmla="*/ 26194 w 100795"/>
                      <a:gd name="connsiteY4" fmla="*/ 81300 h 81300"/>
                      <a:gd name="connsiteX5" fmla="*/ 0 w 100795"/>
                      <a:gd name="connsiteY5" fmla="*/ 57964 h 81300"/>
                      <a:gd name="connsiteX6" fmla="*/ 19145 w 100795"/>
                      <a:gd name="connsiteY6" fmla="*/ 36438 h 81300"/>
                      <a:gd name="connsiteX7" fmla="*/ 52864 w 100795"/>
                      <a:gd name="connsiteY7" fmla="*/ 10244 h 81300"/>
                      <a:gd name="connsiteX8" fmla="*/ 67913 w 100795"/>
                      <a:gd name="connsiteY8" fmla="*/ 2529 h 81300"/>
                      <a:gd name="connsiteX9" fmla="*/ 93345 w 100795"/>
                      <a:gd name="connsiteY9" fmla="*/ 5672 h 81300"/>
                      <a:gd name="connsiteX10" fmla="*/ 93440 w 100795"/>
                      <a:gd name="connsiteY10" fmla="*/ 5767 h 81300"/>
                      <a:gd name="connsiteX11" fmla="*/ 100774 w 100795"/>
                      <a:gd name="connsiteY11" fmla="*/ 23579 h 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0795" h="81300">
                        <a:moveTo>
                          <a:pt x="100774" y="23579"/>
                        </a:moveTo>
                        <a:cubicBezTo>
                          <a:pt x="98393" y="23865"/>
                          <a:pt x="96203" y="24627"/>
                          <a:pt x="94012" y="25770"/>
                        </a:cubicBezTo>
                        <a:lnTo>
                          <a:pt x="79057" y="33580"/>
                        </a:lnTo>
                        <a:cubicBezTo>
                          <a:pt x="66294" y="40152"/>
                          <a:pt x="54864" y="49011"/>
                          <a:pt x="45339" y="59774"/>
                        </a:cubicBezTo>
                        <a:lnTo>
                          <a:pt x="26194" y="81300"/>
                        </a:lnTo>
                        <a:lnTo>
                          <a:pt x="0" y="57964"/>
                        </a:lnTo>
                        <a:lnTo>
                          <a:pt x="19145" y="36438"/>
                        </a:lnTo>
                        <a:cubicBezTo>
                          <a:pt x="28670" y="25770"/>
                          <a:pt x="40005" y="16816"/>
                          <a:pt x="52864" y="10244"/>
                        </a:cubicBezTo>
                        <a:lnTo>
                          <a:pt x="67913" y="2529"/>
                        </a:lnTo>
                        <a:cubicBezTo>
                          <a:pt x="76200" y="-1758"/>
                          <a:pt x="86297" y="-519"/>
                          <a:pt x="93345" y="5672"/>
                        </a:cubicBezTo>
                        <a:lnTo>
                          <a:pt x="93440" y="5767"/>
                        </a:lnTo>
                        <a:cubicBezTo>
                          <a:pt x="98489" y="10339"/>
                          <a:pt x="101060" y="16911"/>
                          <a:pt x="100774" y="23579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475" name="Graphic 1">
                  <a:extLst>
                    <a:ext uri="{FF2B5EF4-FFF2-40B4-BE49-F238E27FC236}">
                      <a16:creationId xmlns:a16="http://schemas.microsoft.com/office/drawing/2014/main" id="{6AA147F8-F86F-4E7A-8E62-11B26779C6C7}"/>
                    </a:ext>
                  </a:extLst>
                </p:cNvPr>
                <p:cNvGrpSpPr/>
                <p:nvPr/>
              </p:nvGrpSpPr>
              <p:grpSpPr>
                <a:xfrm>
                  <a:off x="6047111" y="3351416"/>
                  <a:ext cx="342765" cy="366929"/>
                  <a:chOff x="6047111" y="3351416"/>
                  <a:chExt cx="342765" cy="366929"/>
                </a:xfrm>
                <a:grpFill/>
              </p:grpSpPr>
              <p:grpSp>
                <p:nvGrpSpPr>
                  <p:cNvPr id="476" name="Graphic 1">
                    <a:extLst>
                      <a:ext uri="{FF2B5EF4-FFF2-40B4-BE49-F238E27FC236}">
                        <a16:creationId xmlns:a16="http://schemas.microsoft.com/office/drawing/2014/main" id="{B7F722D3-2F87-4687-9B9E-3B45571185D5}"/>
                      </a:ext>
                    </a:extLst>
                  </p:cNvPr>
                  <p:cNvGrpSpPr/>
                  <p:nvPr/>
                </p:nvGrpSpPr>
                <p:grpSpPr>
                  <a:xfrm>
                    <a:off x="6168200" y="3351416"/>
                    <a:ext cx="221676" cy="238365"/>
                    <a:chOff x="6168200" y="3351416"/>
                    <a:chExt cx="221676" cy="238365"/>
                  </a:xfrm>
                  <a:grpFill/>
                </p:grpSpPr>
                <p:sp>
                  <p:nvSpPr>
                    <p:cNvPr id="480" name="Freeform: Shape 94">
                      <a:extLst>
                        <a:ext uri="{FF2B5EF4-FFF2-40B4-BE49-F238E27FC236}">
                          <a16:creationId xmlns:a16="http://schemas.microsoft.com/office/drawing/2014/main" id="{7A9C5DB7-4654-4ADA-A200-794C419C08B9}"/>
                        </a:ext>
                      </a:extLst>
                    </p:cNvPr>
                    <p:cNvSpPr/>
                    <p:nvPr/>
                  </p:nvSpPr>
                  <p:spPr>
                    <a:xfrm rot="-2902359">
                      <a:off x="6332119" y="3341638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7 h 106396"/>
                        <a:gd name="connsiteX3" fmla="*/ 0 w 21622"/>
                        <a:gd name="connsiteY3" fmla="*/ 106397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7"/>
                          </a:lnTo>
                          <a:lnTo>
                            <a:pt x="0" y="10639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81" name="Freeform: Shape 95">
                      <a:extLst>
                        <a:ext uri="{FF2B5EF4-FFF2-40B4-BE49-F238E27FC236}">
                          <a16:creationId xmlns:a16="http://schemas.microsoft.com/office/drawing/2014/main" id="{524A3E0F-8D83-4EA6-A06E-999564A83BF3}"/>
                        </a:ext>
                      </a:extLst>
                    </p:cNvPr>
                    <p:cNvSpPr/>
                    <p:nvPr/>
                  </p:nvSpPr>
                  <p:spPr>
                    <a:xfrm rot="-2902359">
                      <a:off x="6302778" y="3374623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7 h 106396"/>
                        <a:gd name="connsiteX3" fmla="*/ 0 w 21622"/>
                        <a:gd name="connsiteY3" fmla="*/ 106397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7"/>
                          </a:lnTo>
                          <a:lnTo>
                            <a:pt x="0" y="10639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82" name="Freeform: Shape 96">
                      <a:extLst>
                        <a:ext uri="{FF2B5EF4-FFF2-40B4-BE49-F238E27FC236}">
                          <a16:creationId xmlns:a16="http://schemas.microsoft.com/office/drawing/2014/main" id="{E36F2489-35A8-4CB3-B8A2-92A629B205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200" y="3473766"/>
                      <a:ext cx="106009" cy="116015"/>
                    </a:xfrm>
                    <a:custGeom>
                      <a:avLst/>
                      <a:gdLst>
                        <a:gd name="connsiteX0" fmla="*/ 73150 w 106009"/>
                        <a:gd name="connsiteY0" fmla="*/ 75915 h 116015"/>
                        <a:gd name="connsiteX1" fmla="*/ 3999 w 106009"/>
                        <a:gd name="connsiteY1" fmla="*/ 113158 h 116015"/>
                        <a:gd name="connsiteX2" fmla="*/ 32859 w 106009"/>
                        <a:gd name="connsiteY2" fmla="*/ 40101 h 116015"/>
                        <a:gd name="connsiteX3" fmla="*/ 102011 w 106009"/>
                        <a:gd name="connsiteY3" fmla="*/ 2858 h 116015"/>
                        <a:gd name="connsiteX4" fmla="*/ 73150 w 106009"/>
                        <a:gd name="connsiteY4" fmla="*/ 75915 h 1160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6009" h="116015">
                          <a:moveTo>
                            <a:pt x="73150" y="75915"/>
                          </a:moveTo>
                          <a:cubicBezTo>
                            <a:pt x="46099" y="106395"/>
                            <a:pt x="15143" y="123064"/>
                            <a:pt x="3999" y="113158"/>
                          </a:cubicBezTo>
                          <a:cubicBezTo>
                            <a:pt x="-7145" y="103252"/>
                            <a:pt x="5808" y="70581"/>
                            <a:pt x="32859" y="40101"/>
                          </a:cubicBezTo>
                          <a:cubicBezTo>
                            <a:pt x="59910" y="9621"/>
                            <a:pt x="90867" y="-7048"/>
                            <a:pt x="102011" y="2858"/>
                          </a:cubicBezTo>
                          <a:cubicBezTo>
                            <a:pt x="113155" y="12764"/>
                            <a:pt x="100201" y="45435"/>
                            <a:pt x="73150" y="7591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477" name="Graphic 1">
                    <a:extLst>
                      <a:ext uri="{FF2B5EF4-FFF2-40B4-BE49-F238E27FC236}">
                        <a16:creationId xmlns:a16="http://schemas.microsoft.com/office/drawing/2014/main" id="{204C2015-4827-4F99-9E06-D6240530D9AE}"/>
                      </a:ext>
                    </a:extLst>
                  </p:cNvPr>
                  <p:cNvGrpSpPr/>
                  <p:nvPr/>
                </p:nvGrpSpPr>
                <p:grpSpPr>
                  <a:xfrm>
                    <a:off x="6047111" y="3598485"/>
                    <a:ext cx="123187" cy="119861"/>
                    <a:chOff x="6047111" y="3598485"/>
                    <a:chExt cx="123187" cy="119861"/>
                  </a:xfrm>
                  <a:grpFill/>
                </p:grpSpPr>
                <p:sp>
                  <p:nvSpPr>
                    <p:cNvPr id="478" name="Freeform: Shape 92">
                      <a:extLst>
                        <a:ext uri="{FF2B5EF4-FFF2-40B4-BE49-F238E27FC236}">
                          <a16:creationId xmlns:a16="http://schemas.microsoft.com/office/drawing/2014/main" id="{F1895795-ADE3-48D0-A0F5-B56759E0D6FB}"/>
                        </a:ext>
                      </a:extLst>
                    </p:cNvPr>
                    <p:cNvSpPr/>
                    <p:nvPr/>
                  </p:nvSpPr>
                  <p:spPr>
                    <a:xfrm rot="-2902130">
                      <a:off x="6112547" y="3588709"/>
                      <a:ext cx="21620" cy="106388"/>
                    </a:xfrm>
                    <a:custGeom>
                      <a:avLst/>
                      <a:gdLst>
                        <a:gd name="connsiteX0" fmla="*/ 0 w 21620"/>
                        <a:gd name="connsiteY0" fmla="*/ 0 h 106388"/>
                        <a:gd name="connsiteX1" fmla="*/ 21621 w 21620"/>
                        <a:gd name="connsiteY1" fmla="*/ 0 h 106388"/>
                        <a:gd name="connsiteX2" fmla="*/ 21621 w 21620"/>
                        <a:gd name="connsiteY2" fmla="*/ 106389 h 106388"/>
                        <a:gd name="connsiteX3" fmla="*/ 0 w 21620"/>
                        <a:gd name="connsiteY3" fmla="*/ 106389 h 1063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0" h="106388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89"/>
                          </a:lnTo>
                          <a:lnTo>
                            <a:pt x="0" y="106389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79" name="Freeform: Shape 93">
                      <a:extLst>
                        <a:ext uri="{FF2B5EF4-FFF2-40B4-BE49-F238E27FC236}">
                          <a16:creationId xmlns:a16="http://schemas.microsoft.com/office/drawing/2014/main" id="{CCDF4719-B86B-4186-A603-4A2E8B089BD4}"/>
                        </a:ext>
                      </a:extLst>
                    </p:cNvPr>
                    <p:cNvSpPr/>
                    <p:nvPr/>
                  </p:nvSpPr>
                  <p:spPr>
                    <a:xfrm rot="-2901873">
                      <a:off x="6083242" y="3621724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6 h 106396"/>
                        <a:gd name="connsiteX3" fmla="*/ 0 w 21622"/>
                        <a:gd name="connsiteY3" fmla="*/ 106396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6"/>
                          </a:lnTo>
                          <a:lnTo>
                            <a:pt x="0" y="106396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458" name="Graphic 1">
                <a:extLst>
                  <a:ext uri="{FF2B5EF4-FFF2-40B4-BE49-F238E27FC236}">
                    <a16:creationId xmlns:a16="http://schemas.microsoft.com/office/drawing/2014/main" id="{A6C406BC-5451-4AA5-8A2C-158119A27B6A}"/>
                  </a:ext>
                </a:extLst>
              </p:cNvPr>
              <p:cNvGrpSpPr/>
              <p:nvPr/>
            </p:nvGrpSpPr>
            <p:grpSpPr>
              <a:xfrm>
                <a:off x="5748327" y="3124191"/>
                <a:ext cx="551476" cy="220228"/>
                <a:chOff x="5748327" y="3124191"/>
                <a:chExt cx="551476" cy="220228"/>
              </a:xfrm>
              <a:grpFill/>
            </p:grpSpPr>
            <p:sp>
              <p:nvSpPr>
                <p:cNvPr id="459" name="Freeform: Shape 73">
                  <a:extLst>
                    <a:ext uri="{FF2B5EF4-FFF2-40B4-BE49-F238E27FC236}">
                      <a16:creationId xmlns:a16="http://schemas.microsoft.com/office/drawing/2014/main" id="{9F51C107-5DDC-4CAB-BDBD-4E2B02938F94}"/>
                    </a:ext>
                  </a:extLst>
                </p:cNvPr>
                <p:cNvSpPr/>
                <p:nvPr/>
              </p:nvSpPr>
              <p:spPr>
                <a:xfrm>
                  <a:off x="5748327" y="3124191"/>
                  <a:ext cx="464823" cy="220228"/>
                </a:xfrm>
                <a:custGeom>
                  <a:avLst/>
                  <a:gdLst>
                    <a:gd name="connsiteX0" fmla="*/ 449113 w 464823"/>
                    <a:gd name="connsiteY0" fmla="*/ 103069 h 220228"/>
                    <a:gd name="connsiteX1" fmla="*/ 45063 w 464823"/>
                    <a:gd name="connsiteY1" fmla="*/ 219370 h 220228"/>
                    <a:gd name="connsiteX2" fmla="*/ 18297 w 464823"/>
                    <a:gd name="connsiteY2" fmla="*/ 204511 h 220228"/>
                    <a:gd name="connsiteX3" fmla="*/ 867 w 464823"/>
                    <a:gd name="connsiteY3" fmla="*/ 143932 h 220228"/>
                    <a:gd name="connsiteX4" fmla="*/ 15630 w 464823"/>
                    <a:gd name="connsiteY4" fmla="*/ 117071 h 220228"/>
                    <a:gd name="connsiteX5" fmla="*/ 419681 w 464823"/>
                    <a:gd name="connsiteY5" fmla="*/ 866 h 220228"/>
                    <a:gd name="connsiteX6" fmla="*/ 446541 w 464823"/>
                    <a:gd name="connsiteY6" fmla="*/ 15725 h 220228"/>
                    <a:gd name="connsiteX7" fmla="*/ 463972 w 464823"/>
                    <a:gd name="connsiteY7" fmla="*/ 76304 h 220228"/>
                    <a:gd name="connsiteX8" fmla="*/ 449113 w 464823"/>
                    <a:gd name="connsiteY8" fmla="*/ 103069 h 220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823" h="220228">
                      <a:moveTo>
                        <a:pt x="449113" y="103069"/>
                      </a:moveTo>
                      <a:lnTo>
                        <a:pt x="45063" y="219370"/>
                      </a:lnTo>
                      <a:cubicBezTo>
                        <a:pt x="33633" y="222703"/>
                        <a:pt x="21631" y="216036"/>
                        <a:pt x="18297" y="204511"/>
                      </a:cubicBezTo>
                      <a:lnTo>
                        <a:pt x="867" y="143932"/>
                      </a:lnTo>
                      <a:cubicBezTo>
                        <a:pt x="-2467" y="132311"/>
                        <a:pt x="4105" y="120405"/>
                        <a:pt x="15630" y="117071"/>
                      </a:cubicBezTo>
                      <a:lnTo>
                        <a:pt x="419681" y="866"/>
                      </a:lnTo>
                      <a:cubicBezTo>
                        <a:pt x="431111" y="-2468"/>
                        <a:pt x="443208" y="4105"/>
                        <a:pt x="446541" y="15725"/>
                      </a:cubicBezTo>
                      <a:lnTo>
                        <a:pt x="463972" y="76304"/>
                      </a:lnTo>
                      <a:cubicBezTo>
                        <a:pt x="467306" y="87829"/>
                        <a:pt x="460543" y="99831"/>
                        <a:pt x="449113" y="1030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60" name="Freeform: Shape 74">
                  <a:extLst>
                    <a:ext uri="{FF2B5EF4-FFF2-40B4-BE49-F238E27FC236}">
                      <a16:creationId xmlns:a16="http://schemas.microsoft.com/office/drawing/2014/main" id="{1A2F7E4B-E870-4015-BE77-006818145548}"/>
                    </a:ext>
                  </a:extLst>
                </p:cNvPr>
                <p:cNvSpPr/>
                <p:nvPr/>
              </p:nvSpPr>
              <p:spPr>
                <a:xfrm>
                  <a:off x="5748369" y="3124232"/>
                  <a:ext cx="455167" cy="174180"/>
                </a:xfrm>
                <a:custGeom>
                  <a:avLst/>
                  <a:gdLst>
                    <a:gd name="connsiteX0" fmla="*/ 446405 w 455167"/>
                    <a:gd name="connsiteY0" fmla="*/ 15684 h 174180"/>
                    <a:gd name="connsiteX1" fmla="*/ 419544 w 455167"/>
                    <a:gd name="connsiteY1" fmla="*/ 825 h 174180"/>
                    <a:gd name="connsiteX2" fmla="*/ 15684 w 455167"/>
                    <a:gd name="connsiteY2" fmla="*/ 117030 h 174180"/>
                    <a:gd name="connsiteX3" fmla="*/ 825 w 455167"/>
                    <a:gd name="connsiteY3" fmla="*/ 143891 h 174180"/>
                    <a:gd name="connsiteX4" fmla="*/ 9588 w 455167"/>
                    <a:gd name="connsiteY4" fmla="*/ 174180 h 174180"/>
                    <a:gd name="connsiteX5" fmla="*/ 455168 w 455167"/>
                    <a:gd name="connsiteY5" fmla="*/ 45974 h 174180"/>
                    <a:gd name="connsiteX6" fmla="*/ 446405 w 455167"/>
                    <a:gd name="connsiteY6" fmla="*/ 15684 h 174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5167" h="174180">
                      <a:moveTo>
                        <a:pt x="446405" y="15684"/>
                      </a:moveTo>
                      <a:cubicBezTo>
                        <a:pt x="443071" y="4159"/>
                        <a:pt x="431069" y="-2413"/>
                        <a:pt x="419544" y="825"/>
                      </a:cubicBezTo>
                      <a:lnTo>
                        <a:pt x="15684" y="117030"/>
                      </a:lnTo>
                      <a:cubicBezTo>
                        <a:pt x="4159" y="120364"/>
                        <a:pt x="-2413" y="132365"/>
                        <a:pt x="825" y="143891"/>
                      </a:cubicBezTo>
                      <a:lnTo>
                        <a:pt x="9588" y="174180"/>
                      </a:lnTo>
                      <a:lnTo>
                        <a:pt x="455168" y="45974"/>
                      </a:lnTo>
                      <a:lnTo>
                        <a:pt x="446405" y="156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461" name="Graphic 1">
                  <a:extLst>
                    <a:ext uri="{FF2B5EF4-FFF2-40B4-BE49-F238E27FC236}">
                      <a16:creationId xmlns:a16="http://schemas.microsoft.com/office/drawing/2014/main" id="{5302B81B-03DF-4967-936D-7A261577CA0E}"/>
                    </a:ext>
                  </a:extLst>
                </p:cNvPr>
                <p:cNvGrpSpPr/>
                <p:nvPr/>
              </p:nvGrpSpPr>
              <p:grpSpPr>
                <a:xfrm>
                  <a:off x="6192106" y="3124420"/>
                  <a:ext cx="107697" cy="79789"/>
                  <a:chOff x="6192106" y="3124420"/>
                  <a:chExt cx="107697" cy="79789"/>
                </a:xfrm>
                <a:grpFill/>
              </p:grpSpPr>
              <p:sp>
                <p:nvSpPr>
                  <p:cNvPr id="470" name="Freeform: Shape 84">
                    <a:extLst>
                      <a:ext uri="{FF2B5EF4-FFF2-40B4-BE49-F238E27FC236}">
                        <a16:creationId xmlns:a16="http://schemas.microsoft.com/office/drawing/2014/main" id="{70AB6C10-1563-4529-840E-76C88729B2F8}"/>
                      </a:ext>
                    </a:extLst>
                  </p:cNvPr>
                  <p:cNvSpPr/>
                  <p:nvPr/>
                </p:nvSpPr>
                <p:spPr>
                  <a:xfrm>
                    <a:off x="6192106" y="3124420"/>
                    <a:ext cx="107647" cy="79789"/>
                  </a:xfrm>
                  <a:custGeom>
                    <a:avLst/>
                    <a:gdLst>
                      <a:gd name="connsiteX0" fmla="*/ 106775 w 107647"/>
                      <a:gd name="connsiteY0" fmla="*/ 18353 h 79789"/>
                      <a:gd name="connsiteX1" fmla="*/ 106775 w 107647"/>
                      <a:gd name="connsiteY1" fmla="*/ 18353 h 79789"/>
                      <a:gd name="connsiteX2" fmla="*/ 86963 w 107647"/>
                      <a:gd name="connsiteY2" fmla="*/ 1970 h 79789"/>
                      <a:gd name="connsiteX3" fmla="*/ 70199 w 107647"/>
                      <a:gd name="connsiteY3" fmla="*/ 446 h 79789"/>
                      <a:gd name="connsiteX4" fmla="*/ 27718 w 107647"/>
                      <a:gd name="connsiteY4" fmla="*/ 4542 h 79789"/>
                      <a:gd name="connsiteX5" fmla="*/ 0 w 107647"/>
                      <a:gd name="connsiteY5" fmla="*/ 12543 h 79789"/>
                      <a:gd name="connsiteX6" fmla="*/ 9716 w 107647"/>
                      <a:gd name="connsiteY6" fmla="*/ 46166 h 79789"/>
                      <a:gd name="connsiteX7" fmla="*/ 19431 w 107647"/>
                      <a:gd name="connsiteY7" fmla="*/ 79789 h 79789"/>
                      <a:gd name="connsiteX8" fmla="*/ 47149 w 107647"/>
                      <a:gd name="connsiteY8" fmla="*/ 71788 h 79789"/>
                      <a:gd name="connsiteX9" fmla="*/ 85249 w 107647"/>
                      <a:gd name="connsiteY9" fmla="*/ 52738 h 79789"/>
                      <a:gd name="connsiteX10" fmla="*/ 98679 w 107647"/>
                      <a:gd name="connsiteY10" fmla="*/ 42546 h 79789"/>
                      <a:gd name="connsiteX11" fmla="*/ 106775 w 107647"/>
                      <a:gd name="connsiteY11" fmla="*/ 18353 h 79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647" h="79789">
                        <a:moveTo>
                          <a:pt x="106775" y="18353"/>
                        </a:moveTo>
                        <a:lnTo>
                          <a:pt x="106775" y="18353"/>
                        </a:lnTo>
                        <a:cubicBezTo>
                          <a:pt x="104203" y="9304"/>
                          <a:pt x="96298" y="2827"/>
                          <a:pt x="86963" y="1970"/>
                        </a:cubicBezTo>
                        <a:lnTo>
                          <a:pt x="70199" y="446"/>
                        </a:lnTo>
                        <a:cubicBezTo>
                          <a:pt x="55912" y="-792"/>
                          <a:pt x="41529" y="541"/>
                          <a:pt x="27718" y="4542"/>
                        </a:cubicBezTo>
                        <a:lnTo>
                          <a:pt x="0" y="12543"/>
                        </a:lnTo>
                        <a:lnTo>
                          <a:pt x="9716" y="46166"/>
                        </a:lnTo>
                        <a:lnTo>
                          <a:pt x="19431" y="79789"/>
                        </a:lnTo>
                        <a:lnTo>
                          <a:pt x="47149" y="71788"/>
                        </a:lnTo>
                        <a:cubicBezTo>
                          <a:pt x="60960" y="67788"/>
                          <a:pt x="73819" y="61311"/>
                          <a:pt x="85249" y="52738"/>
                        </a:cubicBezTo>
                        <a:lnTo>
                          <a:pt x="98679" y="42546"/>
                        </a:lnTo>
                        <a:cubicBezTo>
                          <a:pt x="106108" y="37022"/>
                          <a:pt x="109347" y="27402"/>
                          <a:pt x="106775" y="1835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471" name="Freeform: Shape 85">
                    <a:extLst>
                      <a:ext uri="{FF2B5EF4-FFF2-40B4-BE49-F238E27FC236}">
                        <a16:creationId xmlns:a16="http://schemas.microsoft.com/office/drawing/2014/main" id="{25446253-271F-4E48-A6FD-DADA2A9C6EDC}"/>
                      </a:ext>
                    </a:extLst>
                  </p:cNvPr>
                  <p:cNvSpPr/>
                  <p:nvPr/>
                </p:nvSpPr>
                <p:spPr>
                  <a:xfrm>
                    <a:off x="6192201" y="3124476"/>
                    <a:ext cx="107601" cy="46205"/>
                  </a:xfrm>
                  <a:custGeom>
                    <a:avLst/>
                    <a:gdLst>
                      <a:gd name="connsiteX0" fmla="*/ 103442 w 107601"/>
                      <a:gd name="connsiteY0" fmla="*/ 37443 h 46205"/>
                      <a:gd name="connsiteX1" fmla="*/ 96584 w 107601"/>
                      <a:gd name="connsiteY1" fmla="*/ 35633 h 46205"/>
                      <a:gd name="connsiteX2" fmla="*/ 79724 w 107601"/>
                      <a:gd name="connsiteY2" fmla="*/ 34204 h 46205"/>
                      <a:gd name="connsiteX3" fmla="*/ 37243 w 107601"/>
                      <a:gd name="connsiteY3" fmla="*/ 38300 h 46205"/>
                      <a:gd name="connsiteX4" fmla="*/ 9620 w 107601"/>
                      <a:gd name="connsiteY4" fmla="*/ 46206 h 46205"/>
                      <a:gd name="connsiteX5" fmla="*/ 0 w 107601"/>
                      <a:gd name="connsiteY5" fmla="*/ 12487 h 46205"/>
                      <a:gd name="connsiteX6" fmla="*/ 27623 w 107601"/>
                      <a:gd name="connsiteY6" fmla="*/ 4581 h 46205"/>
                      <a:gd name="connsiteX7" fmla="*/ 70104 w 107601"/>
                      <a:gd name="connsiteY7" fmla="*/ 486 h 46205"/>
                      <a:gd name="connsiteX8" fmla="*/ 86963 w 107601"/>
                      <a:gd name="connsiteY8" fmla="*/ 2010 h 46205"/>
                      <a:gd name="connsiteX9" fmla="*/ 106680 w 107601"/>
                      <a:gd name="connsiteY9" fmla="*/ 18202 h 46205"/>
                      <a:gd name="connsiteX10" fmla="*/ 106680 w 107601"/>
                      <a:gd name="connsiteY10" fmla="*/ 18297 h 46205"/>
                      <a:gd name="connsiteX11" fmla="*/ 103442 w 107601"/>
                      <a:gd name="connsiteY11" fmla="*/ 37443 h 46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601" h="46205">
                        <a:moveTo>
                          <a:pt x="103442" y="37443"/>
                        </a:moveTo>
                        <a:cubicBezTo>
                          <a:pt x="101346" y="36395"/>
                          <a:pt x="99060" y="35919"/>
                          <a:pt x="96584" y="35633"/>
                        </a:cubicBezTo>
                        <a:lnTo>
                          <a:pt x="79724" y="34204"/>
                        </a:lnTo>
                        <a:cubicBezTo>
                          <a:pt x="65437" y="32966"/>
                          <a:pt x="51054" y="34395"/>
                          <a:pt x="37243" y="38300"/>
                        </a:cubicBezTo>
                        <a:lnTo>
                          <a:pt x="9620" y="46206"/>
                        </a:lnTo>
                        <a:lnTo>
                          <a:pt x="0" y="12487"/>
                        </a:lnTo>
                        <a:lnTo>
                          <a:pt x="27623" y="4581"/>
                        </a:lnTo>
                        <a:cubicBezTo>
                          <a:pt x="41434" y="581"/>
                          <a:pt x="55817" y="-848"/>
                          <a:pt x="70104" y="486"/>
                        </a:cubicBezTo>
                        <a:lnTo>
                          <a:pt x="86963" y="2010"/>
                        </a:lnTo>
                        <a:cubicBezTo>
                          <a:pt x="96203" y="2772"/>
                          <a:pt x="104108" y="9249"/>
                          <a:pt x="106680" y="18202"/>
                        </a:cubicBezTo>
                        <a:lnTo>
                          <a:pt x="106680" y="18297"/>
                        </a:lnTo>
                        <a:cubicBezTo>
                          <a:pt x="108680" y="24965"/>
                          <a:pt x="107347" y="32013"/>
                          <a:pt x="103442" y="3744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462" name="Graphic 1">
                  <a:extLst>
                    <a:ext uri="{FF2B5EF4-FFF2-40B4-BE49-F238E27FC236}">
                      <a16:creationId xmlns:a16="http://schemas.microsoft.com/office/drawing/2014/main" id="{4F44FBD1-6586-473D-8B14-A32DC0EE1368}"/>
                    </a:ext>
                  </a:extLst>
                </p:cNvPr>
                <p:cNvGrpSpPr/>
                <p:nvPr/>
              </p:nvGrpSpPr>
              <p:grpSpPr>
                <a:xfrm>
                  <a:off x="5777185" y="3127960"/>
                  <a:ext cx="410155" cy="211733"/>
                  <a:chOff x="5777185" y="3127960"/>
                  <a:chExt cx="410155" cy="211733"/>
                </a:xfrm>
                <a:grpFill/>
              </p:grpSpPr>
              <p:grpSp>
                <p:nvGrpSpPr>
                  <p:cNvPr id="463" name="Graphic 1">
                    <a:extLst>
                      <a:ext uri="{FF2B5EF4-FFF2-40B4-BE49-F238E27FC236}">
                        <a16:creationId xmlns:a16="http://schemas.microsoft.com/office/drawing/2014/main" id="{2D8C110C-041E-4C37-A1B7-F07BFBA85D7F}"/>
                      </a:ext>
                    </a:extLst>
                  </p:cNvPr>
                  <p:cNvGrpSpPr/>
                  <p:nvPr/>
                </p:nvGrpSpPr>
                <p:grpSpPr>
                  <a:xfrm>
                    <a:off x="5915012" y="3127960"/>
                    <a:ext cx="272327" cy="137711"/>
                    <a:chOff x="5915012" y="3127960"/>
                    <a:chExt cx="272327" cy="137711"/>
                  </a:xfrm>
                  <a:grpFill/>
                </p:grpSpPr>
                <p:sp>
                  <p:nvSpPr>
                    <p:cNvPr id="467" name="Freeform: Shape 81">
                      <a:extLst>
                        <a:ext uri="{FF2B5EF4-FFF2-40B4-BE49-F238E27FC236}">
                          <a16:creationId xmlns:a16="http://schemas.microsoft.com/office/drawing/2014/main" id="{59670BD9-7075-46CE-8FDD-FCC9F8228D8A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6151431" y="312887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68" name="Freeform: Shape 82">
                      <a:extLst>
                        <a:ext uri="{FF2B5EF4-FFF2-40B4-BE49-F238E27FC236}">
                          <a16:creationId xmlns:a16="http://schemas.microsoft.com/office/drawing/2014/main" id="{7B062E24-E0EE-450C-B975-5081FDE2997A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6109042" y="3141064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69" name="Freeform: Shape 83">
                      <a:extLst>
                        <a:ext uri="{FF2B5EF4-FFF2-40B4-BE49-F238E27FC236}">
                          <a16:creationId xmlns:a16="http://schemas.microsoft.com/office/drawing/2014/main" id="{83299580-2AA8-4259-9101-48FD5C8D0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12" y="3199737"/>
                      <a:ext cx="142517" cy="65934"/>
                    </a:xfrm>
                    <a:custGeom>
                      <a:avLst/>
                      <a:gdLst>
                        <a:gd name="connsiteX0" fmla="*/ 78688 w 142517"/>
                        <a:gd name="connsiteY0" fmla="*/ 58861 h 65934"/>
                        <a:gd name="connsiteX1" fmla="*/ 393 w 142517"/>
                        <a:gd name="connsiteY1" fmla="*/ 53336 h 65934"/>
                        <a:gd name="connsiteX2" fmla="*/ 63829 w 142517"/>
                        <a:gd name="connsiteY2" fmla="*/ 7045 h 65934"/>
                        <a:gd name="connsiteX3" fmla="*/ 142125 w 142517"/>
                        <a:gd name="connsiteY3" fmla="*/ 12569 h 65934"/>
                        <a:gd name="connsiteX4" fmla="*/ 78688 w 142517"/>
                        <a:gd name="connsiteY4" fmla="*/ 58861 h 65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2517" h="65934">
                          <a:moveTo>
                            <a:pt x="78688" y="58861"/>
                          </a:moveTo>
                          <a:cubicBezTo>
                            <a:pt x="39541" y="70100"/>
                            <a:pt x="4489" y="67719"/>
                            <a:pt x="393" y="53336"/>
                          </a:cubicBezTo>
                          <a:cubicBezTo>
                            <a:pt x="-3703" y="39049"/>
                            <a:pt x="24682" y="18284"/>
                            <a:pt x="63829" y="7045"/>
                          </a:cubicBezTo>
                          <a:cubicBezTo>
                            <a:pt x="102977" y="-4195"/>
                            <a:pt x="138029" y="-1718"/>
                            <a:pt x="142125" y="12569"/>
                          </a:cubicBezTo>
                          <a:cubicBezTo>
                            <a:pt x="146221" y="26857"/>
                            <a:pt x="117836" y="47621"/>
                            <a:pt x="78688" y="58861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464" name="Graphic 1">
                    <a:extLst>
                      <a:ext uri="{FF2B5EF4-FFF2-40B4-BE49-F238E27FC236}">
                        <a16:creationId xmlns:a16="http://schemas.microsoft.com/office/drawing/2014/main" id="{B96539CE-D316-4295-A251-62096DD6AB81}"/>
                      </a:ext>
                    </a:extLst>
                  </p:cNvPr>
                  <p:cNvGrpSpPr/>
                  <p:nvPr/>
                </p:nvGrpSpPr>
                <p:grpSpPr>
                  <a:xfrm>
                    <a:off x="5777185" y="3219280"/>
                    <a:ext cx="92584" cy="120413"/>
                    <a:chOff x="5777185" y="3219280"/>
                    <a:chExt cx="92584" cy="120413"/>
                  </a:xfrm>
                  <a:grpFill/>
                </p:grpSpPr>
                <p:sp>
                  <p:nvSpPr>
                    <p:cNvPr id="465" name="Freeform: Shape 79">
                      <a:extLst>
                        <a:ext uri="{FF2B5EF4-FFF2-40B4-BE49-F238E27FC236}">
                          <a16:creationId xmlns:a16="http://schemas.microsoft.com/office/drawing/2014/main" id="{EA7C11F7-0990-48D7-A76F-3775E6245942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5833860" y="322019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66" name="Freeform: Shape 80">
                      <a:extLst>
                        <a:ext uri="{FF2B5EF4-FFF2-40B4-BE49-F238E27FC236}">
                          <a16:creationId xmlns:a16="http://schemas.microsoft.com/office/drawing/2014/main" id="{8B5B8C3D-2961-4B30-962D-4E38D06D2B00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5791472" y="323238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</p:grpSp>
        <p:grpSp>
          <p:nvGrpSpPr>
            <p:cNvPr id="485" name="Graphic 1">
              <a:extLst>
                <a:ext uri="{FF2B5EF4-FFF2-40B4-BE49-F238E27FC236}">
                  <a16:creationId xmlns:a16="http://schemas.microsoft.com/office/drawing/2014/main" id="{0DB294EF-7C9D-42AA-B46F-A8410D5B227C}"/>
                </a:ext>
              </a:extLst>
            </p:cNvPr>
            <p:cNvGrpSpPr/>
            <p:nvPr/>
          </p:nvGrpSpPr>
          <p:grpSpPr>
            <a:xfrm>
              <a:off x="9297147" y="4956161"/>
              <a:ext cx="1799619" cy="1773824"/>
              <a:chOff x="5748337" y="3124200"/>
              <a:chExt cx="695325" cy="609600"/>
            </a:xfrm>
          </p:grpSpPr>
          <p:grpSp>
            <p:nvGrpSpPr>
              <p:cNvPr id="486" name="Graphic 1">
                <a:extLst>
                  <a:ext uri="{FF2B5EF4-FFF2-40B4-BE49-F238E27FC236}">
                    <a16:creationId xmlns:a16="http://schemas.microsoft.com/office/drawing/2014/main" id="{0DB294EF-7C9D-42AA-B46F-A8410D5B227C}"/>
                  </a:ext>
                </a:extLst>
              </p:cNvPr>
              <p:cNvGrpSpPr/>
              <p:nvPr/>
            </p:nvGrpSpPr>
            <p:grpSpPr>
              <a:xfrm>
                <a:off x="6032547" y="3282867"/>
                <a:ext cx="412442" cy="452943"/>
                <a:chOff x="6032547" y="3282867"/>
                <a:chExt cx="412442" cy="452943"/>
              </a:xfrm>
            </p:grpSpPr>
            <p:sp>
              <p:nvSpPr>
                <p:cNvPr id="501" name="Freeform: Shape 11680">
                  <a:extLst>
                    <a:ext uri="{FF2B5EF4-FFF2-40B4-BE49-F238E27FC236}">
                      <a16:creationId xmlns:a16="http://schemas.microsoft.com/office/drawing/2014/main" id="{67C8E4BE-E586-418B-9F53-AF7B5F6CDCEB}"/>
                    </a:ext>
                  </a:extLst>
                </p:cNvPr>
                <p:cNvSpPr/>
                <p:nvPr/>
              </p:nvSpPr>
              <p:spPr>
                <a:xfrm>
                  <a:off x="6032547" y="3336353"/>
                  <a:ext cx="369776" cy="399456"/>
                </a:xfrm>
                <a:custGeom>
                  <a:avLst/>
                  <a:gdLst>
                    <a:gd name="connsiteX0" fmla="*/ 364252 w 369776"/>
                    <a:gd name="connsiteY0" fmla="*/ 77978 h 399456"/>
                    <a:gd name="connsiteX1" fmla="*/ 84978 w 369776"/>
                    <a:gd name="connsiteY1" fmla="*/ 392207 h 399456"/>
                    <a:gd name="connsiteX2" fmla="*/ 54403 w 369776"/>
                    <a:gd name="connsiteY2" fmla="*/ 393922 h 399456"/>
                    <a:gd name="connsiteX3" fmla="*/ 7350 w 369776"/>
                    <a:gd name="connsiteY3" fmla="*/ 352107 h 399456"/>
                    <a:gd name="connsiteX4" fmla="*/ 5445 w 369776"/>
                    <a:gd name="connsiteY4" fmla="*/ 321532 h 399456"/>
                    <a:gd name="connsiteX5" fmla="*/ 284718 w 369776"/>
                    <a:gd name="connsiteY5" fmla="*/ 7302 h 399456"/>
                    <a:gd name="connsiteX6" fmla="*/ 315388 w 369776"/>
                    <a:gd name="connsiteY6" fmla="*/ 5492 h 399456"/>
                    <a:gd name="connsiteX7" fmla="*/ 362442 w 369776"/>
                    <a:gd name="connsiteY7" fmla="*/ 47307 h 399456"/>
                    <a:gd name="connsiteX8" fmla="*/ 364252 w 369776"/>
                    <a:gd name="connsiteY8" fmla="*/ 77978 h 399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9776" h="399456">
                      <a:moveTo>
                        <a:pt x="364252" y="77978"/>
                      </a:moveTo>
                      <a:lnTo>
                        <a:pt x="84978" y="392207"/>
                      </a:lnTo>
                      <a:cubicBezTo>
                        <a:pt x="77073" y="401161"/>
                        <a:pt x="63452" y="401923"/>
                        <a:pt x="54403" y="393922"/>
                      </a:cubicBezTo>
                      <a:lnTo>
                        <a:pt x="7350" y="352107"/>
                      </a:lnTo>
                      <a:cubicBezTo>
                        <a:pt x="-1699" y="344106"/>
                        <a:pt x="-2461" y="330485"/>
                        <a:pt x="5445" y="321532"/>
                      </a:cubicBezTo>
                      <a:lnTo>
                        <a:pt x="284718" y="7302"/>
                      </a:lnTo>
                      <a:cubicBezTo>
                        <a:pt x="292624" y="-1651"/>
                        <a:pt x="306340" y="-2509"/>
                        <a:pt x="315388" y="5492"/>
                      </a:cubicBezTo>
                      <a:lnTo>
                        <a:pt x="362442" y="47307"/>
                      </a:lnTo>
                      <a:cubicBezTo>
                        <a:pt x="371490" y="55308"/>
                        <a:pt x="372252" y="69024"/>
                        <a:pt x="364252" y="77978"/>
                      </a:cubicBezTo>
                      <a:close/>
                    </a:path>
                  </a:pathLst>
                </a:custGeom>
                <a:solidFill>
                  <a:srgbClr val="008C4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02" name="Freeform: Shape 11681">
                  <a:extLst>
                    <a:ext uri="{FF2B5EF4-FFF2-40B4-BE49-F238E27FC236}">
                      <a16:creationId xmlns:a16="http://schemas.microsoft.com/office/drawing/2014/main" id="{EE355244-DFC7-43AE-A51C-D255C9CA9574}"/>
                    </a:ext>
                  </a:extLst>
                </p:cNvPr>
                <p:cNvSpPr/>
                <p:nvPr/>
              </p:nvSpPr>
              <p:spPr>
                <a:xfrm>
                  <a:off x="6032633" y="3336392"/>
                  <a:ext cx="338924" cy="372928"/>
                </a:xfrm>
                <a:custGeom>
                  <a:avLst/>
                  <a:gdLst>
                    <a:gd name="connsiteX0" fmla="*/ 315302 w 338924"/>
                    <a:gd name="connsiteY0" fmla="*/ 5454 h 372928"/>
                    <a:gd name="connsiteX1" fmla="*/ 284727 w 338924"/>
                    <a:gd name="connsiteY1" fmla="*/ 7264 h 372928"/>
                    <a:gd name="connsiteX2" fmla="*/ 5454 w 338924"/>
                    <a:gd name="connsiteY2" fmla="*/ 321398 h 372928"/>
                    <a:gd name="connsiteX3" fmla="*/ 7264 w 338924"/>
                    <a:gd name="connsiteY3" fmla="*/ 351974 h 372928"/>
                    <a:gd name="connsiteX4" fmla="*/ 30886 w 338924"/>
                    <a:gd name="connsiteY4" fmla="*/ 372929 h 372928"/>
                    <a:gd name="connsiteX5" fmla="*/ 338924 w 338924"/>
                    <a:gd name="connsiteY5" fmla="*/ 26314 h 372928"/>
                    <a:gd name="connsiteX6" fmla="*/ 315302 w 338924"/>
                    <a:gd name="connsiteY6" fmla="*/ 5454 h 37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8924" h="372928">
                      <a:moveTo>
                        <a:pt x="315302" y="5454"/>
                      </a:moveTo>
                      <a:cubicBezTo>
                        <a:pt x="306349" y="-2452"/>
                        <a:pt x="292633" y="-1690"/>
                        <a:pt x="284727" y="7264"/>
                      </a:cubicBezTo>
                      <a:lnTo>
                        <a:pt x="5454" y="321398"/>
                      </a:lnTo>
                      <a:cubicBezTo>
                        <a:pt x="-2452" y="330352"/>
                        <a:pt x="-1690" y="344068"/>
                        <a:pt x="7264" y="351974"/>
                      </a:cubicBezTo>
                      <a:lnTo>
                        <a:pt x="30886" y="372929"/>
                      </a:lnTo>
                      <a:lnTo>
                        <a:pt x="338924" y="26314"/>
                      </a:lnTo>
                      <a:lnTo>
                        <a:pt x="315302" y="5454"/>
                      </a:lnTo>
                      <a:close/>
                    </a:path>
                  </a:pathLst>
                </a:custGeom>
                <a:solidFill>
                  <a:srgbClr val="00B2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503" name="Graphic 1">
                  <a:extLst>
                    <a:ext uri="{FF2B5EF4-FFF2-40B4-BE49-F238E27FC236}">
                      <a16:creationId xmlns:a16="http://schemas.microsoft.com/office/drawing/2014/main" id="{0DB294EF-7C9D-42AA-B46F-A8410D5B227C}"/>
                    </a:ext>
                  </a:extLst>
                </p:cNvPr>
                <p:cNvGrpSpPr/>
                <p:nvPr/>
              </p:nvGrpSpPr>
              <p:grpSpPr>
                <a:xfrm>
                  <a:off x="6344125" y="3282867"/>
                  <a:ext cx="100864" cy="104413"/>
                  <a:chOff x="6344125" y="3282867"/>
                  <a:chExt cx="100864" cy="104413"/>
                </a:xfrm>
              </p:grpSpPr>
              <p:sp>
                <p:nvSpPr>
                  <p:cNvPr id="512" name="Freeform: Shape 11683">
                    <a:extLst>
                      <a:ext uri="{FF2B5EF4-FFF2-40B4-BE49-F238E27FC236}">
                        <a16:creationId xmlns:a16="http://schemas.microsoft.com/office/drawing/2014/main" id="{A1DC5A5F-F7BD-40B7-B2B6-5536C74B7FD8}"/>
                      </a:ext>
                    </a:extLst>
                  </p:cNvPr>
                  <p:cNvSpPr/>
                  <p:nvPr/>
                </p:nvSpPr>
                <p:spPr>
                  <a:xfrm>
                    <a:off x="6344125" y="3282867"/>
                    <a:ext cx="100864" cy="104413"/>
                  </a:xfrm>
                  <a:custGeom>
                    <a:avLst/>
                    <a:gdLst>
                      <a:gd name="connsiteX0" fmla="*/ 93250 w 100864"/>
                      <a:gd name="connsiteY0" fmla="*/ 5734 h 104413"/>
                      <a:gd name="connsiteX1" fmla="*/ 93250 w 100864"/>
                      <a:gd name="connsiteY1" fmla="*/ 5734 h 104413"/>
                      <a:gd name="connsiteX2" fmla="*/ 67818 w 100864"/>
                      <a:gd name="connsiteY2" fmla="*/ 2496 h 104413"/>
                      <a:gd name="connsiteX3" fmla="*/ 52864 w 100864"/>
                      <a:gd name="connsiteY3" fmla="*/ 10211 h 104413"/>
                      <a:gd name="connsiteX4" fmla="*/ 19145 w 100864"/>
                      <a:gd name="connsiteY4" fmla="*/ 36405 h 104413"/>
                      <a:gd name="connsiteX5" fmla="*/ 0 w 100864"/>
                      <a:gd name="connsiteY5" fmla="*/ 57931 h 104413"/>
                      <a:gd name="connsiteX6" fmla="*/ 26194 w 100864"/>
                      <a:gd name="connsiteY6" fmla="*/ 81172 h 104413"/>
                      <a:gd name="connsiteX7" fmla="*/ 52388 w 100864"/>
                      <a:gd name="connsiteY7" fmla="*/ 104413 h 104413"/>
                      <a:gd name="connsiteX8" fmla="*/ 71533 w 100864"/>
                      <a:gd name="connsiteY8" fmla="*/ 82887 h 104413"/>
                      <a:gd name="connsiteX9" fmla="*/ 93536 w 100864"/>
                      <a:gd name="connsiteY9" fmla="*/ 46311 h 104413"/>
                      <a:gd name="connsiteX10" fmla="*/ 99441 w 100864"/>
                      <a:gd name="connsiteY10" fmla="*/ 30499 h 104413"/>
                      <a:gd name="connsiteX11" fmla="*/ 93250 w 100864"/>
                      <a:gd name="connsiteY11" fmla="*/ 5734 h 104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0864" h="104413">
                        <a:moveTo>
                          <a:pt x="93250" y="5734"/>
                        </a:moveTo>
                        <a:lnTo>
                          <a:pt x="93250" y="5734"/>
                        </a:lnTo>
                        <a:cubicBezTo>
                          <a:pt x="86201" y="-457"/>
                          <a:pt x="76105" y="-1790"/>
                          <a:pt x="67818" y="2496"/>
                        </a:cubicBezTo>
                        <a:lnTo>
                          <a:pt x="52864" y="10211"/>
                        </a:lnTo>
                        <a:cubicBezTo>
                          <a:pt x="40100" y="16783"/>
                          <a:pt x="28670" y="25642"/>
                          <a:pt x="19145" y="36405"/>
                        </a:cubicBezTo>
                        <a:lnTo>
                          <a:pt x="0" y="57931"/>
                        </a:lnTo>
                        <a:lnTo>
                          <a:pt x="26194" y="81172"/>
                        </a:lnTo>
                        <a:lnTo>
                          <a:pt x="52388" y="104413"/>
                        </a:lnTo>
                        <a:lnTo>
                          <a:pt x="71533" y="82887"/>
                        </a:lnTo>
                        <a:cubicBezTo>
                          <a:pt x="81058" y="72124"/>
                          <a:pt x="88487" y="59741"/>
                          <a:pt x="93536" y="46311"/>
                        </a:cubicBezTo>
                        <a:lnTo>
                          <a:pt x="99441" y="30499"/>
                        </a:lnTo>
                        <a:cubicBezTo>
                          <a:pt x="102680" y="21927"/>
                          <a:pt x="100298" y="12021"/>
                          <a:pt x="93250" y="5734"/>
                        </a:cubicBezTo>
                        <a:close/>
                      </a:path>
                    </a:pathLst>
                  </a:custGeom>
                  <a:solidFill>
                    <a:srgbClr val="008C4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13" name="Freeform: Shape 11685">
                    <a:extLst>
                      <a:ext uri="{FF2B5EF4-FFF2-40B4-BE49-F238E27FC236}">
                        <a16:creationId xmlns:a16="http://schemas.microsoft.com/office/drawing/2014/main" id="{7AA4848E-0BF4-49B9-80FB-38630CE471A9}"/>
                      </a:ext>
                    </a:extLst>
                  </p:cNvPr>
                  <p:cNvSpPr/>
                  <p:nvPr/>
                </p:nvSpPr>
                <p:spPr>
                  <a:xfrm>
                    <a:off x="6344125" y="3282929"/>
                    <a:ext cx="100795" cy="81300"/>
                  </a:xfrm>
                  <a:custGeom>
                    <a:avLst/>
                    <a:gdLst>
                      <a:gd name="connsiteX0" fmla="*/ 100774 w 100795"/>
                      <a:gd name="connsiteY0" fmla="*/ 23579 h 81300"/>
                      <a:gd name="connsiteX1" fmla="*/ 94012 w 100795"/>
                      <a:gd name="connsiteY1" fmla="*/ 25770 h 81300"/>
                      <a:gd name="connsiteX2" fmla="*/ 79057 w 100795"/>
                      <a:gd name="connsiteY2" fmla="*/ 33580 h 81300"/>
                      <a:gd name="connsiteX3" fmla="*/ 45339 w 100795"/>
                      <a:gd name="connsiteY3" fmla="*/ 59774 h 81300"/>
                      <a:gd name="connsiteX4" fmla="*/ 26194 w 100795"/>
                      <a:gd name="connsiteY4" fmla="*/ 81300 h 81300"/>
                      <a:gd name="connsiteX5" fmla="*/ 0 w 100795"/>
                      <a:gd name="connsiteY5" fmla="*/ 57964 h 81300"/>
                      <a:gd name="connsiteX6" fmla="*/ 19145 w 100795"/>
                      <a:gd name="connsiteY6" fmla="*/ 36438 h 81300"/>
                      <a:gd name="connsiteX7" fmla="*/ 52864 w 100795"/>
                      <a:gd name="connsiteY7" fmla="*/ 10244 h 81300"/>
                      <a:gd name="connsiteX8" fmla="*/ 67913 w 100795"/>
                      <a:gd name="connsiteY8" fmla="*/ 2529 h 81300"/>
                      <a:gd name="connsiteX9" fmla="*/ 93345 w 100795"/>
                      <a:gd name="connsiteY9" fmla="*/ 5672 h 81300"/>
                      <a:gd name="connsiteX10" fmla="*/ 93440 w 100795"/>
                      <a:gd name="connsiteY10" fmla="*/ 5767 h 81300"/>
                      <a:gd name="connsiteX11" fmla="*/ 100774 w 100795"/>
                      <a:gd name="connsiteY11" fmla="*/ 23579 h 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0795" h="81300">
                        <a:moveTo>
                          <a:pt x="100774" y="23579"/>
                        </a:moveTo>
                        <a:cubicBezTo>
                          <a:pt x="98393" y="23865"/>
                          <a:pt x="96203" y="24627"/>
                          <a:pt x="94012" y="25770"/>
                        </a:cubicBezTo>
                        <a:lnTo>
                          <a:pt x="79057" y="33580"/>
                        </a:lnTo>
                        <a:cubicBezTo>
                          <a:pt x="66294" y="40152"/>
                          <a:pt x="54864" y="49011"/>
                          <a:pt x="45339" y="59774"/>
                        </a:cubicBezTo>
                        <a:lnTo>
                          <a:pt x="26194" y="81300"/>
                        </a:lnTo>
                        <a:lnTo>
                          <a:pt x="0" y="57964"/>
                        </a:lnTo>
                        <a:lnTo>
                          <a:pt x="19145" y="36438"/>
                        </a:lnTo>
                        <a:cubicBezTo>
                          <a:pt x="28670" y="25770"/>
                          <a:pt x="40005" y="16816"/>
                          <a:pt x="52864" y="10244"/>
                        </a:cubicBezTo>
                        <a:lnTo>
                          <a:pt x="67913" y="2529"/>
                        </a:lnTo>
                        <a:cubicBezTo>
                          <a:pt x="76200" y="-1758"/>
                          <a:pt x="86297" y="-519"/>
                          <a:pt x="93345" y="5672"/>
                        </a:cubicBezTo>
                        <a:lnTo>
                          <a:pt x="93440" y="5767"/>
                        </a:lnTo>
                        <a:cubicBezTo>
                          <a:pt x="98489" y="10339"/>
                          <a:pt x="101060" y="16911"/>
                          <a:pt x="100774" y="23579"/>
                        </a:cubicBezTo>
                        <a:close/>
                      </a:path>
                    </a:pathLst>
                  </a:custGeom>
                  <a:solidFill>
                    <a:srgbClr val="00B2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504" name="Graphic 1">
                  <a:extLst>
                    <a:ext uri="{FF2B5EF4-FFF2-40B4-BE49-F238E27FC236}">
                      <a16:creationId xmlns:a16="http://schemas.microsoft.com/office/drawing/2014/main" id="{0DB294EF-7C9D-42AA-B46F-A8410D5B227C}"/>
                    </a:ext>
                  </a:extLst>
                </p:cNvPr>
                <p:cNvGrpSpPr/>
                <p:nvPr/>
              </p:nvGrpSpPr>
              <p:grpSpPr>
                <a:xfrm>
                  <a:off x="6047111" y="3351416"/>
                  <a:ext cx="342765" cy="366929"/>
                  <a:chOff x="6047111" y="3351416"/>
                  <a:chExt cx="342765" cy="366929"/>
                </a:xfrm>
                <a:solidFill>
                  <a:srgbClr val="3D4051"/>
                </a:solidFill>
              </p:grpSpPr>
              <p:grpSp>
                <p:nvGrpSpPr>
                  <p:cNvPr id="505" name="Graphic 1">
                    <a:extLst>
                      <a:ext uri="{FF2B5EF4-FFF2-40B4-BE49-F238E27FC236}">
                        <a16:creationId xmlns:a16="http://schemas.microsoft.com/office/drawing/2014/main" id="{0DB294EF-7C9D-42AA-B46F-A8410D5B227C}"/>
                      </a:ext>
                    </a:extLst>
                  </p:cNvPr>
                  <p:cNvGrpSpPr/>
                  <p:nvPr/>
                </p:nvGrpSpPr>
                <p:grpSpPr>
                  <a:xfrm>
                    <a:off x="6168200" y="3351416"/>
                    <a:ext cx="221676" cy="238365"/>
                    <a:chOff x="6168200" y="3351416"/>
                    <a:chExt cx="221676" cy="238365"/>
                  </a:xfrm>
                  <a:solidFill>
                    <a:srgbClr val="3D4051"/>
                  </a:solidFill>
                </p:grpSpPr>
                <p:sp>
                  <p:nvSpPr>
                    <p:cNvPr id="509" name="Freeform: Shape 11689">
                      <a:extLst>
                        <a:ext uri="{FF2B5EF4-FFF2-40B4-BE49-F238E27FC236}">
                          <a16:creationId xmlns:a16="http://schemas.microsoft.com/office/drawing/2014/main" id="{88757380-54AE-4924-B245-61E6DAFA3C02}"/>
                        </a:ext>
                      </a:extLst>
                    </p:cNvPr>
                    <p:cNvSpPr/>
                    <p:nvPr/>
                  </p:nvSpPr>
                  <p:spPr>
                    <a:xfrm rot="-2902359">
                      <a:off x="6332119" y="3341638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7 h 106396"/>
                        <a:gd name="connsiteX3" fmla="*/ 0 w 21622"/>
                        <a:gd name="connsiteY3" fmla="*/ 106397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7"/>
                          </a:lnTo>
                          <a:lnTo>
                            <a:pt x="0" y="106397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10" name="Freeform: Shape 11690">
                      <a:extLst>
                        <a:ext uri="{FF2B5EF4-FFF2-40B4-BE49-F238E27FC236}">
                          <a16:creationId xmlns:a16="http://schemas.microsoft.com/office/drawing/2014/main" id="{4C9B6B38-9E13-4A36-B207-114F492D665A}"/>
                        </a:ext>
                      </a:extLst>
                    </p:cNvPr>
                    <p:cNvSpPr/>
                    <p:nvPr/>
                  </p:nvSpPr>
                  <p:spPr>
                    <a:xfrm rot="-2902359">
                      <a:off x="6302778" y="3374623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7 h 106396"/>
                        <a:gd name="connsiteX3" fmla="*/ 0 w 21622"/>
                        <a:gd name="connsiteY3" fmla="*/ 106397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7"/>
                          </a:lnTo>
                          <a:lnTo>
                            <a:pt x="0" y="106397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11" name="Freeform: Shape 11691">
                      <a:extLst>
                        <a:ext uri="{FF2B5EF4-FFF2-40B4-BE49-F238E27FC236}">
                          <a16:creationId xmlns:a16="http://schemas.microsoft.com/office/drawing/2014/main" id="{43FF7CF8-4EA3-4811-9149-8A64DF3B4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200" y="3473766"/>
                      <a:ext cx="106009" cy="116015"/>
                    </a:xfrm>
                    <a:custGeom>
                      <a:avLst/>
                      <a:gdLst>
                        <a:gd name="connsiteX0" fmla="*/ 73150 w 106009"/>
                        <a:gd name="connsiteY0" fmla="*/ 75915 h 116015"/>
                        <a:gd name="connsiteX1" fmla="*/ 3999 w 106009"/>
                        <a:gd name="connsiteY1" fmla="*/ 113158 h 116015"/>
                        <a:gd name="connsiteX2" fmla="*/ 32859 w 106009"/>
                        <a:gd name="connsiteY2" fmla="*/ 40101 h 116015"/>
                        <a:gd name="connsiteX3" fmla="*/ 102011 w 106009"/>
                        <a:gd name="connsiteY3" fmla="*/ 2858 h 116015"/>
                        <a:gd name="connsiteX4" fmla="*/ 73150 w 106009"/>
                        <a:gd name="connsiteY4" fmla="*/ 75915 h 1160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6009" h="116015">
                          <a:moveTo>
                            <a:pt x="73150" y="75915"/>
                          </a:moveTo>
                          <a:cubicBezTo>
                            <a:pt x="46099" y="106395"/>
                            <a:pt x="15143" y="123064"/>
                            <a:pt x="3999" y="113158"/>
                          </a:cubicBezTo>
                          <a:cubicBezTo>
                            <a:pt x="-7145" y="103252"/>
                            <a:pt x="5808" y="70581"/>
                            <a:pt x="32859" y="40101"/>
                          </a:cubicBezTo>
                          <a:cubicBezTo>
                            <a:pt x="59910" y="9621"/>
                            <a:pt x="90867" y="-7048"/>
                            <a:pt x="102011" y="2858"/>
                          </a:cubicBezTo>
                          <a:cubicBezTo>
                            <a:pt x="113155" y="12764"/>
                            <a:pt x="100201" y="45435"/>
                            <a:pt x="73150" y="75915"/>
                          </a:cubicBez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06" name="Graphic 1">
                    <a:extLst>
                      <a:ext uri="{FF2B5EF4-FFF2-40B4-BE49-F238E27FC236}">
                        <a16:creationId xmlns:a16="http://schemas.microsoft.com/office/drawing/2014/main" id="{0DB294EF-7C9D-42AA-B46F-A8410D5B227C}"/>
                      </a:ext>
                    </a:extLst>
                  </p:cNvPr>
                  <p:cNvGrpSpPr/>
                  <p:nvPr/>
                </p:nvGrpSpPr>
                <p:grpSpPr>
                  <a:xfrm>
                    <a:off x="6047111" y="3598485"/>
                    <a:ext cx="123187" cy="119861"/>
                    <a:chOff x="6047111" y="3598485"/>
                    <a:chExt cx="123187" cy="119861"/>
                  </a:xfrm>
                  <a:solidFill>
                    <a:srgbClr val="3D4051"/>
                  </a:solidFill>
                </p:grpSpPr>
                <p:sp>
                  <p:nvSpPr>
                    <p:cNvPr id="507" name="Freeform: Shape 11693">
                      <a:extLst>
                        <a:ext uri="{FF2B5EF4-FFF2-40B4-BE49-F238E27FC236}">
                          <a16:creationId xmlns:a16="http://schemas.microsoft.com/office/drawing/2014/main" id="{52F4475C-11BF-41DB-9F6C-9813706604E0}"/>
                        </a:ext>
                      </a:extLst>
                    </p:cNvPr>
                    <p:cNvSpPr/>
                    <p:nvPr/>
                  </p:nvSpPr>
                  <p:spPr>
                    <a:xfrm rot="-2902130">
                      <a:off x="6112547" y="3588709"/>
                      <a:ext cx="21620" cy="106388"/>
                    </a:xfrm>
                    <a:custGeom>
                      <a:avLst/>
                      <a:gdLst>
                        <a:gd name="connsiteX0" fmla="*/ 0 w 21620"/>
                        <a:gd name="connsiteY0" fmla="*/ 0 h 106388"/>
                        <a:gd name="connsiteX1" fmla="*/ 21621 w 21620"/>
                        <a:gd name="connsiteY1" fmla="*/ 0 h 106388"/>
                        <a:gd name="connsiteX2" fmla="*/ 21621 w 21620"/>
                        <a:gd name="connsiteY2" fmla="*/ 106389 h 106388"/>
                        <a:gd name="connsiteX3" fmla="*/ 0 w 21620"/>
                        <a:gd name="connsiteY3" fmla="*/ 106389 h 1063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0" h="106388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89"/>
                          </a:lnTo>
                          <a:lnTo>
                            <a:pt x="0" y="106389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08" name="Freeform: Shape 11694">
                      <a:extLst>
                        <a:ext uri="{FF2B5EF4-FFF2-40B4-BE49-F238E27FC236}">
                          <a16:creationId xmlns:a16="http://schemas.microsoft.com/office/drawing/2014/main" id="{6783E065-849A-47F8-AD7C-B6A315AD54E3}"/>
                        </a:ext>
                      </a:extLst>
                    </p:cNvPr>
                    <p:cNvSpPr/>
                    <p:nvPr/>
                  </p:nvSpPr>
                  <p:spPr>
                    <a:xfrm rot="-2901873">
                      <a:off x="6083242" y="3621724"/>
                      <a:ext cx="21622" cy="106396"/>
                    </a:xfrm>
                    <a:custGeom>
                      <a:avLst/>
                      <a:gdLst>
                        <a:gd name="connsiteX0" fmla="*/ 0 w 21622"/>
                        <a:gd name="connsiteY0" fmla="*/ 0 h 106396"/>
                        <a:gd name="connsiteX1" fmla="*/ 21622 w 21622"/>
                        <a:gd name="connsiteY1" fmla="*/ 0 h 106396"/>
                        <a:gd name="connsiteX2" fmla="*/ 21622 w 21622"/>
                        <a:gd name="connsiteY2" fmla="*/ 106396 h 106396"/>
                        <a:gd name="connsiteX3" fmla="*/ 0 w 21622"/>
                        <a:gd name="connsiteY3" fmla="*/ 106396 h 1063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2" h="106396">
                          <a:moveTo>
                            <a:pt x="0" y="0"/>
                          </a:moveTo>
                          <a:lnTo>
                            <a:pt x="21622" y="0"/>
                          </a:lnTo>
                          <a:lnTo>
                            <a:pt x="21622" y="106396"/>
                          </a:lnTo>
                          <a:lnTo>
                            <a:pt x="0" y="106396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487" name="Graphic 1">
                <a:extLst>
                  <a:ext uri="{FF2B5EF4-FFF2-40B4-BE49-F238E27FC236}">
                    <a16:creationId xmlns:a16="http://schemas.microsoft.com/office/drawing/2014/main" id="{0DB294EF-7C9D-42AA-B46F-A8410D5B227C}"/>
                  </a:ext>
                </a:extLst>
              </p:cNvPr>
              <p:cNvGrpSpPr/>
              <p:nvPr/>
            </p:nvGrpSpPr>
            <p:grpSpPr>
              <a:xfrm>
                <a:off x="5748327" y="3124191"/>
                <a:ext cx="551476" cy="220228"/>
                <a:chOff x="5748327" y="3124191"/>
                <a:chExt cx="551476" cy="220228"/>
              </a:xfrm>
            </p:grpSpPr>
            <p:sp>
              <p:nvSpPr>
                <p:cNvPr id="488" name="Freeform: Shape 11696">
                  <a:extLst>
                    <a:ext uri="{FF2B5EF4-FFF2-40B4-BE49-F238E27FC236}">
                      <a16:creationId xmlns:a16="http://schemas.microsoft.com/office/drawing/2014/main" id="{4CCC2D88-63CA-47D5-BC66-D1BDC723BC3D}"/>
                    </a:ext>
                  </a:extLst>
                </p:cNvPr>
                <p:cNvSpPr/>
                <p:nvPr/>
              </p:nvSpPr>
              <p:spPr>
                <a:xfrm>
                  <a:off x="5748327" y="3124191"/>
                  <a:ext cx="464823" cy="220228"/>
                </a:xfrm>
                <a:custGeom>
                  <a:avLst/>
                  <a:gdLst>
                    <a:gd name="connsiteX0" fmla="*/ 449113 w 464823"/>
                    <a:gd name="connsiteY0" fmla="*/ 103069 h 220228"/>
                    <a:gd name="connsiteX1" fmla="*/ 45063 w 464823"/>
                    <a:gd name="connsiteY1" fmla="*/ 219370 h 220228"/>
                    <a:gd name="connsiteX2" fmla="*/ 18297 w 464823"/>
                    <a:gd name="connsiteY2" fmla="*/ 204511 h 220228"/>
                    <a:gd name="connsiteX3" fmla="*/ 867 w 464823"/>
                    <a:gd name="connsiteY3" fmla="*/ 143932 h 220228"/>
                    <a:gd name="connsiteX4" fmla="*/ 15630 w 464823"/>
                    <a:gd name="connsiteY4" fmla="*/ 117071 h 220228"/>
                    <a:gd name="connsiteX5" fmla="*/ 419681 w 464823"/>
                    <a:gd name="connsiteY5" fmla="*/ 866 h 220228"/>
                    <a:gd name="connsiteX6" fmla="*/ 446541 w 464823"/>
                    <a:gd name="connsiteY6" fmla="*/ 15725 h 220228"/>
                    <a:gd name="connsiteX7" fmla="*/ 463972 w 464823"/>
                    <a:gd name="connsiteY7" fmla="*/ 76304 h 220228"/>
                    <a:gd name="connsiteX8" fmla="*/ 449113 w 464823"/>
                    <a:gd name="connsiteY8" fmla="*/ 103069 h 220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823" h="220228">
                      <a:moveTo>
                        <a:pt x="449113" y="103069"/>
                      </a:moveTo>
                      <a:lnTo>
                        <a:pt x="45063" y="219370"/>
                      </a:lnTo>
                      <a:cubicBezTo>
                        <a:pt x="33633" y="222703"/>
                        <a:pt x="21631" y="216036"/>
                        <a:pt x="18297" y="204511"/>
                      </a:cubicBezTo>
                      <a:lnTo>
                        <a:pt x="867" y="143932"/>
                      </a:lnTo>
                      <a:cubicBezTo>
                        <a:pt x="-2467" y="132311"/>
                        <a:pt x="4105" y="120405"/>
                        <a:pt x="15630" y="117071"/>
                      </a:cubicBezTo>
                      <a:lnTo>
                        <a:pt x="419681" y="866"/>
                      </a:lnTo>
                      <a:cubicBezTo>
                        <a:pt x="431111" y="-2468"/>
                        <a:pt x="443208" y="4105"/>
                        <a:pt x="446541" y="15725"/>
                      </a:cubicBezTo>
                      <a:lnTo>
                        <a:pt x="463972" y="76304"/>
                      </a:lnTo>
                      <a:cubicBezTo>
                        <a:pt x="467306" y="87829"/>
                        <a:pt x="460543" y="99831"/>
                        <a:pt x="449113" y="103069"/>
                      </a:cubicBezTo>
                      <a:close/>
                    </a:path>
                  </a:pathLst>
                </a:custGeom>
                <a:solidFill>
                  <a:srgbClr val="AE1E0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89" name="Freeform: Shape 11697">
                  <a:extLst>
                    <a:ext uri="{FF2B5EF4-FFF2-40B4-BE49-F238E27FC236}">
                      <a16:creationId xmlns:a16="http://schemas.microsoft.com/office/drawing/2014/main" id="{BF334297-F254-4CA0-B395-D7F5C8A1C64A}"/>
                    </a:ext>
                  </a:extLst>
                </p:cNvPr>
                <p:cNvSpPr/>
                <p:nvPr/>
              </p:nvSpPr>
              <p:spPr>
                <a:xfrm>
                  <a:off x="5748369" y="3124232"/>
                  <a:ext cx="455167" cy="174180"/>
                </a:xfrm>
                <a:custGeom>
                  <a:avLst/>
                  <a:gdLst>
                    <a:gd name="connsiteX0" fmla="*/ 446405 w 455167"/>
                    <a:gd name="connsiteY0" fmla="*/ 15684 h 174180"/>
                    <a:gd name="connsiteX1" fmla="*/ 419544 w 455167"/>
                    <a:gd name="connsiteY1" fmla="*/ 825 h 174180"/>
                    <a:gd name="connsiteX2" fmla="*/ 15684 w 455167"/>
                    <a:gd name="connsiteY2" fmla="*/ 117030 h 174180"/>
                    <a:gd name="connsiteX3" fmla="*/ 825 w 455167"/>
                    <a:gd name="connsiteY3" fmla="*/ 143891 h 174180"/>
                    <a:gd name="connsiteX4" fmla="*/ 9588 w 455167"/>
                    <a:gd name="connsiteY4" fmla="*/ 174180 h 174180"/>
                    <a:gd name="connsiteX5" fmla="*/ 455168 w 455167"/>
                    <a:gd name="connsiteY5" fmla="*/ 45974 h 174180"/>
                    <a:gd name="connsiteX6" fmla="*/ 446405 w 455167"/>
                    <a:gd name="connsiteY6" fmla="*/ 15684 h 174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5167" h="174180">
                      <a:moveTo>
                        <a:pt x="446405" y="15684"/>
                      </a:moveTo>
                      <a:cubicBezTo>
                        <a:pt x="443071" y="4159"/>
                        <a:pt x="431069" y="-2413"/>
                        <a:pt x="419544" y="825"/>
                      </a:cubicBezTo>
                      <a:lnTo>
                        <a:pt x="15684" y="117030"/>
                      </a:lnTo>
                      <a:cubicBezTo>
                        <a:pt x="4159" y="120364"/>
                        <a:pt x="-2413" y="132365"/>
                        <a:pt x="825" y="143891"/>
                      </a:cubicBezTo>
                      <a:lnTo>
                        <a:pt x="9588" y="174180"/>
                      </a:lnTo>
                      <a:lnTo>
                        <a:pt x="455168" y="45974"/>
                      </a:lnTo>
                      <a:lnTo>
                        <a:pt x="446405" y="15684"/>
                      </a:lnTo>
                      <a:close/>
                    </a:path>
                  </a:pathLst>
                </a:custGeom>
                <a:solidFill>
                  <a:srgbClr val="FF582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490" name="Graphic 1">
                  <a:extLst>
                    <a:ext uri="{FF2B5EF4-FFF2-40B4-BE49-F238E27FC236}">
                      <a16:creationId xmlns:a16="http://schemas.microsoft.com/office/drawing/2014/main" id="{0DB294EF-7C9D-42AA-B46F-A8410D5B227C}"/>
                    </a:ext>
                  </a:extLst>
                </p:cNvPr>
                <p:cNvGrpSpPr/>
                <p:nvPr/>
              </p:nvGrpSpPr>
              <p:grpSpPr>
                <a:xfrm>
                  <a:off x="6192106" y="3124420"/>
                  <a:ext cx="107697" cy="79789"/>
                  <a:chOff x="6192106" y="3124420"/>
                  <a:chExt cx="107697" cy="79789"/>
                </a:xfrm>
              </p:grpSpPr>
              <p:sp>
                <p:nvSpPr>
                  <p:cNvPr id="499" name="Freeform: Shape 11699">
                    <a:extLst>
                      <a:ext uri="{FF2B5EF4-FFF2-40B4-BE49-F238E27FC236}">
                        <a16:creationId xmlns:a16="http://schemas.microsoft.com/office/drawing/2014/main" id="{78BC37A4-54C1-4383-81B1-DEB2A8D3DCD5}"/>
                      </a:ext>
                    </a:extLst>
                  </p:cNvPr>
                  <p:cNvSpPr/>
                  <p:nvPr/>
                </p:nvSpPr>
                <p:spPr>
                  <a:xfrm>
                    <a:off x="6192106" y="3124420"/>
                    <a:ext cx="107647" cy="79789"/>
                  </a:xfrm>
                  <a:custGeom>
                    <a:avLst/>
                    <a:gdLst>
                      <a:gd name="connsiteX0" fmla="*/ 106775 w 107647"/>
                      <a:gd name="connsiteY0" fmla="*/ 18353 h 79789"/>
                      <a:gd name="connsiteX1" fmla="*/ 106775 w 107647"/>
                      <a:gd name="connsiteY1" fmla="*/ 18353 h 79789"/>
                      <a:gd name="connsiteX2" fmla="*/ 86963 w 107647"/>
                      <a:gd name="connsiteY2" fmla="*/ 1970 h 79789"/>
                      <a:gd name="connsiteX3" fmla="*/ 70199 w 107647"/>
                      <a:gd name="connsiteY3" fmla="*/ 446 h 79789"/>
                      <a:gd name="connsiteX4" fmla="*/ 27718 w 107647"/>
                      <a:gd name="connsiteY4" fmla="*/ 4542 h 79789"/>
                      <a:gd name="connsiteX5" fmla="*/ 0 w 107647"/>
                      <a:gd name="connsiteY5" fmla="*/ 12543 h 79789"/>
                      <a:gd name="connsiteX6" fmla="*/ 9716 w 107647"/>
                      <a:gd name="connsiteY6" fmla="*/ 46166 h 79789"/>
                      <a:gd name="connsiteX7" fmla="*/ 19431 w 107647"/>
                      <a:gd name="connsiteY7" fmla="*/ 79789 h 79789"/>
                      <a:gd name="connsiteX8" fmla="*/ 47149 w 107647"/>
                      <a:gd name="connsiteY8" fmla="*/ 71788 h 79789"/>
                      <a:gd name="connsiteX9" fmla="*/ 85249 w 107647"/>
                      <a:gd name="connsiteY9" fmla="*/ 52738 h 79789"/>
                      <a:gd name="connsiteX10" fmla="*/ 98679 w 107647"/>
                      <a:gd name="connsiteY10" fmla="*/ 42546 h 79789"/>
                      <a:gd name="connsiteX11" fmla="*/ 106775 w 107647"/>
                      <a:gd name="connsiteY11" fmla="*/ 18353 h 79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647" h="79789">
                        <a:moveTo>
                          <a:pt x="106775" y="18353"/>
                        </a:moveTo>
                        <a:lnTo>
                          <a:pt x="106775" y="18353"/>
                        </a:lnTo>
                        <a:cubicBezTo>
                          <a:pt x="104203" y="9304"/>
                          <a:pt x="96298" y="2827"/>
                          <a:pt x="86963" y="1970"/>
                        </a:cubicBezTo>
                        <a:lnTo>
                          <a:pt x="70199" y="446"/>
                        </a:lnTo>
                        <a:cubicBezTo>
                          <a:pt x="55912" y="-792"/>
                          <a:pt x="41529" y="541"/>
                          <a:pt x="27718" y="4542"/>
                        </a:cubicBezTo>
                        <a:lnTo>
                          <a:pt x="0" y="12543"/>
                        </a:lnTo>
                        <a:lnTo>
                          <a:pt x="9716" y="46166"/>
                        </a:lnTo>
                        <a:lnTo>
                          <a:pt x="19431" y="79789"/>
                        </a:lnTo>
                        <a:lnTo>
                          <a:pt x="47149" y="71788"/>
                        </a:lnTo>
                        <a:cubicBezTo>
                          <a:pt x="60960" y="67788"/>
                          <a:pt x="73819" y="61311"/>
                          <a:pt x="85249" y="52738"/>
                        </a:cubicBezTo>
                        <a:lnTo>
                          <a:pt x="98679" y="42546"/>
                        </a:lnTo>
                        <a:cubicBezTo>
                          <a:pt x="106108" y="37022"/>
                          <a:pt x="109347" y="27402"/>
                          <a:pt x="106775" y="18353"/>
                        </a:cubicBezTo>
                        <a:close/>
                      </a:path>
                    </a:pathLst>
                  </a:custGeom>
                  <a:solidFill>
                    <a:srgbClr val="AE1E0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00" name="Freeform: Shape 11700">
                    <a:extLst>
                      <a:ext uri="{FF2B5EF4-FFF2-40B4-BE49-F238E27FC236}">
                        <a16:creationId xmlns:a16="http://schemas.microsoft.com/office/drawing/2014/main" id="{3CDDD6E9-6DF7-43E9-A26D-6F5A834863C5}"/>
                      </a:ext>
                    </a:extLst>
                  </p:cNvPr>
                  <p:cNvSpPr/>
                  <p:nvPr/>
                </p:nvSpPr>
                <p:spPr>
                  <a:xfrm>
                    <a:off x="6192201" y="3124476"/>
                    <a:ext cx="107601" cy="46205"/>
                  </a:xfrm>
                  <a:custGeom>
                    <a:avLst/>
                    <a:gdLst>
                      <a:gd name="connsiteX0" fmla="*/ 103442 w 107601"/>
                      <a:gd name="connsiteY0" fmla="*/ 37443 h 46205"/>
                      <a:gd name="connsiteX1" fmla="*/ 96584 w 107601"/>
                      <a:gd name="connsiteY1" fmla="*/ 35633 h 46205"/>
                      <a:gd name="connsiteX2" fmla="*/ 79724 w 107601"/>
                      <a:gd name="connsiteY2" fmla="*/ 34204 h 46205"/>
                      <a:gd name="connsiteX3" fmla="*/ 37243 w 107601"/>
                      <a:gd name="connsiteY3" fmla="*/ 38300 h 46205"/>
                      <a:gd name="connsiteX4" fmla="*/ 9620 w 107601"/>
                      <a:gd name="connsiteY4" fmla="*/ 46206 h 46205"/>
                      <a:gd name="connsiteX5" fmla="*/ 0 w 107601"/>
                      <a:gd name="connsiteY5" fmla="*/ 12487 h 46205"/>
                      <a:gd name="connsiteX6" fmla="*/ 27623 w 107601"/>
                      <a:gd name="connsiteY6" fmla="*/ 4581 h 46205"/>
                      <a:gd name="connsiteX7" fmla="*/ 70104 w 107601"/>
                      <a:gd name="connsiteY7" fmla="*/ 486 h 46205"/>
                      <a:gd name="connsiteX8" fmla="*/ 86963 w 107601"/>
                      <a:gd name="connsiteY8" fmla="*/ 2010 h 46205"/>
                      <a:gd name="connsiteX9" fmla="*/ 106680 w 107601"/>
                      <a:gd name="connsiteY9" fmla="*/ 18202 h 46205"/>
                      <a:gd name="connsiteX10" fmla="*/ 106680 w 107601"/>
                      <a:gd name="connsiteY10" fmla="*/ 18297 h 46205"/>
                      <a:gd name="connsiteX11" fmla="*/ 103442 w 107601"/>
                      <a:gd name="connsiteY11" fmla="*/ 37443 h 46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601" h="46205">
                        <a:moveTo>
                          <a:pt x="103442" y="37443"/>
                        </a:moveTo>
                        <a:cubicBezTo>
                          <a:pt x="101346" y="36395"/>
                          <a:pt x="99060" y="35919"/>
                          <a:pt x="96584" y="35633"/>
                        </a:cubicBezTo>
                        <a:lnTo>
                          <a:pt x="79724" y="34204"/>
                        </a:lnTo>
                        <a:cubicBezTo>
                          <a:pt x="65437" y="32966"/>
                          <a:pt x="51054" y="34395"/>
                          <a:pt x="37243" y="38300"/>
                        </a:cubicBezTo>
                        <a:lnTo>
                          <a:pt x="9620" y="46206"/>
                        </a:lnTo>
                        <a:lnTo>
                          <a:pt x="0" y="12487"/>
                        </a:lnTo>
                        <a:lnTo>
                          <a:pt x="27623" y="4581"/>
                        </a:lnTo>
                        <a:cubicBezTo>
                          <a:pt x="41434" y="581"/>
                          <a:pt x="55817" y="-848"/>
                          <a:pt x="70104" y="486"/>
                        </a:cubicBezTo>
                        <a:lnTo>
                          <a:pt x="86963" y="2010"/>
                        </a:lnTo>
                        <a:cubicBezTo>
                          <a:pt x="96203" y="2772"/>
                          <a:pt x="104108" y="9249"/>
                          <a:pt x="106680" y="18202"/>
                        </a:cubicBezTo>
                        <a:lnTo>
                          <a:pt x="106680" y="18297"/>
                        </a:lnTo>
                        <a:cubicBezTo>
                          <a:pt x="108680" y="24965"/>
                          <a:pt x="107347" y="32013"/>
                          <a:pt x="103442" y="37443"/>
                        </a:cubicBezTo>
                        <a:close/>
                      </a:path>
                    </a:pathLst>
                  </a:custGeom>
                  <a:solidFill>
                    <a:srgbClr val="FF582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491" name="Graphic 1">
                  <a:extLst>
                    <a:ext uri="{FF2B5EF4-FFF2-40B4-BE49-F238E27FC236}">
                      <a16:creationId xmlns:a16="http://schemas.microsoft.com/office/drawing/2014/main" id="{0DB294EF-7C9D-42AA-B46F-A8410D5B227C}"/>
                    </a:ext>
                  </a:extLst>
                </p:cNvPr>
                <p:cNvGrpSpPr/>
                <p:nvPr/>
              </p:nvGrpSpPr>
              <p:grpSpPr>
                <a:xfrm>
                  <a:off x="5777185" y="3127960"/>
                  <a:ext cx="410155" cy="211733"/>
                  <a:chOff x="5777185" y="3127960"/>
                  <a:chExt cx="410155" cy="211733"/>
                </a:xfrm>
                <a:solidFill>
                  <a:srgbClr val="3D4051"/>
                </a:solidFill>
              </p:grpSpPr>
              <p:grpSp>
                <p:nvGrpSpPr>
                  <p:cNvPr id="492" name="Graphic 1">
                    <a:extLst>
                      <a:ext uri="{FF2B5EF4-FFF2-40B4-BE49-F238E27FC236}">
                        <a16:creationId xmlns:a16="http://schemas.microsoft.com/office/drawing/2014/main" id="{0DB294EF-7C9D-42AA-B46F-A8410D5B227C}"/>
                      </a:ext>
                    </a:extLst>
                  </p:cNvPr>
                  <p:cNvGrpSpPr/>
                  <p:nvPr/>
                </p:nvGrpSpPr>
                <p:grpSpPr>
                  <a:xfrm>
                    <a:off x="5915012" y="3127960"/>
                    <a:ext cx="272327" cy="137711"/>
                    <a:chOff x="5915012" y="3127960"/>
                    <a:chExt cx="272327" cy="137711"/>
                  </a:xfrm>
                  <a:solidFill>
                    <a:srgbClr val="3D4051"/>
                  </a:solidFill>
                </p:grpSpPr>
                <p:sp>
                  <p:nvSpPr>
                    <p:cNvPr id="496" name="Freeform: Shape 11703">
                      <a:extLst>
                        <a:ext uri="{FF2B5EF4-FFF2-40B4-BE49-F238E27FC236}">
                          <a16:creationId xmlns:a16="http://schemas.microsoft.com/office/drawing/2014/main" id="{87077C23-AAD1-424D-B2B8-E769200A6B8D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6151431" y="312887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97" name="Freeform: Shape 11704">
                      <a:extLst>
                        <a:ext uri="{FF2B5EF4-FFF2-40B4-BE49-F238E27FC236}">
                          <a16:creationId xmlns:a16="http://schemas.microsoft.com/office/drawing/2014/main" id="{1A54C0E5-A5BE-4E8C-A35A-AAC3C010A9D2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6109042" y="3141064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98" name="Freeform: Shape 11705">
                      <a:extLst>
                        <a:ext uri="{FF2B5EF4-FFF2-40B4-BE49-F238E27FC236}">
                          <a16:creationId xmlns:a16="http://schemas.microsoft.com/office/drawing/2014/main" id="{7D2CCA79-6F37-40C8-B08F-22527D101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5012" y="3199737"/>
                      <a:ext cx="142517" cy="65934"/>
                    </a:xfrm>
                    <a:custGeom>
                      <a:avLst/>
                      <a:gdLst>
                        <a:gd name="connsiteX0" fmla="*/ 78688 w 142517"/>
                        <a:gd name="connsiteY0" fmla="*/ 58861 h 65934"/>
                        <a:gd name="connsiteX1" fmla="*/ 393 w 142517"/>
                        <a:gd name="connsiteY1" fmla="*/ 53336 h 65934"/>
                        <a:gd name="connsiteX2" fmla="*/ 63829 w 142517"/>
                        <a:gd name="connsiteY2" fmla="*/ 7045 h 65934"/>
                        <a:gd name="connsiteX3" fmla="*/ 142125 w 142517"/>
                        <a:gd name="connsiteY3" fmla="*/ 12569 h 65934"/>
                        <a:gd name="connsiteX4" fmla="*/ 78688 w 142517"/>
                        <a:gd name="connsiteY4" fmla="*/ 58861 h 65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2517" h="65934">
                          <a:moveTo>
                            <a:pt x="78688" y="58861"/>
                          </a:moveTo>
                          <a:cubicBezTo>
                            <a:pt x="39541" y="70100"/>
                            <a:pt x="4489" y="67719"/>
                            <a:pt x="393" y="53336"/>
                          </a:cubicBezTo>
                          <a:cubicBezTo>
                            <a:pt x="-3703" y="39049"/>
                            <a:pt x="24682" y="18284"/>
                            <a:pt x="63829" y="7045"/>
                          </a:cubicBezTo>
                          <a:cubicBezTo>
                            <a:pt x="102977" y="-4195"/>
                            <a:pt x="138029" y="-1718"/>
                            <a:pt x="142125" y="12569"/>
                          </a:cubicBezTo>
                          <a:cubicBezTo>
                            <a:pt x="146221" y="26857"/>
                            <a:pt x="117836" y="47621"/>
                            <a:pt x="78688" y="58861"/>
                          </a:cubicBez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493" name="Graphic 1">
                    <a:extLst>
                      <a:ext uri="{FF2B5EF4-FFF2-40B4-BE49-F238E27FC236}">
                        <a16:creationId xmlns:a16="http://schemas.microsoft.com/office/drawing/2014/main" id="{0DB294EF-7C9D-42AA-B46F-A8410D5B227C}"/>
                      </a:ext>
                    </a:extLst>
                  </p:cNvPr>
                  <p:cNvGrpSpPr/>
                  <p:nvPr/>
                </p:nvGrpSpPr>
                <p:grpSpPr>
                  <a:xfrm>
                    <a:off x="5777185" y="3219280"/>
                    <a:ext cx="92584" cy="120413"/>
                    <a:chOff x="5777185" y="3219280"/>
                    <a:chExt cx="92584" cy="120413"/>
                  </a:xfrm>
                  <a:solidFill>
                    <a:srgbClr val="3D4051"/>
                  </a:solidFill>
                </p:grpSpPr>
                <p:sp>
                  <p:nvSpPr>
                    <p:cNvPr id="494" name="Freeform: Shape 11707">
                      <a:extLst>
                        <a:ext uri="{FF2B5EF4-FFF2-40B4-BE49-F238E27FC236}">
                          <a16:creationId xmlns:a16="http://schemas.microsoft.com/office/drawing/2014/main" id="{73DBC2BD-BE53-4B8D-B55A-2E53E378317B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5833860" y="322019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95" name="Freeform: Shape 11708">
                      <a:extLst>
                        <a:ext uri="{FF2B5EF4-FFF2-40B4-BE49-F238E27FC236}">
                          <a16:creationId xmlns:a16="http://schemas.microsoft.com/office/drawing/2014/main" id="{91EF679D-B0B1-4F84-8363-62360706D3FE}"/>
                        </a:ext>
                      </a:extLst>
                    </p:cNvPr>
                    <p:cNvSpPr/>
                    <p:nvPr/>
                  </p:nvSpPr>
                  <p:spPr>
                    <a:xfrm rot="-963099">
                      <a:off x="5791472" y="3232385"/>
                      <a:ext cx="21621" cy="106392"/>
                    </a:xfrm>
                    <a:custGeom>
                      <a:avLst/>
                      <a:gdLst>
                        <a:gd name="connsiteX0" fmla="*/ 0 w 21621"/>
                        <a:gd name="connsiteY0" fmla="*/ 0 h 106392"/>
                        <a:gd name="connsiteX1" fmla="*/ 21621 w 21621"/>
                        <a:gd name="connsiteY1" fmla="*/ 0 h 106392"/>
                        <a:gd name="connsiteX2" fmla="*/ 21621 w 21621"/>
                        <a:gd name="connsiteY2" fmla="*/ 106393 h 106392"/>
                        <a:gd name="connsiteX3" fmla="*/ 0 w 21621"/>
                        <a:gd name="connsiteY3" fmla="*/ 106393 h 10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621" h="106392">
                          <a:moveTo>
                            <a:pt x="0" y="0"/>
                          </a:moveTo>
                          <a:lnTo>
                            <a:pt x="21621" y="0"/>
                          </a:lnTo>
                          <a:lnTo>
                            <a:pt x="21621" y="106393"/>
                          </a:lnTo>
                          <a:lnTo>
                            <a:pt x="0" y="106393"/>
                          </a:lnTo>
                          <a:close/>
                        </a:path>
                      </a:pathLst>
                    </a:custGeom>
                    <a:solidFill>
                      <a:srgbClr val="3D40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</p:grpSp>
      </p:grpSp>
      <p:grpSp>
        <p:nvGrpSpPr>
          <p:cNvPr id="514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5294090" y="1767338"/>
            <a:ext cx="210401" cy="182708"/>
            <a:chOff x="9117820" y="2027686"/>
            <a:chExt cx="210401" cy="182708"/>
          </a:xfrm>
        </p:grpSpPr>
        <p:sp>
          <p:nvSpPr>
            <p:cNvPr id="515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6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7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8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19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0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1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2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3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4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5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6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7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8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29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0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1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2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3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4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5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6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7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8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39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0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1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2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3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4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5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6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7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8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49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0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1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2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3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4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5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6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7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8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59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0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1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2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3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4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5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6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7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8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69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0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1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2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3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4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5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6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7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8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79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0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1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2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3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4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5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6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7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8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89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0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1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2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3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4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5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6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7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8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9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0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1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2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3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4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5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6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7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8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09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0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1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2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3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4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5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6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7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618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2575034" y="3355084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61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4192232" y="5189340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68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018844">
            <a:off x="6936907" y="3417074"/>
            <a:ext cx="7727288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427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7954699" y="5304240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39" name="Group 893">
            <a:extLst>
              <a:ext uri="{FF2B5EF4-FFF2-40B4-BE49-F238E27FC236}">
                <a16:creationId xmlns:a16="http://schemas.microsoft.com/office/drawing/2014/main" id="{B79E7595-F65B-442C-B805-CC0D982ABF8D}"/>
              </a:ext>
            </a:extLst>
          </p:cNvPr>
          <p:cNvGrpSpPr/>
          <p:nvPr/>
        </p:nvGrpSpPr>
        <p:grpSpPr>
          <a:xfrm>
            <a:off x="10682177" y="3487020"/>
            <a:ext cx="1452629" cy="1067444"/>
            <a:chOff x="-403127" y="371217"/>
            <a:chExt cx="1204344" cy="852926"/>
          </a:xfrm>
        </p:grpSpPr>
        <p:grpSp>
          <p:nvGrpSpPr>
            <p:cNvPr id="440" name="Graphic 876">
              <a:extLst>
                <a:ext uri="{FF2B5EF4-FFF2-40B4-BE49-F238E27FC236}">
                  <a16:creationId xmlns:a16="http://schemas.microsoft.com/office/drawing/2014/main" id="{B6E6A1E0-EBC7-4163-A639-43ED1A5BFB28}"/>
                </a:ext>
              </a:extLst>
            </p:cNvPr>
            <p:cNvGrpSpPr/>
            <p:nvPr/>
          </p:nvGrpSpPr>
          <p:grpSpPr>
            <a:xfrm flipH="1">
              <a:off x="-403127" y="400231"/>
              <a:ext cx="1182052" cy="823912"/>
              <a:chOff x="-380835" y="371217"/>
              <a:chExt cx="1182052" cy="823912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449" name="Graphic 876">
                <a:extLst>
                  <a:ext uri="{FF2B5EF4-FFF2-40B4-BE49-F238E27FC236}">
                    <a16:creationId xmlns:a16="http://schemas.microsoft.com/office/drawing/2014/main" id="{8B057DBF-0874-4F0D-BCAC-13A8004E5E82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  <a:grpFill/>
            </p:grpSpPr>
            <p:sp>
              <p:nvSpPr>
                <p:cNvPr id="453" name="Freeform: Shape 890">
                  <a:extLst>
                    <a:ext uri="{FF2B5EF4-FFF2-40B4-BE49-F238E27FC236}">
                      <a16:creationId xmlns:a16="http://schemas.microsoft.com/office/drawing/2014/main" id="{21C4F6DA-71AA-462F-80EE-557B61034352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54" name="Freeform: Shape 891">
                  <a:extLst>
                    <a:ext uri="{FF2B5EF4-FFF2-40B4-BE49-F238E27FC236}">
                      <a16:creationId xmlns:a16="http://schemas.microsoft.com/office/drawing/2014/main" id="{D25A437A-8565-46A4-ACD1-D99FB4715232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55" name="Freeform: Shape 892">
                  <a:extLst>
                    <a:ext uri="{FF2B5EF4-FFF2-40B4-BE49-F238E27FC236}">
                      <a16:creationId xmlns:a16="http://schemas.microsoft.com/office/drawing/2014/main" id="{88A31EF2-DB3D-4380-8BF2-58C6DA8E59B9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50" name="Graphic 876">
                <a:extLst>
                  <a:ext uri="{FF2B5EF4-FFF2-40B4-BE49-F238E27FC236}">
                    <a16:creationId xmlns:a16="http://schemas.microsoft.com/office/drawing/2014/main" id="{B9222F20-7012-4B7B-B6A1-7A711052FEF9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grpFill/>
            </p:grpSpPr>
            <p:sp>
              <p:nvSpPr>
                <p:cNvPr id="451" name="Freeform: Shape 888">
                  <a:extLst>
                    <a:ext uri="{FF2B5EF4-FFF2-40B4-BE49-F238E27FC236}">
                      <a16:creationId xmlns:a16="http://schemas.microsoft.com/office/drawing/2014/main" id="{8A4677F1-CE82-4FA8-8B79-7B7234845075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52" name="Freeform: Shape 889">
                  <a:extLst>
                    <a:ext uri="{FF2B5EF4-FFF2-40B4-BE49-F238E27FC236}">
                      <a16:creationId xmlns:a16="http://schemas.microsoft.com/office/drawing/2014/main" id="{3D87F01F-99AD-45AA-87E4-3134B052F3F6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grpSp>
          <p:nvGrpSpPr>
            <p:cNvPr id="441" name="Graphic 876">
              <a:extLst>
                <a:ext uri="{FF2B5EF4-FFF2-40B4-BE49-F238E27FC236}">
                  <a16:creationId xmlns:a16="http://schemas.microsoft.com/office/drawing/2014/main" id="{5A49151D-777E-436E-B1DE-8E3625BD9FC7}"/>
                </a:ext>
              </a:extLst>
            </p:cNvPr>
            <p:cNvGrpSpPr/>
            <p:nvPr/>
          </p:nvGrpSpPr>
          <p:grpSpPr>
            <a:xfrm flipH="1">
              <a:off x="-380835" y="371217"/>
              <a:ext cx="1182052" cy="823912"/>
              <a:chOff x="-380835" y="371217"/>
              <a:chExt cx="1182052" cy="823912"/>
            </a:xfrm>
          </p:grpSpPr>
          <p:grpSp>
            <p:nvGrpSpPr>
              <p:cNvPr id="442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276917" y="371217"/>
                <a:ext cx="1078134" cy="565413"/>
                <a:chOff x="-276917" y="371217"/>
                <a:chExt cx="1078134" cy="565413"/>
              </a:xfrm>
            </p:grpSpPr>
            <p:sp>
              <p:nvSpPr>
                <p:cNvPr id="446" name="Freeform: Shape 879">
                  <a:extLst>
                    <a:ext uri="{FF2B5EF4-FFF2-40B4-BE49-F238E27FC236}">
                      <a16:creationId xmlns:a16="http://schemas.microsoft.com/office/drawing/2014/main" id="{351BF039-617F-4162-97CB-3CB57E07CC3D}"/>
                    </a:ext>
                  </a:extLst>
                </p:cNvPr>
                <p:cNvSpPr/>
                <p:nvPr/>
              </p:nvSpPr>
              <p:spPr>
                <a:xfrm>
                  <a:off x="-3264" y="496851"/>
                  <a:ext cx="599598" cy="439778"/>
                </a:xfrm>
                <a:custGeom>
                  <a:avLst/>
                  <a:gdLst>
                    <a:gd name="connsiteX0" fmla="*/ 510254 w 599598"/>
                    <a:gd name="connsiteY0" fmla="*/ 0 h 439778"/>
                    <a:gd name="connsiteX1" fmla="*/ 0 w 599598"/>
                    <a:gd name="connsiteY1" fmla="*/ 174403 h 439778"/>
                    <a:gd name="connsiteX2" fmla="*/ 90106 w 599598"/>
                    <a:gd name="connsiteY2" fmla="*/ 434054 h 439778"/>
                    <a:gd name="connsiteX3" fmla="*/ 599599 w 599598"/>
                    <a:gd name="connsiteY3" fmla="*/ 257270 h 439778"/>
                    <a:gd name="connsiteX4" fmla="*/ 510254 w 599598"/>
                    <a:gd name="connsiteY4" fmla="*/ 0 h 43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598" h="439778">
                      <a:moveTo>
                        <a:pt x="510254" y="0"/>
                      </a:moveTo>
                      <a:lnTo>
                        <a:pt x="0" y="174403"/>
                      </a:lnTo>
                      <a:lnTo>
                        <a:pt x="90106" y="434054"/>
                      </a:lnTo>
                      <a:cubicBezTo>
                        <a:pt x="278511" y="460439"/>
                        <a:pt x="468059" y="394621"/>
                        <a:pt x="599599" y="257270"/>
                      </a:cubicBezTo>
                      <a:lnTo>
                        <a:pt x="510254" y="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7" name="Freeform: Shape 880">
                  <a:extLst>
                    <a:ext uri="{FF2B5EF4-FFF2-40B4-BE49-F238E27FC236}">
                      <a16:creationId xmlns:a16="http://schemas.microsoft.com/office/drawing/2014/main" id="{2F562CE5-7C18-4F27-AD8E-E7E99C7BF91A}"/>
                    </a:ext>
                  </a:extLst>
                </p:cNvPr>
                <p:cNvSpPr/>
                <p:nvPr/>
              </p:nvSpPr>
              <p:spPr>
                <a:xfrm>
                  <a:off x="-276917" y="371217"/>
                  <a:ext cx="1078134" cy="458057"/>
                </a:xfrm>
                <a:custGeom>
                  <a:avLst/>
                  <a:gdLst>
                    <a:gd name="connsiteX0" fmla="*/ 1078135 w 1078134"/>
                    <a:gd name="connsiteY0" fmla="*/ 41910 h 458057"/>
                    <a:gd name="connsiteX1" fmla="*/ 618554 w 1078134"/>
                    <a:gd name="connsiteY1" fmla="*/ 458057 h 458057"/>
                    <a:gd name="connsiteX2" fmla="*/ 0 w 1078134"/>
                    <a:gd name="connsiteY2" fmla="*/ 416147 h 458057"/>
                    <a:gd name="connsiteX3" fmla="*/ 64294 w 1078134"/>
                    <a:gd name="connsiteY3" fmla="*/ 357950 h 458057"/>
                    <a:gd name="connsiteX4" fmla="*/ 98965 w 1078134"/>
                    <a:gd name="connsiteY4" fmla="*/ 326517 h 458057"/>
                    <a:gd name="connsiteX5" fmla="*/ 459581 w 1078134"/>
                    <a:gd name="connsiteY5" fmla="*/ 0 h 458057"/>
                    <a:gd name="connsiteX6" fmla="*/ 944975 w 1078134"/>
                    <a:gd name="connsiteY6" fmla="*/ 32957 h 458057"/>
                    <a:gd name="connsiteX7" fmla="*/ 991553 w 1078134"/>
                    <a:gd name="connsiteY7" fmla="*/ 36100 h 45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8134" h="458057">
                      <a:moveTo>
                        <a:pt x="1078135" y="41910"/>
                      </a:moveTo>
                      <a:lnTo>
                        <a:pt x="618554" y="458057"/>
                      </a:lnTo>
                      <a:lnTo>
                        <a:pt x="0" y="416147"/>
                      </a:lnTo>
                      <a:lnTo>
                        <a:pt x="64294" y="357950"/>
                      </a:lnTo>
                      <a:lnTo>
                        <a:pt x="98965" y="326517"/>
                      </a:lnTo>
                      <a:lnTo>
                        <a:pt x="459581" y="0"/>
                      </a:lnTo>
                      <a:lnTo>
                        <a:pt x="944975" y="32957"/>
                      </a:lnTo>
                      <a:lnTo>
                        <a:pt x="991553" y="36100"/>
                      </a:lnTo>
                      <a:close/>
                    </a:path>
                  </a:pathLst>
                </a:custGeom>
                <a:solidFill>
                  <a:srgbClr val="3D405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8" name="Freeform: Shape 881">
                  <a:extLst>
                    <a:ext uri="{FF2B5EF4-FFF2-40B4-BE49-F238E27FC236}">
                      <a16:creationId xmlns:a16="http://schemas.microsoft.com/office/drawing/2014/main" id="{941A8018-C021-4BB0-9695-C0C088DE7128}"/>
                    </a:ext>
                  </a:extLst>
                </p:cNvPr>
                <p:cNvSpPr/>
                <p:nvPr/>
              </p:nvSpPr>
              <p:spPr>
                <a:xfrm>
                  <a:off x="-212623" y="371217"/>
                  <a:ext cx="927258" cy="393954"/>
                </a:xfrm>
                <a:custGeom>
                  <a:avLst/>
                  <a:gdLst>
                    <a:gd name="connsiteX0" fmla="*/ 927259 w 927258"/>
                    <a:gd name="connsiteY0" fmla="*/ 36100 h 393954"/>
                    <a:gd name="connsiteX1" fmla="*/ 531971 w 927258"/>
                    <a:gd name="connsiteY1" fmla="*/ 393954 h 393954"/>
                    <a:gd name="connsiteX2" fmla="*/ 0 w 927258"/>
                    <a:gd name="connsiteY2" fmla="*/ 357950 h 393954"/>
                    <a:gd name="connsiteX3" fmla="*/ 34671 w 927258"/>
                    <a:gd name="connsiteY3" fmla="*/ 326517 h 393954"/>
                    <a:gd name="connsiteX4" fmla="*/ 395288 w 927258"/>
                    <a:gd name="connsiteY4" fmla="*/ 0 h 393954"/>
                    <a:gd name="connsiteX5" fmla="*/ 880682 w 927258"/>
                    <a:gd name="connsiteY5" fmla="*/ 32957 h 393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7258" h="393954">
                      <a:moveTo>
                        <a:pt x="927259" y="36100"/>
                      </a:moveTo>
                      <a:lnTo>
                        <a:pt x="531971" y="393954"/>
                      </a:lnTo>
                      <a:lnTo>
                        <a:pt x="0" y="357950"/>
                      </a:lnTo>
                      <a:lnTo>
                        <a:pt x="34671" y="326517"/>
                      </a:lnTo>
                      <a:lnTo>
                        <a:pt x="395288" y="0"/>
                      </a:lnTo>
                      <a:lnTo>
                        <a:pt x="880682" y="32957"/>
                      </a:lnTo>
                      <a:close/>
                    </a:path>
                  </a:pathLst>
                </a:custGeom>
                <a:solidFill>
                  <a:srgbClr val="484D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43" name="Graphic 876">
                <a:extLst>
                  <a:ext uri="{FF2B5EF4-FFF2-40B4-BE49-F238E27FC236}">
                    <a16:creationId xmlns:a16="http://schemas.microsoft.com/office/drawing/2014/main" id="{5A49151D-777E-436E-B1DE-8E3625BD9FC7}"/>
                  </a:ext>
                </a:extLst>
              </p:cNvPr>
              <p:cNvGrpSpPr/>
              <p:nvPr/>
            </p:nvGrpSpPr>
            <p:grpSpPr>
              <a:xfrm>
                <a:off x="-380835" y="555811"/>
                <a:ext cx="644461" cy="639318"/>
                <a:chOff x="-380835" y="555811"/>
                <a:chExt cx="644461" cy="639318"/>
              </a:xfrm>
              <a:solidFill>
                <a:srgbClr val="FFD524"/>
              </a:solidFill>
            </p:grpSpPr>
            <p:sp>
              <p:nvSpPr>
                <p:cNvPr id="444" name="Freeform: Shape 883">
                  <a:extLst>
                    <a:ext uri="{FF2B5EF4-FFF2-40B4-BE49-F238E27FC236}">
                      <a16:creationId xmlns:a16="http://schemas.microsoft.com/office/drawing/2014/main" id="{2EEEDBB1-AABD-4B40-8500-C56D59831520}"/>
                    </a:ext>
                  </a:extLst>
                </p:cNvPr>
                <p:cNvSpPr/>
                <p:nvPr/>
              </p:nvSpPr>
              <p:spPr>
                <a:xfrm>
                  <a:off x="-321494" y="555811"/>
                  <a:ext cx="585120" cy="588168"/>
                </a:xfrm>
                <a:custGeom>
                  <a:avLst/>
                  <a:gdLst>
                    <a:gd name="connsiteX0" fmla="*/ 24956 w 585120"/>
                    <a:gd name="connsiteY0" fmla="*/ 588169 h 588168"/>
                    <a:gd name="connsiteX1" fmla="*/ 0 w 585120"/>
                    <a:gd name="connsiteY1" fmla="*/ 585883 h 588168"/>
                    <a:gd name="connsiteX2" fmla="*/ 32766 w 585120"/>
                    <a:gd name="connsiteY2" fmla="*/ 222790 h 588168"/>
                    <a:gd name="connsiteX3" fmla="*/ 575596 w 585120"/>
                    <a:gd name="connsiteY3" fmla="*/ 0 h 588168"/>
                    <a:gd name="connsiteX4" fmla="*/ 585121 w 585120"/>
                    <a:gd name="connsiteY4" fmla="*/ 23241 h 588168"/>
                    <a:gd name="connsiteX5" fmla="*/ 56388 w 585120"/>
                    <a:gd name="connsiteY5" fmla="*/ 240221 h 588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5120" h="588168">
                      <a:moveTo>
                        <a:pt x="24956" y="588169"/>
                      </a:moveTo>
                      <a:lnTo>
                        <a:pt x="0" y="585883"/>
                      </a:lnTo>
                      <a:lnTo>
                        <a:pt x="32766" y="222790"/>
                      </a:lnTo>
                      <a:lnTo>
                        <a:pt x="575596" y="0"/>
                      </a:lnTo>
                      <a:lnTo>
                        <a:pt x="585121" y="23241"/>
                      </a:lnTo>
                      <a:lnTo>
                        <a:pt x="56388" y="240221"/>
                      </a:ln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5" name="Freeform: Shape 884">
                  <a:extLst>
                    <a:ext uri="{FF2B5EF4-FFF2-40B4-BE49-F238E27FC236}">
                      <a16:creationId xmlns:a16="http://schemas.microsoft.com/office/drawing/2014/main" id="{C62E69BC-C5B4-4278-A57A-2C0AE67DCDCE}"/>
                    </a:ext>
                  </a:extLst>
                </p:cNvPr>
                <p:cNvSpPr/>
                <p:nvPr/>
              </p:nvSpPr>
              <p:spPr>
                <a:xfrm>
                  <a:off x="-380835" y="1007010"/>
                  <a:ext cx="121695" cy="188118"/>
                </a:xfrm>
                <a:custGeom>
                  <a:avLst/>
                  <a:gdLst>
                    <a:gd name="connsiteX0" fmla="*/ 85058 w 121695"/>
                    <a:gd name="connsiteY0" fmla="*/ 1619 h 188118"/>
                    <a:gd name="connsiteX1" fmla="*/ 79915 w 121695"/>
                    <a:gd name="connsiteY1" fmla="*/ 0 h 188118"/>
                    <a:gd name="connsiteX2" fmla="*/ 0 w 121695"/>
                    <a:gd name="connsiteY2" fmla="*/ 170783 h 188118"/>
                    <a:gd name="connsiteX3" fmla="*/ 111824 w 121695"/>
                    <a:gd name="connsiteY3" fmla="*/ 188119 h 188118"/>
                    <a:gd name="connsiteX4" fmla="*/ 85058 w 121695"/>
                    <a:gd name="connsiteY4" fmla="*/ 1619 h 188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695" h="188118">
                      <a:moveTo>
                        <a:pt x="85058" y="1619"/>
                      </a:moveTo>
                      <a:lnTo>
                        <a:pt x="79915" y="0"/>
                      </a:lnTo>
                      <a:cubicBezTo>
                        <a:pt x="64484" y="5810"/>
                        <a:pt x="10573" y="35814"/>
                        <a:pt x="0" y="170783"/>
                      </a:cubicBezTo>
                      <a:lnTo>
                        <a:pt x="111824" y="188119"/>
                      </a:lnTo>
                      <a:cubicBezTo>
                        <a:pt x="140684" y="56483"/>
                        <a:pt x="98393" y="12002"/>
                        <a:pt x="85058" y="1619"/>
                      </a:cubicBezTo>
                      <a:close/>
                    </a:path>
                  </a:pathLst>
                </a:custGeom>
                <a:solidFill>
                  <a:srgbClr val="FFD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68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21160710">
            <a:off x="163830" y="4515176"/>
            <a:ext cx="3992787" cy="3680171"/>
            <a:chOff x="696549" y="4578468"/>
            <a:chExt cx="854163" cy="810703"/>
          </a:xfrm>
        </p:grpSpPr>
        <p:grpSp>
          <p:nvGrpSpPr>
            <p:cNvPr id="68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699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700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1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2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3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4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5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6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7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8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9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0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686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687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8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9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0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1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2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3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4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5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6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697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8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8103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750"/>
                                        <p:tgtEl>
                                          <p:spTgt spid="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86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aphic 560">
            <a:extLst>
              <a:ext uri="{FF2B5EF4-FFF2-40B4-BE49-F238E27FC236}">
                <a16:creationId xmlns:a16="http://schemas.microsoft.com/office/drawing/2014/main" id="{D2343BED-8CAB-4E05-9678-F011F852018E}"/>
              </a:ext>
            </a:extLst>
          </p:cNvPr>
          <p:cNvGrpSpPr/>
          <p:nvPr/>
        </p:nvGrpSpPr>
        <p:grpSpPr>
          <a:xfrm>
            <a:off x="9351900" y="6387445"/>
            <a:ext cx="930017" cy="912744"/>
            <a:chOff x="5976934" y="3305147"/>
            <a:chExt cx="242794" cy="245216"/>
          </a:xfrm>
        </p:grpSpPr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DEE071BB-AA3C-4D6D-96A9-462AE8B8C472}"/>
                </a:ext>
              </a:extLst>
            </p:cNvPr>
            <p:cNvSpPr/>
            <p:nvPr/>
          </p:nvSpPr>
          <p:spPr>
            <a:xfrm>
              <a:off x="5976934" y="3305147"/>
              <a:ext cx="242794" cy="245216"/>
            </a:xfrm>
            <a:custGeom>
              <a:avLst/>
              <a:gdLst>
                <a:gd name="connsiteX0" fmla="*/ 237746 w 242794"/>
                <a:gd name="connsiteY0" fmla="*/ 134140 h 245216"/>
                <a:gd name="connsiteX1" fmla="*/ 219554 w 242794"/>
                <a:gd name="connsiteY1" fmla="*/ 136330 h 245216"/>
                <a:gd name="connsiteX2" fmla="*/ 216887 w 242794"/>
                <a:gd name="connsiteY2" fmla="*/ 139664 h 245216"/>
                <a:gd name="connsiteX3" fmla="*/ 206600 w 242794"/>
                <a:gd name="connsiteY3" fmla="*/ 137473 h 245216"/>
                <a:gd name="connsiteX4" fmla="*/ 193741 w 242794"/>
                <a:gd name="connsiteY4" fmla="*/ 134902 h 245216"/>
                <a:gd name="connsiteX5" fmla="*/ 193360 w 242794"/>
                <a:gd name="connsiteY5" fmla="*/ 117852 h 245216"/>
                <a:gd name="connsiteX6" fmla="*/ 194408 w 242794"/>
                <a:gd name="connsiteY6" fmla="*/ 117661 h 245216"/>
                <a:gd name="connsiteX7" fmla="*/ 207266 w 242794"/>
                <a:gd name="connsiteY7" fmla="*/ 113851 h 245216"/>
                <a:gd name="connsiteX8" fmla="*/ 216887 w 242794"/>
                <a:gd name="connsiteY8" fmla="*/ 110803 h 245216"/>
                <a:gd name="connsiteX9" fmla="*/ 220411 w 242794"/>
                <a:gd name="connsiteY9" fmla="*/ 113947 h 245216"/>
                <a:gd name="connsiteX10" fmla="*/ 237270 w 242794"/>
                <a:gd name="connsiteY10" fmla="*/ 103279 h 245216"/>
                <a:gd name="connsiteX11" fmla="*/ 218030 w 242794"/>
                <a:gd name="connsiteY11" fmla="*/ 95087 h 245216"/>
                <a:gd name="connsiteX12" fmla="*/ 214029 w 242794"/>
                <a:gd name="connsiteY12" fmla="*/ 103945 h 245216"/>
                <a:gd name="connsiteX13" fmla="*/ 214124 w 242794"/>
                <a:gd name="connsiteY13" fmla="*/ 104231 h 245216"/>
                <a:gd name="connsiteX14" fmla="*/ 205361 w 242794"/>
                <a:gd name="connsiteY14" fmla="*/ 106517 h 245216"/>
                <a:gd name="connsiteX15" fmla="*/ 192217 w 242794"/>
                <a:gd name="connsiteY15" fmla="*/ 110137 h 245216"/>
                <a:gd name="connsiteX16" fmla="*/ 186502 w 242794"/>
                <a:gd name="connsiteY16" fmla="*/ 92801 h 245216"/>
                <a:gd name="connsiteX17" fmla="*/ 199742 w 242794"/>
                <a:gd name="connsiteY17" fmla="*/ 80133 h 245216"/>
                <a:gd name="connsiteX18" fmla="*/ 208124 w 242794"/>
                <a:gd name="connsiteY18" fmla="*/ 72037 h 245216"/>
                <a:gd name="connsiteX19" fmla="*/ 208600 w 242794"/>
                <a:gd name="connsiteY19" fmla="*/ 71560 h 245216"/>
                <a:gd name="connsiteX20" fmla="*/ 223554 w 242794"/>
                <a:gd name="connsiteY20" fmla="*/ 71370 h 245216"/>
                <a:gd name="connsiteX21" fmla="*/ 221268 w 242794"/>
                <a:gd name="connsiteY21" fmla="*/ 47843 h 245216"/>
                <a:gd name="connsiteX22" fmla="*/ 209838 w 242794"/>
                <a:gd name="connsiteY22" fmla="*/ 48034 h 245216"/>
                <a:gd name="connsiteX23" fmla="*/ 204409 w 242794"/>
                <a:gd name="connsiteY23" fmla="*/ 65179 h 245216"/>
                <a:gd name="connsiteX24" fmla="*/ 202790 w 242794"/>
                <a:gd name="connsiteY24" fmla="*/ 66703 h 245216"/>
                <a:gd name="connsiteX25" fmla="*/ 194408 w 242794"/>
                <a:gd name="connsiteY25" fmla="*/ 75275 h 245216"/>
                <a:gd name="connsiteX26" fmla="*/ 183740 w 242794"/>
                <a:gd name="connsiteY26" fmla="*/ 87562 h 245216"/>
                <a:gd name="connsiteX27" fmla="*/ 180977 w 242794"/>
                <a:gd name="connsiteY27" fmla="*/ 83181 h 245216"/>
                <a:gd name="connsiteX28" fmla="*/ 166214 w 242794"/>
                <a:gd name="connsiteY28" fmla="*/ 67846 h 245216"/>
                <a:gd name="connsiteX29" fmla="*/ 171452 w 242794"/>
                <a:gd name="connsiteY29" fmla="*/ 60511 h 245216"/>
                <a:gd name="connsiteX30" fmla="*/ 176977 w 242794"/>
                <a:gd name="connsiteY30" fmla="*/ 53368 h 245216"/>
                <a:gd name="connsiteX31" fmla="*/ 183644 w 242794"/>
                <a:gd name="connsiteY31" fmla="*/ 52796 h 245216"/>
                <a:gd name="connsiteX32" fmla="*/ 186407 w 242794"/>
                <a:gd name="connsiteY32" fmla="*/ 32413 h 245216"/>
                <a:gd name="connsiteX33" fmla="*/ 167166 w 242794"/>
                <a:gd name="connsiteY33" fmla="*/ 42223 h 245216"/>
                <a:gd name="connsiteX34" fmla="*/ 170309 w 242794"/>
                <a:gd name="connsiteY34" fmla="*/ 50224 h 245216"/>
                <a:gd name="connsiteX35" fmla="*/ 165166 w 242794"/>
                <a:gd name="connsiteY35" fmla="*/ 56035 h 245216"/>
                <a:gd name="connsiteX36" fmla="*/ 159165 w 242794"/>
                <a:gd name="connsiteY36" fmla="*/ 63178 h 245216"/>
                <a:gd name="connsiteX37" fmla="*/ 143925 w 242794"/>
                <a:gd name="connsiteY37" fmla="*/ 56701 h 245216"/>
                <a:gd name="connsiteX38" fmla="*/ 144878 w 242794"/>
                <a:gd name="connsiteY38" fmla="*/ 52796 h 245216"/>
                <a:gd name="connsiteX39" fmla="*/ 147735 w 242794"/>
                <a:gd name="connsiteY39" fmla="*/ 39366 h 245216"/>
                <a:gd name="connsiteX40" fmla="*/ 149450 w 242794"/>
                <a:gd name="connsiteY40" fmla="*/ 26412 h 245216"/>
                <a:gd name="connsiteX41" fmla="*/ 158403 w 242794"/>
                <a:gd name="connsiteY41" fmla="*/ 6505 h 245216"/>
                <a:gd name="connsiteX42" fmla="*/ 134114 w 242794"/>
                <a:gd name="connsiteY42" fmla="*/ 8505 h 245216"/>
                <a:gd name="connsiteX43" fmla="*/ 134781 w 242794"/>
                <a:gd name="connsiteY43" fmla="*/ 19840 h 245216"/>
                <a:gd name="connsiteX44" fmla="*/ 144211 w 242794"/>
                <a:gd name="connsiteY44" fmla="*/ 26221 h 245216"/>
                <a:gd name="connsiteX45" fmla="*/ 141449 w 242794"/>
                <a:gd name="connsiteY45" fmla="*/ 38413 h 245216"/>
                <a:gd name="connsiteX46" fmla="*/ 138496 w 242794"/>
                <a:gd name="connsiteY46" fmla="*/ 51844 h 245216"/>
                <a:gd name="connsiteX47" fmla="*/ 137829 w 242794"/>
                <a:gd name="connsiteY47" fmla="*/ 55082 h 245216"/>
                <a:gd name="connsiteX48" fmla="*/ 111254 w 242794"/>
                <a:gd name="connsiteY48" fmla="*/ 54034 h 245216"/>
                <a:gd name="connsiteX49" fmla="*/ 110111 w 242794"/>
                <a:gd name="connsiteY49" fmla="*/ 44509 h 245216"/>
                <a:gd name="connsiteX50" fmla="*/ 109064 w 242794"/>
                <a:gd name="connsiteY50" fmla="*/ 35270 h 245216"/>
                <a:gd name="connsiteX51" fmla="*/ 108683 w 242794"/>
                <a:gd name="connsiteY51" fmla="*/ 31651 h 245216"/>
                <a:gd name="connsiteX52" fmla="*/ 110873 w 242794"/>
                <a:gd name="connsiteY52" fmla="*/ 12124 h 245216"/>
                <a:gd name="connsiteX53" fmla="*/ 92395 w 242794"/>
                <a:gd name="connsiteY53" fmla="*/ 21745 h 245216"/>
                <a:gd name="connsiteX54" fmla="*/ 96586 w 242794"/>
                <a:gd name="connsiteY54" fmla="*/ 30508 h 245216"/>
                <a:gd name="connsiteX55" fmla="*/ 100777 w 242794"/>
                <a:gd name="connsiteY55" fmla="*/ 32317 h 245216"/>
                <a:gd name="connsiteX56" fmla="*/ 101253 w 242794"/>
                <a:gd name="connsiteY56" fmla="*/ 36032 h 245216"/>
                <a:gd name="connsiteX57" fmla="*/ 102587 w 242794"/>
                <a:gd name="connsiteY57" fmla="*/ 45652 h 245216"/>
                <a:gd name="connsiteX58" fmla="*/ 104111 w 242794"/>
                <a:gd name="connsiteY58" fmla="*/ 54892 h 245216"/>
                <a:gd name="connsiteX59" fmla="*/ 104206 w 242794"/>
                <a:gd name="connsiteY59" fmla="*/ 55368 h 245216"/>
                <a:gd name="connsiteX60" fmla="*/ 80393 w 242794"/>
                <a:gd name="connsiteY60" fmla="*/ 65750 h 245216"/>
                <a:gd name="connsiteX61" fmla="*/ 74774 w 242794"/>
                <a:gd name="connsiteY61" fmla="*/ 55558 h 245216"/>
                <a:gd name="connsiteX62" fmla="*/ 66296 w 242794"/>
                <a:gd name="connsiteY62" fmla="*/ 40223 h 245216"/>
                <a:gd name="connsiteX63" fmla="*/ 64868 w 242794"/>
                <a:gd name="connsiteY63" fmla="*/ 21554 h 245216"/>
                <a:gd name="connsiteX64" fmla="*/ 44484 w 242794"/>
                <a:gd name="connsiteY64" fmla="*/ 31841 h 245216"/>
                <a:gd name="connsiteX65" fmla="*/ 49056 w 242794"/>
                <a:gd name="connsiteY65" fmla="*/ 41366 h 245216"/>
                <a:gd name="connsiteX66" fmla="*/ 60962 w 242794"/>
                <a:gd name="connsiteY66" fmla="*/ 43271 h 245216"/>
                <a:gd name="connsiteX67" fmla="*/ 68201 w 242794"/>
                <a:gd name="connsiteY67" fmla="*/ 56701 h 245216"/>
                <a:gd name="connsiteX68" fmla="*/ 76488 w 242794"/>
                <a:gd name="connsiteY68" fmla="*/ 68703 h 245216"/>
                <a:gd name="connsiteX69" fmla="*/ 63629 w 242794"/>
                <a:gd name="connsiteY69" fmla="*/ 82800 h 245216"/>
                <a:gd name="connsiteX70" fmla="*/ 55057 w 242794"/>
                <a:gd name="connsiteY70" fmla="*/ 77466 h 245216"/>
                <a:gd name="connsiteX71" fmla="*/ 44484 w 242794"/>
                <a:gd name="connsiteY71" fmla="*/ 70417 h 245216"/>
                <a:gd name="connsiteX72" fmla="*/ 40007 w 242794"/>
                <a:gd name="connsiteY72" fmla="*/ 58606 h 245216"/>
                <a:gd name="connsiteX73" fmla="*/ 21338 w 242794"/>
                <a:gd name="connsiteY73" fmla="*/ 68131 h 245216"/>
                <a:gd name="connsiteX74" fmla="*/ 25625 w 242794"/>
                <a:gd name="connsiteY74" fmla="*/ 76894 h 245216"/>
                <a:gd name="connsiteX75" fmla="*/ 37340 w 242794"/>
                <a:gd name="connsiteY75" fmla="*/ 78418 h 245216"/>
                <a:gd name="connsiteX76" fmla="*/ 42008 w 242794"/>
                <a:gd name="connsiteY76" fmla="*/ 75180 h 245216"/>
                <a:gd name="connsiteX77" fmla="*/ 61058 w 242794"/>
                <a:gd name="connsiteY77" fmla="*/ 86800 h 245216"/>
                <a:gd name="connsiteX78" fmla="*/ 56105 w 242794"/>
                <a:gd name="connsiteY78" fmla="*/ 97849 h 245216"/>
                <a:gd name="connsiteX79" fmla="*/ 54295 w 242794"/>
                <a:gd name="connsiteY79" fmla="*/ 105088 h 245216"/>
                <a:gd name="connsiteX80" fmla="*/ 53342 w 242794"/>
                <a:gd name="connsiteY80" fmla="*/ 104993 h 245216"/>
                <a:gd name="connsiteX81" fmla="*/ 42293 w 242794"/>
                <a:gd name="connsiteY81" fmla="*/ 104517 h 245216"/>
                <a:gd name="connsiteX82" fmla="*/ 26291 w 242794"/>
                <a:gd name="connsiteY82" fmla="*/ 103945 h 245216"/>
                <a:gd name="connsiteX83" fmla="*/ 25910 w 242794"/>
                <a:gd name="connsiteY83" fmla="*/ 102136 h 245216"/>
                <a:gd name="connsiteX84" fmla="*/ 2955 w 242794"/>
                <a:gd name="connsiteY84" fmla="*/ 98326 h 245216"/>
                <a:gd name="connsiteX85" fmla="*/ 13433 w 242794"/>
                <a:gd name="connsiteY85" fmla="*/ 120424 h 245216"/>
                <a:gd name="connsiteX86" fmla="*/ 23815 w 242794"/>
                <a:gd name="connsiteY86" fmla="*/ 115756 h 245216"/>
                <a:gd name="connsiteX87" fmla="*/ 26006 w 242794"/>
                <a:gd name="connsiteY87" fmla="*/ 110803 h 245216"/>
                <a:gd name="connsiteX88" fmla="*/ 41531 w 242794"/>
                <a:gd name="connsiteY88" fmla="*/ 112042 h 245216"/>
                <a:gd name="connsiteX89" fmla="*/ 52580 w 242794"/>
                <a:gd name="connsiteY89" fmla="*/ 112042 h 245216"/>
                <a:gd name="connsiteX90" fmla="*/ 53342 w 242794"/>
                <a:gd name="connsiteY90" fmla="*/ 111946 h 245216"/>
                <a:gd name="connsiteX91" fmla="*/ 53438 w 242794"/>
                <a:gd name="connsiteY91" fmla="*/ 133378 h 245216"/>
                <a:gd name="connsiteX92" fmla="*/ 47151 w 242794"/>
                <a:gd name="connsiteY92" fmla="*/ 134902 h 245216"/>
                <a:gd name="connsiteX93" fmla="*/ 34483 w 242794"/>
                <a:gd name="connsiteY93" fmla="*/ 139664 h 245216"/>
                <a:gd name="connsiteX94" fmla="*/ 26387 w 242794"/>
                <a:gd name="connsiteY94" fmla="*/ 134616 h 245216"/>
                <a:gd name="connsiteX95" fmla="*/ 14576 w 242794"/>
                <a:gd name="connsiteY95" fmla="*/ 151951 h 245216"/>
                <a:gd name="connsiteX96" fmla="*/ 22481 w 242794"/>
                <a:gd name="connsiteY96" fmla="*/ 157571 h 245216"/>
                <a:gd name="connsiteX97" fmla="*/ 33530 w 242794"/>
                <a:gd name="connsiteY97" fmla="*/ 153285 h 245216"/>
                <a:gd name="connsiteX98" fmla="*/ 36293 w 242794"/>
                <a:gd name="connsiteY98" fmla="*/ 146617 h 245216"/>
                <a:gd name="connsiteX99" fmla="*/ 49151 w 242794"/>
                <a:gd name="connsiteY99" fmla="*/ 143569 h 245216"/>
                <a:gd name="connsiteX100" fmla="*/ 54866 w 242794"/>
                <a:gd name="connsiteY100" fmla="*/ 142141 h 245216"/>
                <a:gd name="connsiteX101" fmla="*/ 61915 w 242794"/>
                <a:gd name="connsiteY101" fmla="*/ 161953 h 245216"/>
                <a:gd name="connsiteX102" fmla="*/ 59629 w 242794"/>
                <a:gd name="connsiteY102" fmla="*/ 163096 h 245216"/>
                <a:gd name="connsiteX103" fmla="*/ 50675 w 242794"/>
                <a:gd name="connsiteY103" fmla="*/ 168239 h 245216"/>
                <a:gd name="connsiteX104" fmla="*/ 38579 w 242794"/>
                <a:gd name="connsiteY104" fmla="*/ 175859 h 245216"/>
                <a:gd name="connsiteX105" fmla="*/ 17147 w 242794"/>
                <a:gd name="connsiteY105" fmla="*/ 181193 h 245216"/>
                <a:gd name="connsiteX106" fmla="*/ 17814 w 242794"/>
                <a:gd name="connsiteY106" fmla="*/ 192528 h 245216"/>
                <a:gd name="connsiteX107" fmla="*/ 29816 w 242794"/>
                <a:gd name="connsiteY107" fmla="*/ 199386 h 245216"/>
                <a:gd name="connsiteX108" fmla="*/ 42389 w 242794"/>
                <a:gd name="connsiteY108" fmla="*/ 181384 h 245216"/>
                <a:gd name="connsiteX109" fmla="*/ 54390 w 242794"/>
                <a:gd name="connsiteY109" fmla="*/ 174811 h 245216"/>
                <a:gd name="connsiteX110" fmla="*/ 63248 w 242794"/>
                <a:gd name="connsiteY110" fmla="*/ 169382 h 245216"/>
                <a:gd name="connsiteX111" fmla="*/ 65344 w 242794"/>
                <a:gd name="connsiteY111" fmla="*/ 167953 h 245216"/>
                <a:gd name="connsiteX112" fmla="*/ 80774 w 242794"/>
                <a:gd name="connsiteY112" fmla="*/ 184432 h 245216"/>
                <a:gd name="connsiteX113" fmla="*/ 76679 w 242794"/>
                <a:gd name="connsiteY113" fmla="*/ 190242 h 245216"/>
                <a:gd name="connsiteX114" fmla="*/ 71726 w 242794"/>
                <a:gd name="connsiteY114" fmla="*/ 197481 h 245216"/>
                <a:gd name="connsiteX115" fmla="*/ 71249 w 242794"/>
                <a:gd name="connsiteY115" fmla="*/ 198338 h 245216"/>
                <a:gd name="connsiteX116" fmla="*/ 56200 w 242794"/>
                <a:gd name="connsiteY116" fmla="*/ 208530 h 245216"/>
                <a:gd name="connsiteX117" fmla="*/ 74393 w 242794"/>
                <a:gd name="connsiteY117" fmla="*/ 218912 h 245216"/>
                <a:gd name="connsiteX118" fmla="*/ 79441 w 242794"/>
                <a:gd name="connsiteY118" fmla="*/ 210530 h 245216"/>
                <a:gd name="connsiteX119" fmla="*/ 77441 w 242794"/>
                <a:gd name="connsiteY119" fmla="*/ 203482 h 245216"/>
                <a:gd name="connsiteX120" fmla="*/ 77536 w 242794"/>
                <a:gd name="connsiteY120" fmla="*/ 203386 h 245216"/>
                <a:gd name="connsiteX121" fmla="*/ 82584 w 242794"/>
                <a:gd name="connsiteY121" fmla="*/ 197290 h 245216"/>
                <a:gd name="connsiteX122" fmla="*/ 88394 w 242794"/>
                <a:gd name="connsiteY122" fmla="*/ 189289 h 245216"/>
                <a:gd name="connsiteX123" fmla="*/ 89252 w 242794"/>
                <a:gd name="connsiteY123" fmla="*/ 189766 h 245216"/>
                <a:gd name="connsiteX124" fmla="*/ 106301 w 242794"/>
                <a:gd name="connsiteY124" fmla="*/ 196052 h 245216"/>
                <a:gd name="connsiteX125" fmla="*/ 106206 w 242794"/>
                <a:gd name="connsiteY125" fmla="*/ 196814 h 245216"/>
                <a:gd name="connsiteX126" fmla="*/ 104396 w 242794"/>
                <a:gd name="connsiteY126" fmla="*/ 206815 h 245216"/>
                <a:gd name="connsiteX127" fmla="*/ 102682 w 242794"/>
                <a:gd name="connsiteY127" fmla="*/ 216912 h 245216"/>
                <a:gd name="connsiteX128" fmla="*/ 102587 w 242794"/>
                <a:gd name="connsiteY128" fmla="*/ 218436 h 245216"/>
                <a:gd name="connsiteX129" fmla="*/ 93728 w 242794"/>
                <a:gd name="connsiteY129" fmla="*/ 240058 h 245216"/>
                <a:gd name="connsiteX130" fmla="*/ 103825 w 242794"/>
                <a:gd name="connsiteY130" fmla="*/ 245201 h 245216"/>
                <a:gd name="connsiteX131" fmla="*/ 115826 w 242794"/>
                <a:gd name="connsiteY131" fmla="*/ 238343 h 245216"/>
                <a:gd name="connsiteX132" fmla="*/ 108968 w 242794"/>
                <a:gd name="connsiteY132" fmla="*/ 218817 h 245216"/>
                <a:gd name="connsiteX133" fmla="*/ 109254 w 242794"/>
                <a:gd name="connsiteY133" fmla="*/ 217769 h 245216"/>
                <a:gd name="connsiteX134" fmla="*/ 110969 w 242794"/>
                <a:gd name="connsiteY134" fmla="*/ 207768 h 245216"/>
                <a:gd name="connsiteX135" fmla="*/ 112683 w 242794"/>
                <a:gd name="connsiteY135" fmla="*/ 197767 h 245216"/>
                <a:gd name="connsiteX136" fmla="*/ 112778 w 242794"/>
                <a:gd name="connsiteY136" fmla="*/ 197100 h 245216"/>
                <a:gd name="connsiteX137" fmla="*/ 136400 w 242794"/>
                <a:gd name="connsiteY137" fmla="*/ 196147 h 245216"/>
                <a:gd name="connsiteX138" fmla="*/ 136400 w 242794"/>
                <a:gd name="connsiteY138" fmla="*/ 196528 h 245216"/>
                <a:gd name="connsiteX139" fmla="*/ 137639 w 242794"/>
                <a:gd name="connsiteY139" fmla="*/ 205101 h 245216"/>
                <a:gd name="connsiteX140" fmla="*/ 139734 w 242794"/>
                <a:gd name="connsiteY140" fmla="*/ 213959 h 245216"/>
                <a:gd name="connsiteX141" fmla="*/ 141258 w 242794"/>
                <a:gd name="connsiteY141" fmla="*/ 231295 h 245216"/>
                <a:gd name="connsiteX142" fmla="*/ 159737 w 242794"/>
                <a:gd name="connsiteY142" fmla="*/ 221389 h 245216"/>
                <a:gd name="connsiteX143" fmla="*/ 155355 w 242794"/>
                <a:gd name="connsiteY143" fmla="*/ 212721 h 245216"/>
                <a:gd name="connsiteX144" fmla="*/ 146878 w 242794"/>
                <a:gd name="connsiteY144" fmla="*/ 210721 h 245216"/>
                <a:gd name="connsiteX145" fmla="*/ 145354 w 242794"/>
                <a:gd name="connsiteY145" fmla="*/ 203386 h 245216"/>
                <a:gd name="connsiteX146" fmla="*/ 143544 w 242794"/>
                <a:gd name="connsiteY146" fmla="*/ 195671 h 245216"/>
                <a:gd name="connsiteX147" fmla="*/ 143163 w 242794"/>
                <a:gd name="connsiteY147" fmla="*/ 194528 h 245216"/>
                <a:gd name="connsiteX148" fmla="*/ 163451 w 242794"/>
                <a:gd name="connsiteY148" fmla="*/ 185098 h 245216"/>
                <a:gd name="connsiteX149" fmla="*/ 170786 w 242794"/>
                <a:gd name="connsiteY149" fmla="*/ 195004 h 245216"/>
                <a:gd name="connsiteX150" fmla="*/ 178025 w 242794"/>
                <a:gd name="connsiteY150" fmla="*/ 202720 h 245216"/>
                <a:gd name="connsiteX151" fmla="*/ 178120 w 242794"/>
                <a:gd name="connsiteY151" fmla="*/ 202815 h 245216"/>
                <a:gd name="connsiteX152" fmla="*/ 176215 w 242794"/>
                <a:gd name="connsiteY152" fmla="*/ 221389 h 245216"/>
                <a:gd name="connsiteX153" fmla="*/ 186311 w 242794"/>
                <a:gd name="connsiteY153" fmla="*/ 226532 h 245216"/>
                <a:gd name="connsiteX154" fmla="*/ 198313 w 242794"/>
                <a:gd name="connsiteY154" fmla="*/ 219674 h 245216"/>
                <a:gd name="connsiteX155" fmla="*/ 186883 w 242794"/>
                <a:gd name="connsiteY155" fmla="*/ 199386 h 245216"/>
                <a:gd name="connsiteX156" fmla="*/ 181454 w 242794"/>
                <a:gd name="connsiteY156" fmla="*/ 200719 h 245216"/>
                <a:gd name="connsiteX157" fmla="*/ 176215 w 242794"/>
                <a:gd name="connsiteY157" fmla="*/ 191385 h 245216"/>
                <a:gd name="connsiteX158" fmla="*/ 169262 w 242794"/>
                <a:gd name="connsiteY158" fmla="*/ 181003 h 245216"/>
                <a:gd name="connsiteX159" fmla="*/ 179930 w 242794"/>
                <a:gd name="connsiteY159" fmla="*/ 170811 h 245216"/>
                <a:gd name="connsiteX160" fmla="*/ 181739 w 242794"/>
                <a:gd name="connsiteY160" fmla="*/ 168334 h 245216"/>
                <a:gd name="connsiteX161" fmla="*/ 188407 w 242794"/>
                <a:gd name="connsiteY161" fmla="*/ 172716 h 245216"/>
                <a:gd name="connsiteX162" fmla="*/ 197932 w 242794"/>
                <a:gd name="connsiteY162" fmla="*/ 178336 h 245216"/>
                <a:gd name="connsiteX163" fmla="*/ 198313 w 242794"/>
                <a:gd name="connsiteY163" fmla="*/ 178621 h 245216"/>
                <a:gd name="connsiteX164" fmla="*/ 207457 w 242794"/>
                <a:gd name="connsiteY164" fmla="*/ 193861 h 245216"/>
                <a:gd name="connsiteX165" fmla="*/ 219268 w 242794"/>
                <a:gd name="connsiteY165" fmla="*/ 176526 h 245216"/>
                <a:gd name="connsiteX166" fmla="*/ 211362 w 242794"/>
                <a:gd name="connsiteY166" fmla="*/ 170906 h 245216"/>
                <a:gd name="connsiteX167" fmla="*/ 200313 w 242794"/>
                <a:gd name="connsiteY167" fmla="*/ 175192 h 245216"/>
                <a:gd name="connsiteX168" fmla="*/ 200027 w 242794"/>
                <a:gd name="connsiteY168" fmla="*/ 175669 h 245216"/>
                <a:gd name="connsiteX169" fmla="*/ 191645 w 242794"/>
                <a:gd name="connsiteY169" fmla="*/ 167953 h 245216"/>
                <a:gd name="connsiteX170" fmla="*/ 185264 w 242794"/>
                <a:gd name="connsiteY170" fmla="*/ 163096 h 245216"/>
                <a:gd name="connsiteX171" fmla="*/ 193265 w 242794"/>
                <a:gd name="connsiteY171" fmla="*/ 139950 h 245216"/>
                <a:gd name="connsiteX172" fmla="*/ 206123 w 242794"/>
                <a:gd name="connsiteY172" fmla="*/ 141474 h 245216"/>
                <a:gd name="connsiteX173" fmla="*/ 215744 w 242794"/>
                <a:gd name="connsiteY173" fmla="*/ 143188 h 245216"/>
                <a:gd name="connsiteX174" fmla="*/ 222221 w 242794"/>
                <a:gd name="connsiteY174" fmla="*/ 155857 h 245216"/>
                <a:gd name="connsiteX175" fmla="*/ 242795 w 242794"/>
                <a:gd name="connsiteY175" fmla="*/ 144141 h 245216"/>
                <a:gd name="connsiteX176" fmla="*/ 237746 w 242794"/>
                <a:gd name="connsiteY176" fmla="*/ 134140 h 24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42794" h="245216">
                  <a:moveTo>
                    <a:pt x="237746" y="134140"/>
                  </a:moveTo>
                  <a:cubicBezTo>
                    <a:pt x="232222" y="130806"/>
                    <a:pt x="224316" y="132425"/>
                    <a:pt x="219554" y="136330"/>
                  </a:cubicBezTo>
                  <a:cubicBezTo>
                    <a:pt x="218315" y="137283"/>
                    <a:pt x="217553" y="138426"/>
                    <a:pt x="216887" y="139664"/>
                  </a:cubicBezTo>
                  <a:cubicBezTo>
                    <a:pt x="213458" y="138902"/>
                    <a:pt x="210029" y="138235"/>
                    <a:pt x="206600" y="137473"/>
                  </a:cubicBezTo>
                  <a:cubicBezTo>
                    <a:pt x="202313" y="136521"/>
                    <a:pt x="198027" y="135664"/>
                    <a:pt x="193741" y="134902"/>
                  </a:cubicBezTo>
                  <a:cubicBezTo>
                    <a:pt x="194217" y="129282"/>
                    <a:pt x="194122" y="123472"/>
                    <a:pt x="193360" y="117852"/>
                  </a:cubicBezTo>
                  <a:cubicBezTo>
                    <a:pt x="193741" y="117757"/>
                    <a:pt x="194027" y="117757"/>
                    <a:pt x="194408" y="117661"/>
                  </a:cubicBezTo>
                  <a:cubicBezTo>
                    <a:pt x="198789" y="116518"/>
                    <a:pt x="202980" y="115280"/>
                    <a:pt x="207266" y="113851"/>
                  </a:cubicBezTo>
                  <a:cubicBezTo>
                    <a:pt x="210410" y="112804"/>
                    <a:pt x="213648" y="111756"/>
                    <a:pt x="216887" y="110803"/>
                  </a:cubicBezTo>
                  <a:cubicBezTo>
                    <a:pt x="217839" y="112042"/>
                    <a:pt x="218982" y="113185"/>
                    <a:pt x="220411" y="113947"/>
                  </a:cubicBezTo>
                  <a:cubicBezTo>
                    <a:pt x="228412" y="118519"/>
                    <a:pt x="238032" y="112423"/>
                    <a:pt x="237270" y="103279"/>
                  </a:cubicBezTo>
                  <a:cubicBezTo>
                    <a:pt x="236413" y="93277"/>
                    <a:pt x="225840" y="89563"/>
                    <a:pt x="218030" y="95087"/>
                  </a:cubicBezTo>
                  <a:cubicBezTo>
                    <a:pt x="214886" y="97278"/>
                    <a:pt x="213743" y="100612"/>
                    <a:pt x="214029" y="103945"/>
                  </a:cubicBezTo>
                  <a:cubicBezTo>
                    <a:pt x="214029" y="104041"/>
                    <a:pt x="214124" y="104136"/>
                    <a:pt x="214124" y="104231"/>
                  </a:cubicBezTo>
                  <a:cubicBezTo>
                    <a:pt x="211172" y="104993"/>
                    <a:pt x="208314" y="105850"/>
                    <a:pt x="205361" y="106517"/>
                  </a:cubicBezTo>
                  <a:cubicBezTo>
                    <a:pt x="200885" y="107565"/>
                    <a:pt x="196503" y="108708"/>
                    <a:pt x="192217" y="110137"/>
                  </a:cubicBezTo>
                  <a:cubicBezTo>
                    <a:pt x="190883" y="104041"/>
                    <a:pt x="188978" y="98230"/>
                    <a:pt x="186502" y="92801"/>
                  </a:cubicBezTo>
                  <a:cubicBezTo>
                    <a:pt x="190883" y="88610"/>
                    <a:pt x="195360" y="84419"/>
                    <a:pt x="199742" y="80133"/>
                  </a:cubicBezTo>
                  <a:cubicBezTo>
                    <a:pt x="202504" y="77466"/>
                    <a:pt x="205361" y="74799"/>
                    <a:pt x="208124" y="72037"/>
                  </a:cubicBezTo>
                  <a:cubicBezTo>
                    <a:pt x="208314" y="71846"/>
                    <a:pt x="208409" y="71751"/>
                    <a:pt x="208600" y="71560"/>
                  </a:cubicBezTo>
                  <a:cubicBezTo>
                    <a:pt x="212696" y="74608"/>
                    <a:pt x="218696" y="74608"/>
                    <a:pt x="223554" y="71370"/>
                  </a:cubicBezTo>
                  <a:cubicBezTo>
                    <a:pt x="233079" y="65083"/>
                    <a:pt x="230984" y="52701"/>
                    <a:pt x="221268" y="47843"/>
                  </a:cubicBezTo>
                  <a:cubicBezTo>
                    <a:pt x="216601" y="45557"/>
                    <a:pt x="212791" y="46033"/>
                    <a:pt x="209838" y="48034"/>
                  </a:cubicBezTo>
                  <a:cubicBezTo>
                    <a:pt x="204695" y="51653"/>
                    <a:pt x="202885" y="59273"/>
                    <a:pt x="204409" y="65179"/>
                  </a:cubicBezTo>
                  <a:cubicBezTo>
                    <a:pt x="203837" y="65655"/>
                    <a:pt x="203361" y="66131"/>
                    <a:pt x="202790" y="66703"/>
                  </a:cubicBezTo>
                  <a:cubicBezTo>
                    <a:pt x="199837" y="69370"/>
                    <a:pt x="197170" y="72322"/>
                    <a:pt x="194408" y="75275"/>
                  </a:cubicBezTo>
                  <a:cubicBezTo>
                    <a:pt x="190502" y="79085"/>
                    <a:pt x="187073" y="83276"/>
                    <a:pt x="183740" y="87562"/>
                  </a:cubicBezTo>
                  <a:cubicBezTo>
                    <a:pt x="182882" y="86038"/>
                    <a:pt x="181930" y="84610"/>
                    <a:pt x="180977" y="83181"/>
                  </a:cubicBezTo>
                  <a:cubicBezTo>
                    <a:pt x="176882" y="77085"/>
                    <a:pt x="171833" y="72037"/>
                    <a:pt x="166214" y="67846"/>
                  </a:cubicBezTo>
                  <a:cubicBezTo>
                    <a:pt x="168023" y="65369"/>
                    <a:pt x="169738" y="62893"/>
                    <a:pt x="171452" y="60511"/>
                  </a:cubicBezTo>
                  <a:cubicBezTo>
                    <a:pt x="173262" y="58035"/>
                    <a:pt x="175072" y="55749"/>
                    <a:pt x="176977" y="53368"/>
                  </a:cubicBezTo>
                  <a:cubicBezTo>
                    <a:pt x="179263" y="53749"/>
                    <a:pt x="181549" y="53653"/>
                    <a:pt x="183644" y="52796"/>
                  </a:cubicBezTo>
                  <a:cubicBezTo>
                    <a:pt x="192503" y="49558"/>
                    <a:pt x="194217" y="37842"/>
                    <a:pt x="186407" y="32413"/>
                  </a:cubicBezTo>
                  <a:cubicBezTo>
                    <a:pt x="177929" y="26412"/>
                    <a:pt x="168023" y="32317"/>
                    <a:pt x="167166" y="42223"/>
                  </a:cubicBezTo>
                  <a:cubicBezTo>
                    <a:pt x="166880" y="45557"/>
                    <a:pt x="168214" y="48319"/>
                    <a:pt x="170309" y="50224"/>
                  </a:cubicBezTo>
                  <a:cubicBezTo>
                    <a:pt x="168595" y="52129"/>
                    <a:pt x="166880" y="54130"/>
                    <a:pt x="165166" y="56035"/>
                  </a:cubicBezTo>
                  <a:cubicBezTo>
                    <a:pt x="163166" y="58321"/>
                    <a:pt x="161165" y="60702"/>
                    <a:pt x="159165" y="63178"/>
                  </a:cubicBezTo>
                  <a:cubicBezTo>
                    <a:pt x="154307" y="60416"/>
                    <a:pt x="149164" y="58321"/>
                    <a:pt x="143925" y="56701"/>
                  </a:cubicBezTo>
                  <a:cubicBezTo>
                    <a:pt x="144211" y="55368"/>
                    <a:pt x="144592" y="54130"/>
                    <a:pt x="144878" y="52796"/>
                  </a:cubicBezTo>
                  <a:cubicBezTo>
                    <a:pt x="145925" y="48415"/>
                    <a:pt x="147068" y="43938"/>
                    <a:pt x="147735" y="39366"/>
                  </a:cubicBezTo>
                  <a:cubicBezTo>
                    <a:pt x="148402" y="35080"/>
                    <a:pt x="148878" y="30698"/>
                    <a:pt x="149450" y="26412"/>
                  </a:cubicBezTo>
                  <a:cubicBezTo>
                    <a:pt x="158498" y="24983"/>
                    <a:pt x="163737" y="14791"/>
                    <a:pt x="158403" y="6505"/>
                  </a:cubicBezTo>
                  <a:cubicBezTo>
                    <a:pt x="152117" y="-3401"/>
                    <a:pt x="139163" y="-1401"/>
                    <a:pt x="134114" y="8505"/>
                  </a:cubicBezTo>
                  <a:cubicBezTo>
                    <a:pt x="132019" y="12505"/>
                    <a:pt x="132686" y="16601"/>
                    <a:pt x="134781" y="19840"/>
                  </a:cubicBezTo>
                  <a:cubicBezTo>
                    <a:pt x="136877" y="23078"/>
                    <a:pt x="140401" y="25364"/>
                    <a:pt x="144211" y="26221"/>
                  </a:cubicBezTo>
                  <a:cubicBezTo>
                    <a:pt x="143639" y="30412"/>
                    <a:pt x="142592" y="34318"/>
                    <a:pt x="141449" y="38413"/>
                  </a:cubicBezTo>
                  <a:cubicBezTo>
                    <a:pt x="140306" y="42795"/>
                    <a:pt x="139353" y="47367"/>
                    <a:pt x="138496" y="51844"/>
                  </a:cubicBezTo>
                  <a:cubicBezTo>
                    <a:pt x="138305" y="52891"/>
                    <a:pt x="138115" y="54034"/>
                    <a:pt x="137829" y="55082"/>
                  </a:cubicBezTo>
                  <a:cubicBezTo>
                    <a:pt x="129066" y="53272"/>
                    <a:pt x="120113" y="52891"/>
                    <a:pt x="111254" y="54034"/>
                  </a:cubicBezTo>
                  <a:cubicBezTo>
                    <a:pt x="110873" y="50891"/>
                    <a:pt x="110492" y="47748"/>
                    <a:pt x="110111" y="44509"/>
                  </a:cubicBezTo>
                  <a:cubicBezTo>
                    <a:pt x="109730" y="41461"/>
                    <a:pt x="109445" y="38318"/>
                    <a:pt x="109064" y="35270"/>
                  </a:cubicBezTo>
                  <a:cubicBezTo>
                    <a:pt x="108968" y="34127"/>
                    <a:pt x="108873" y="32889"/>
                    <a:pt x="108683" y="31651"/>
                  </a:cubicBezTo>
                  <a:cubicBezTo>
                    <a:pt x="116779" y="28222"/>
                    <a:pt x="118208" y="17363"/>
                    <a:pt x="110873" y="12124"/>
                  </a:cubicBezTo>
                  <a:cubicBezTo>
                    <a:pt x="102872" y="6409"/>
                    <a:pt x="93252" y="12124"/>
                    <a:pt x="92395" y="21745"/>
                  </a:cubicBezTo>
                  <a:cubicBezTo>
                    <a:pt x="92014" y="25555"/>
                    <a:pt x="93824" y="28603"/>
                    <a:pt x="96586" y="30508"/>
                  </a:cubicBezTo>
                  <a:cubicBezTo>
                    <a:pt x="97824" y="31365"/>
                    <a:pt x="99253" y="31936"/>
                    <a:pt x="100777" y="32317"/>
                  </a:cubicBezTo>
                  <a:cubicBezTo>
                    <a:pt x="100872" y="33556"/>
                    <a:pt x="101063" y="34889"/>
                    <a:pt x="101253" y="36032"/>
                  </a:cubicBezTo>
                  <a:cubicBezTo>
                    <a:pt x="101634" y="39271"/>
                    <a:pt x="102110" y="42414"/>
                    <a:pt x="102587" y="45652"/>
                  </a:cubicBezTo>
                  <a:cubicBezTo>
                    <a:pt x="103063" y="48700"/>
                    <a:pt x="103634" y="51748"/>
                    <a:pt x="104111" y="54892"/>
                  </a:cubicBezTo>
                  <a:cubicBezTo>
                    <a:pt x="104111" y="55082"/>
                    <a:pt x="104206" y="55273"/>
                    <a:pt x="104206" y="55368"/>
                  </a:cubicBezTo>
                  <a:cubicBezTo>
                    <a:pt x="95729" y="57273"/>
                    <a:pt x="87632" y="60797"/>
                    <a:pt x="80393" y="65750"/>
                  </a:cubicBezTo>
                  <a:cubicBezTo>
                    <a:pt x="78393" y="62416"/>
                    <a:pt x="76488" y="59083"/>
                    <a:pt x="74774" y="55558"/>
                  </a:cubicBezTo>
                  <a:cubicBezTo>
                    <a:pt x="72107" y="50320"/>
                    <a:pt x="69154" y="45271"/>
                    <a:pt x="66296" y="40223"/>
                  </a:cubicBezTo>
                  <a:cubicBezTo>
                    <a:pt x="71440" y="35175"/>
                    <a:pt x="71440" y="26221"/>
                    <a:pt x="64868" y="21554"/>
                  </a:cubicBezTo>
                  <a:cubicBezTo>
                    <a:pt x="55914" y="15172"/>
                    <a:pt x="45437" y="21459"/>
                    <a:pt x="44484" y="31841"/>
                  </a:cubicBezTo>
                  <a:cubicBezTo>
                    <a:pt x="44103" y="36032"/>
                    <a:pt x="46103" y="39271"/>
                    <a:pt x="49056" y="41366"/>
                  </a:cubicBezTo>
                  <a:cubicBezTo>
                    <a:pt x="52390" y="43652"/>
                    <a:pt x="56962" y="44414"/>
                    <a:pt x="60962" y="43271"/>
                  </a:cubicBezTo>
                  <a:cubicBezTo>
                    <a:pt x="63153" y="47843"/>
                    <a:pt x="65439" y="52415"/>
                    <a:pt x="68201" y="56701"/>
                  </a:cubicBezTo>
                  <a:cubicBezTo>
                    <a:pt x="70868" y="60797"/>
                    <a:pt x="73726" y="64702"/>
                    <a:pt x="76488" y="68703"/>
                  </a:cubicBezTo>
                  <a:cubicBezTo>
                    <a:pt x="71535" y="72608"/>
                    <a:pt x="67249" y="77275"/>
                    <a:pt x="63629" y="82800"/>
                  </a:cubicBezTo>
                  <a:cubicBezTo>
                    <a:pt x="60772" y="80990"/>
                    <a:pt x="57914" y="79276"/>
                    <a:pt x="55057" y="77466"/>
                  </a:cubicBezTo>
                  <a:cubicBezTo>
                    <a:pt x="51533" y="75180"/>
                    <a:pt x="48008" y="72799"/>
                    <a:pt x="44484" y="70417"/>
                  </a:cubicBezTo>
                  <a:cubicBezTo>
                    <a:pt x="45437" y="66226"/>
                    <a:pt x="44198" y="61559"/>
                    <a:pt x="40007" y="58606"/>
                  </a:cubicBezTo>
                  <a:cubicBezTo>
                    <a:pt x="31816" y="52796"/>
                    <a:pt x="22196" y="58511"/>
                    <a:pt x="21338" y="68131"/>
                  </a:cubicBezTo>
                  <a:cubicBezTo>
                    <a:pt x="21053" y="71941"/>
                    <a:pt x="22862" y="74989"/>
                    <a:pt x="25625" y="76894"/>
                  </a:cubicBezTo>
                  <a:cubicBezTo>
                    <a:pt x="28863" y="79180"/>
                    <a:pt x="33530" y="79847"/>
                    <a:pt x="37340" y="78418"/>
                  </a:cubicBezTo>
                  <a:cubicBezTo>
                    <a:pt x="39245" y="77656"/>
                    <a:pt x="40865" y="76513"/>
                    <a:pt x="42008" y="75180"/>
                  </a:cubicBezTo>
                  <a:cubicBezTo>
                    <a:pt x="48294" y="79180"/>
                    <a:pt x="54581" y="83086"/>
                    <a:pt x="61058" y="86800"/>
                  </a:cubicBezTo>
                  <a:cubicBezTo>
                    <a:pt x="59153" y="90229"/>
                    <a:pt x="57438" y="93849"/>
                    <a:pt x="56105" y="97849"/>
                  </a:cubicBezTo>
                  <a:cubicBezTo>
                    <a:pt x="55343" y="100231"/>
                    <a:pt x="54771" y="102612"/>
                    <a:pt x="54295" y="105088"/>
                  </a:cubicBezTo>
                  <a:cubicBezTo>
                    <a:pt x="53914" y="105088"/>
                    <a:pt x="53628" y="104993"/>
                    <a:pt x="53342" y="104993"/>
                  </a:cubicBezTo>
                  <a:cubicBezTo>
                    <a:pt x="49628" y="104517"/>
                    <a:pt x="45913" y="104612"/>
                    <a:pt x="42293" y="104517"/>
                  </a:cubicBezTo>
                  <a:cubicBezTo>
                    <a:pt x="36959" y="104326"/>
                    <a:pt x="31625" y="104231"/>
                    <a:pt x="26291" y="103945"/>
                  </a:cubicBezTo>
                  <a:cubicBezTo>
                    <a:pt x="26196" y="103374"/>
                    <a:pt x="26101" y="102707"/>
                    <a:pt x="25910" y="102136"/>
                  </a:cubicBezTo>
                  <a:cubicBezTo>
                    <a:pt x="22481" y="92039"/>
                    <a:pt x="9337" y="89753"/>
                    <a:pt x="2955" y="98326"/>
                  </a:cubicBezTo>
                  <a:cubicBezTo>
                    <a:pt x="-4093" y="107755"/>
                    <a:pt x="2288" y="119090"/>
                    <a:pt x="13433" y="120424"/>
                  </a:cubicBezTo>
                  <a:cubicBezTo>
                    <a:pt x="17909" y="120900"/>
                    <a:pt x="21434" y="118900"/>
                    <a:pt x="23815" y="115756"/>
                  </a:cubicBezTo>
                  <a:cubicBezTo>
                    <a:pt x="24767" y="114328"/>
                    <a:pt x="25529" y="112613"/>
                    <a:pt x="26006" y="110803"/>
                  </a:cubicBezTo>
                  <a:cubicBezTo>
                    <a:pt x="31149" y="111470"/>
                    <a:pt x="36293" y="111946"/>
                    <a:pt x="41531" y="112042"/>
                  </a:cubicBezTo>
                  <a:cubicBezTo>
                    <a:pt x="45246" y="112137"/>
                    <a:pt x="48961" y="112423"/>
                    <a:pt x="52580" y="112042"/>
                  </a:cubicBezTo>
                  <a:cubicBezTo>
                    <a:pt x="52771" y="112042"/>
                    <a:pt x="53057" y="112042"/>
                    <a:pt x="53342" y="111946"/>
                  </a:cubicBezTo>
                  <a:cubicBezTo>
                    <a:pt x="52580" y="119090"/>
                    <a:pt x="52580" y="126329"/>
                    <a:pt x="53438" y="133378"/>
                  </a:cubicBezTo>
                  <a:cubicBezTo>
                    <a:pt x="51342" y="133854"/>
                    <a:pt x="49247" y="134330"/>
                    <a:pt x="47151" y="134902"/>
                  </a:cubicBezTo>
                  <a:cubicBezTo>
                    <a:pt x="42865" y="136140"/>
                    <a:pt x="38674" y="137854"/>
                    <a:pt x="34483" y="139664"/>
                  </a:cubicBezTo>
                  <a:cubicBezTo>
                    <a:pt x="32768" y="136997"/>
                    <a:pt x="30006" y="135092"/>
                    <a:pt x="26387" y="134616"/>
                  </a:cubicBezTo>
                  <a:cubicBezTo>
                    <a:pt x="16385" y="133473"/>
                    <a:pt x="10766" y="143093"/>
                    <a:pt x="14576" y="151951"/>
                  </a:cubicBezTo>
                  <a:cubicBezTo>
                    <a:pt x="16100" y="155476"/>
                    <a:pt x="19148" y="157285"/>
                    <a:pt x="22481" y="157571"/>
                  </a:cubicBezTo>
                  <a:cubicBezTo>
                    <a:pt x="26482" y="157952"/>
                    <a:pt x="30863" y="156333"/>
                    <a:pt x="33530" y="153285"/>
                  </a:cubicBezTo>
                  <a:cubicBezTo>
                    <a:pt x="35245" y="151285"/>
                    <a:pt x="36102" y="148903"/>
                    <a:pt x="36293" y="146617"/>
                  </a:cubicBezTo>
                  <a:cubicBezTo>
                    <a:pt x="40579" y="145570"/>
                    <a:pt x="44865" y="144617"/>
                    <a:pt x="49151" y="143569"/>
                  </a:cubicBezTo>
                  <a:cubicBezTo>
                    <a:pt x="51056" y="143093"/>
                    <a:pt x="52961" y="142617"/>
                    <a:pt x="54866" y="142141"/>
                  </a:cubicBezTo>
                  <a:cubicBezTo>
                    <a:pt x="56390" y="149094"/>
                    <a:pt x="58676" y="155761"/>
                    <a:pt x="61915" y="161953"/>
                  </a:cubicBezTo>
                  <a:cubicBezTo>
                    <a:pt x="61153" y="162334"/>
                    <a:pt x="60391" y="162715"/>
                    <a:pt x="59629" y="163096"/>
                  </a:cubicBezTo>
                  <a:cubicBezTo>
                    <a:pt x="56581" y="164715"/>
                    <a:pt x="53628" y="166429"/>
                    <a:pt x="50675" y="168239"/>
                  </a:cubicBezTo>
                  <a:cubicBezTo>
                    <a:pt x="46580" y="170716"/>
                    <a:pt x="42579" y="173287"/>
                    <a:pt x="38579" y="175859"/>
                  </a:cubicBezTo>
                  <a:cubicBezTo>
                    <a:pt x="31816" y="170049"/>
                    <a:pt x="21624" y="172621"/>
                    <a:pt x="17147" y="181193"/>
                  </a:cubicBezTo>
                  <a:cubicBezTo>
                    <a:pt x="15052" y="185194"/>
                    <a:pt x="15719" y="189289"/>
                    <a:pt x="17814" y="192528"/>
                  </a:cubicBezTo>
                  <a:cubicBezTo>
                    <a:pt x="20386" y="196433"/>
                    <a:pt x="25053" y="199195"/>
                    <a:pt x="29816" y="199386"/>
                  </a:cubicBezTo>
                  <a:cubicBezTo>
                    <a:pt x="39722" y="199672"/>
                    <a:pt x="46008" y="189956"/>
                    <a:pt x="42389" y="181384"/>
                  </a:cubicBezTo>
                  <a:cubicBezTo>
                    <a:pt x="46389" y="179288"/>
                    <a:pt x="50390" y="177097"/>
                    <a:pt x="54390" y="174811"/>
                  </a:cubicBezTo>
                  <a:cubicBezTo>
                    <a:pt x="57343" y="173097"/>
                    <a:pt x="60296" y="171287"/>
                    <a:pt x="63248" y="169382"/>
                  </a:cubicBezTo>
                  <a:cubicBezTo>
                    <a:pt x="63915" y="168906"/>
                    <a:pt x="64677" y="168430"/>
                    <a:pt x="65344" y="167953"/>
                  </a:cubicBezTo>
                  <a:cubicBezTo>
                    <a:pt x="69440" y="174240"/>
                    <a:pt x="74488" y="179764"/>
                    <a:pt x="80774" y="184432"/>
                  </a:cubicBezTo>
                  <a:cubicBezTo>
                    <a:pt x="79441" y="186337"/>
                    <a:pt x="78012" y="188242"/>
                    <a:pt x="76679" y="190242"/>
                  </a:cubicBezTo>
                  <a:cubicBezTo>
                    <a:pt x="75059" y="192718"/>
                    <a:pt x="73250" y="195004"/>
                    <a:pt x="71726" y="197481"/>
                  </a:cubicBezTo>
                  <a:cubicBezTo>
                    <a:pt x="71535" y="197767"/>
                    <a:pt x="71440" y="198052"/>
                    <a:pt x="71249" y="198338"/>
                  </a:cubicBezTo>
                  <a:cubicBezTo>
                    <a:pt x="64296" y="195766"/>
                    <a:pt x="56486" y="200529"/>
                    <a:pt x="56200" y="208530"/>
                  </a:cubicBezTo>
                  <a:cubicBezTo>
                    <a:pt x="55914" y="218626"/>
                    <a:pt x="65915" y="223484"/>
                    <a:pt x="74393" y="218912"/>
                  </a:cubicBezTo>
                  <a:cubicBezTo>
                    <a:pt x="77822" y="217102"/>
                    <a:pt x="79346" y="213864"/>
                    <a:pt x="79441" y="210530"/>
                  </a:cubicBezTo>
                  <a:cubicBezTo>
                    <a:pt x="79536" y="208054"/>
                    <a:pt x="78679" y="205577"/>
                    <a:pt x="77441" y="203482"/>
                  </a:cubicBezTo>
                  <a:cubicBezTo>
                    <a:pt x="77441" y="203482"/>
                    <a:pt x="77536" y="203386"/>
                    <a:pt x="77536" y="203386"/>
                  </a:cubicBezTo>
                  <a:cubicBezTo>
                    <a:pt x="79346" y="201577"/>
                    <a:pt x="80965" y="199386"/>
                    <a:pt x="82584" y="197290"/>
                  </a:cubicBezTo>
                  <a:cubicBezTo>
                    <a:pt x="84584" y="194719"/>
                    <a:pt x="86585" y="192052"/>
                    <a:pt x="88394" y="189289"/>
                  </a:cubicBezTo>
                  <a:cubicBezTo>
                    <a:pt x="88680" y="189480"/>
                    <a:pt x="88966" y="189670"/>
                    <a:pt x="89252" y="189766"/>
                  </a:cubicBezTo>
                  <a:cubicBezTo>
                    <a:pt x="94681" y="192718"/>
                    <a:pt x="100491" y="194719"/>
                    <a:pt x="106301" y="196052"/>
                  </a:cubicBezTo>
                  <a:cubicBezTo>
                    <a:pt x="106301" y="196243"/>
                    <a:pt x="106206" y="196528"/>
                    <a:pt x="106206" y="196814"/>
                  </a:cubicBezTo>
                  <a:cubicBezTo>
                    <a:pt x="105635" y="200148"/>
                    <a:pt x="104968" y="203482"/>
                    <a:pt x="104396" y="206815"/>
                  </a:cubicBezTo>
                  <a:cubicBezTo>
                    <a:pt x="103825" y="210149"/>
                    <a:pt x="103063" y="213578"/>
                    <a:pt x="102682" y="216912"/>
                  </a:cubicBezTo>
                  <a:cubicBezTo>
                    <a:pt x="102587" y="217388"/>
                    <a:pt x="102587" y="217960"/>
                    <a:pt x="102587" y="218436"/>
                  </a:cubicBezTo>
                  <a:cubicBezTo>
                    <a:pt x="92204" y="220055"/>
                    <a:pt x="88204" y="231104"/>
                    <a:pt x="93728" y="240058"/>
                  </a:cubicBezTo>
                  <a:cubicBezTo>
                    <a:pt x="96110" y="243868"/>
                    <a:pt x="99920" y="245392"/>
                    <a:pt x="103825" y="245201"/>
                  </a:cubicBezTo>
                  <a:cubicBezTo>
                    <a:pt x="108492" y="245011"/>
                    <a:pt x="113255" y="242439"/>
                    <a:pt x="115826" y="238343"/>
                  </a:cubicBezTo>
                  <a:cubicBezTo>
                    <a:pt x="120684" y="230723"/>
                    <a:pt x="116779" y="221293"/>
                    <a:pt x="108968" y="218817"/>
                  </a:cubicBezTo>
                  <a:cubicBezTo>
                    <a:pt x="109064" y="218436"/>
                    <a:pt x="109159" y="218150"/>
                    <a:pt x="109254" y="217769"/>
                  </a:cubicBezTo>
                  <a:cubicBezTo>
                    <a:pt x="109921" y="214435"/>
                    <a:pt x="110397" y="211102"/>
                    <a:pt x="110969" y="207768"/>
                  </a:cubicBezTo>
                  <a:cubicBezTo>
                    <a:pt x="111540" y="204434"/>
                    <a:pt x="112112" y="201100"/>
                    <a:pt x="112683" y="197767"/>
                  </a:cubicBezTo>
                  <a:cubicBezTo>
                    <a:pt x="112683" y="197576"/>
                    <a:pt x="112778" y="197386"/>
                    <a:pt x="112778" y="197100"/>
                  </a:cubicBezTo>
                  <a:cubicBezTo>
                    <a:pt x="120684" y="198052"/>
                    <a:pt x="128590" y="197671"/>
                    <a:pt x="136400" y="196147"/>
                  </a:cubicBezTo>
                  <a:cubicBezTo>
                    <a:pt x="136400" y="196243"/>
                    <a:pt x="136400" y="196433"/>
                    <a:pt x="136400" y="196528"/>
                  </a:cubicBezTo>
                  <a:cubicBezTo>
                    <a:pt x="136591" y="199386"/>
                    <a:pt x="137067" y="202243"/>
                    <a:pt x="137639" y="205101"/>
                  </a:cubicBezTo>
                  <a:cubicBezTo>
                    <a:pt x="138115" y="208149"/>
                    <a:pt x="138877" y="211006"/>
                    <a:pt x="139734" y="213959"/>
                  </a:cubicBezTo>
                  <a:cubicBezTo>
                    <a:pt x="134876" y="218722"/>
                    <a:pt x="134972" y="227104"/>
                    <a:pt x="141258" y="231295"/>
                  </a:cubicBezTo>
                  <a:cubicBezTo>
                    <a:pt x="149640" y="236914"/>
                    <a:pt x="159070" y="231009"/>
                    <a:pt x="159737" y="221389"/>
                  </a:cubicBezTo>
                  <a:cubicBezTo>
                    <a:pt x="160022" y="217579"/>
                    <a:pt x="158117" y="214531"/>
                    <a:pt x="155355" y="212721"/>
                  </a:cubicBezTo>
                  <a:cubicBezTo>
                    <a:pt x="152974" y="211102"/>
                    <a:pt x="149926" y="210435"/>
                    <a:pt x="146878" y="210721"/>
                  </a:cubicBezTo>
                  <a:cubicBezTo>
                    <a:pt x="146402" y="208244"/>
                    <a:pt x="145925" y="205768"/>
                    <a:pt x="145354" y="203386"/>
                  </a:cubicBezTo>
                  <a:cubicBezTo>
                    <a:pt x="144687" y="200815"/>
                    <a:pt x="144211" y="198243"/>
                    <a:pt x="143544" y="195671"/>
                  </a:cubicBezTo>
                  <a:cubicBezTo>
                    <a:pt x="143449" y="195290"/>
                    <a:pt x="143258" y="194909"/>
                    <a:pt x="143163" y="194528"/>
                  </a:cubicBezTo>
                  <a:cubicBezTo>
                    <a:pt x="150307" y="192433"/>
                    <a:pt x="157165" y="189194"/>
                    <a:pt x="163451" y="185098"/>
                  </a:cubicBezTo>
                  <a:cubicBezTo>
                    <a:pt x="165737" y="188527"/>
                    <a:pt x="168214" y="191861"/>
                    <a:pt x="170786" y="195004"/>
                  </a:cubicBezTo>
                  <a:cubicBezTo>
                    <a:pt x="173072" y="197671"/>
                    <a:pt x="175834" y="199957"/>
                    <a:pt x="178025" y="202720"/>
                  </a:cubicBezTo>
                  <a:cubicBezTo>
                    <a:pt x="178025" y="202720"/>
                    <a:pt x="178025" y="202720"/>
                    <a:pt x="178120" y="202815"/>
                  </a:cubicBezTo>
                  <a:cubicBezTo>
                    <a:pt x="173262" y="207101"/>
                    <a:pt x="172119" y="214816"/>
                    <a:pt x="176215" y="221389"/>
                  </a:cubicBezTo>
                  <a:cubicBezTo>
                    <a:pt x="178596" y="225199"/>
                    <a:pt x="182406" y="226723"/>
                    <a:pt x="186311" y="226532"/>
                  </a:cubicBezTo>
                  <a:cubicBezTo>
                    <a:pt x="190979" y="226342"/>
                    <a:pt x="195741" y="223770"/>
                    <a:pt x="198313" y="219674"/>
                  </a:cubicBezTo>
                  <a:cubicBezTo>
                    <a:pt x="204028" y="210625"/>
                    <a:pt x="197551" y="199005"/>
                    <a:pt x="186883" y="199386"/>
                  </a:cubicBezTo>
                  <a:cubicBezTo>
                    <a:pt x="184883" y="199481"/>
                    <a:pt x="183073" y="199957"/>
                    <a:pt x="181454" y="200719"/>
                  </a:cubicBezTo>
                  <a:cubicBezTo>
                    <a:pt x="179453" y="197767"/>
                    <a:pt x="178025" y="194433"/>
                    <a:pt x="176215" y="191385"/>
                  </a:cubicBezTo>
                  <a:cubicBezTo>
                    <a:pt x="174119" y="187861"/>
                    <a:pt x="171643" y="184432"/>
                    <a:pt x="169262" y="181003"/>
                  </a:cubicBezTo>
                  <a:cubicBezTo>
                    <a:pt x="173072" y="177955"/>
                    <a:pt x="176691" y="174621"/>
                    <a:pt x="179930" y="170811"/>
                  </a:cubicBezTo>
                  <a:cubicBezTo>
                    <a:pt x="180596" y="170049"/>
                    <a:pt x="181168" y="169192"/>
                    <a:pt x="181739" y="168334"/>
                  </a:cubicBezTo>
                  <a:cubicBezTo>
                    <a:pt x="183930" y="169858"/>
                    <a:pt x="186121" y="171382"/>
                    <a:pt x="188407" y="172716"/>
                  </a:cubicBezTo>
                  <a:cubicBezTo>
                    <a:pt x="191550" y="174621"/>
                    <a:pt x="194789" y="176431"/>
                    <a:pt x="197932" y="178336"/>
                  </a:cubicBezTo>
                  <a:cubicBezTo>
                    <a:pt x="198027" y="178431"/>
                    <a:pt x="198218" y="178526"/>
                    <a:pt x="198313" y="178621"/>
                  </a:cubicBezTo>
                  <a:cubicBezTo>
                    <a:pt x="195741" y="185194"/>
                    <a:pt x="199742" y="193004"/>
                    <a:pt x="207457" y="193861"/>
                  </a:cubicBezTo>
                  <a:cubicBezTo>
                    <a:pt x="217458" y="195004"/>
                    <a:pt x="223078" y="185384"/>
                    <a:pt x="219268" y="176526"/>
                  </a:cubicBezTo>
                  <a:cubicBezTo>
                    <a:pt x="217744" y="173002"/>
                    <a:pt x="214696" y="171192"/>
                    <a:pt x="211362" y="170906"/>
                  </a:cubicBezTo>
                  <a:cubicBezTo>
                    <a:pt x="207362" y="170525"/>
                    <a:pt x="202980" y="172144"/>
                    <a:pt x="200313" y="175192"/>
                  </a:cubicBezTo>
                  <a:cubicBezTo>
                    <a:pt x="200218" y="175383"/>
                    <a:pt x="200123" y="175573"/>
                    <a:pt x="200027" y="175669"/>
                  </a:cubicBezTo>
                  <a:cubicBezTo>
                    <a:pt x="197265" y="173002"/>
                    <a:pt x="194503" y="170430"/>
                    <a:pt x="191645" y="167953"/>
                  </a:cubicBezTo>
                  <a:cubicBezTo>
                    <a:pt x="189645" y="166144"/>
                    <a:pt x="187454" y="164620"/>
                    <a:pt x="185264" y="163096"/>
                  </a:cubicBezTo>
                  <a:cubicBezTo>
                    <a:pt x="189359" y="156142"/>
                    <a:pt x="192026" y="148237"/>
                    <a:pt x="193265" y="139950"/>
                  </a:cubicBezTo>
                  <a:cubicBezTo>
                    <a:pt x="197551" y="140426"/>
                    <a:pt x="201837" y="140902"/>
                    <a:pt x="206123" y="141474"/>
                  </a:cubicBezTo>
                  <a:cubicBezTo>
                    <a:pt x="209362" y="141950"/>
                    <a:pt x="212505" y="142522"/>
                    <a:pt x="215744" y="143188"/>
                  </a:cubicBezTo>
                  <a:cubicBezTo>
                    <a:pt x="215077" y="147951"/>
                    <a:pt x="217649" y="152999"/>
                    <a:pt x="222221" y="155857"/>
                  </a:cubicBezTo>
                  <a:cubicBezTo>
                    <a:pt x="231841" y="161953"/>
                    <a:pt x="242318" y="154999"/>
                    <a:pt x="242795" y="144141"/>
                  </a:cubicBezTo>
                  <a:cubicBezTo>
                    <a:pt x="242795" y="139283"/>
                    <a:pt x="240794" y="135949"/>
                    <a:pt x="237746" y="134140"/>
                  </a:cubicBezTo>
                  <a:close/>
                </a:path>
              </a:pathLst>
            </a:custGeom>
            <a:solidFill>
              <a:srgbClr val="D962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30452C09-14C4-4327-B1DA-7F13B77D7001}"/>
                </a:ext>
              </a:extLst>
            </p:cNvPr>
            <p:cNvSpPr/>
            <p:nvPr/>
          </p:nvSpPr>
          <p:spPr>
            <a:xfrm>
              <a:off x="6048249" y="3393843"/>
              <a:ext cx="30392" cy="33165"/>
            </a:xfrm>
            <a:custGeom>
              <a:avLst/>
              <a:gdLst>
                <a:gd name="connsiteX0" fmla="*/ 2126 w 30392"/>
                <a:gd name="connsiteY0" fmla="*/ 28108 h 33165"/>
                <a:gd name="connsiteX1" fmla="*/ 13460 w 30392"/>
                <a:gd name="connsiteY1" fmla="*/ 33061 h 33165"/>
                <a:gd name="connsiteX2" fmla="*/ 24414 w 30392"/>
                <a:gd name="connsiteY2" fmla="*/ 26584 h 33165"/>
                <a:gd name="connsiteX3" fmla="*/ 29843 w 30392"/>
                <a:gd name="connsiteY3" fmla="*/ 14773 h 33165"/>
                <a:gd name="connsiteX4" fmla="*/ 30034 w 30392"/>
                <a:gd name="connsiteY4" fmla="*/ 8296 h 33165"/>
                <a:gd name="connsiteX5" fmla="*/ 8412 w 30392"/>
                <a:gd name="connsiteY5" fmla="*/ 1534 h 33165"/>
                <a:gd name="connsiteX6" fmla="*/ 2126 w 30392"/>
                <a:gd name="connsiteY6" fmla="*/ 28108 h 3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92" h="33165">
                  <a:moveTo>
                    <a:pt x="2126" y="28108"/>
                  </a:moveTo>
                  <a:cubicBezTo>
                    <a:pt x="4507" y="31823"/>
                    <a:pt x="9174" y="33633"/>
                    <a:pt x="13460" y="33061"/>
                  </a:cubicBezTo>
                  <a:cubicBezTo>
                    <a:pt x="17747" y="32585"/>
                    <a:pt x="21747" y="30013"/>
                    <a:pt x="24414" y="26584"/>
                  </a:cubicBezTo>
                  <a:cubicBezTo>
                    <a:pt x="27176" y="23155"/>
                    <a:pt x="28796" y="19060"/>
                    <a:pt x="29843" y="14773"/>
                  </a:cubicBezTo>
                  <a:cubicBezTo>
                    <a:pt x="30320" y="12678"/>
                    <a:pt x="30701" y="10392"/>
                    <a:pt x="30034" y="8296"/>
                  </a:cubicBezTo>
                  <a:cubicBezTo>
                    <a:pt x="27557" y="1153"/>
                    <a:pt x="14699" y="-2181"/>
                    <a:pt x="8412" y="1534"/>
                  </a:cubicBezTo>
                  <a:cubicBezTo>
                    <a:pt x="887" y="6010"/>
                    <a:pt x="-2542" y="20774"/>
                    <a:pt x="2126" y="28108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B78FD88-B1BB-46C5-B34F-B51ED74535D6}"/>
                </a:ext>
              </a:extLst>
            </p:cNvPr>
            <p:cNvSpPr/>
            <p:nvPr/>
          </p:nvSpPr>
          <p:spPr>
            <a:xfrm>
              <a:off x="6090673" y="3370129"/>
              <a:ext cx="19153" cy="15821"/>
            </a:xfrm>
            <a:custGeom>
              <a:avLst/>
              <a:gdLst>
                <a:gd name="connsiteX0" fmla="*/ 8088 w 19153"/>
                <a:gd name="connsiteY0" fmla="*/ 15722 h 15821"/>
                <a:gd name="connsiteX1" fmla="*/ 17708 w 19153"/>
                <a:gd name="connsiteY1" fmla="*/ 12103 h 15821"/>
                <a:gd name="connsiteX2" fmla="*/ 16756 w 19153"/>
                <a:gd name="connsiteY2" fmla="*/ 2387 h 15821"/>
                <a:gd name="connsiteX3" fmla="*/ 13136 w 19153"/>
                <a:gd name="connsiteY3" fmla="*/ 673 h 15821"/>
                <a:gd name="connsiteX4" fmla="*/ 8088 w 19153"/>
                <a:gd name="connsiteY4" fmla="*/ 15722 h 1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3" h="15821">
                  <a:moveTo>
                    <a:pt x="8088" y="15722"/>
                  </a:moveTo>
                  <a:cubicBezTo>
                    <a:pt x="11612" y="16199"/>
                    <a:pt x="15613" y="14960"/>
                    <a:pt x="17708" y="12103"/>
                  </a:cubicBezTo>
                  <a:cubicBezTo>
                    <a:pt x="19899" y="9245"/>
                    <a:pt x="19613" y="4578"/>
                    <a:pt x="16756" y="2387"/>
                  </a:cubicBezTo>
                  <a:cubicBezTo>
                    <a:pt x="15708" y="1530"/>
                    <a:pt x="14374" y="1149"/>
                    <a:pt x="13136" y="673"/>
                  </a:cubicBezTo>
                  <a:cubicBezTo>
                    <a:pt x="-389" y="-3613"/>
                    <a:pt x="-5723" y="13913"/>
                    <a:pt x="8088" y="15722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CBA77E2-324B-4170-947E-2F69CF21B077}"/>
                </a:ext>
              </a:extLst>
            </p:cNvPr>
            <p:cNvSpPr/>
            <p:nvPr/>
          </p:nvSpPr>
          <p:spPr>
            <a:xfrm>
              <a:off x="6095816" y="3425257"/>
              <a:ext cx="32119" cy="29072"/>
            </a:xfrm>
            <a:custGeom>
              <a:avLst/>
              <a:gdLst>
                <a:gd name="connsiteX0" fmla="*/ 17518 w 32119"/>
                <a:gd name="connsiteY0" fmla="*/ 28984 h 29072"/>
                <a:gd name="connsiteX1" fmla="*/ 28377 w 32119"/>
                <a:gd name="connsiteY1" fmla="*/ 24221 h 29072"/>
                <a:gd name="connsiteX2" fmla="*/ 31139 w 32119"/>
                <a:gd name="connsiteY2" fmla="*/ 18792 h 29072"/>
                <a:gd name="connsiteX3" fmla="*/ 30948 w 32119"/>
                <a:gd name="connsiteY3" fmla="*/ 8600 h 29072"/>
                <a:gd name="connsiteX4" fmla="*/ 2469 w 32119"/>
                <a:gd name="connsiteY4" fmla="*/ 5362 h 29072"/>
                <a:gd name="connsiteX5" fmla="*/ 17518 w 32119"/>
                <a:gd name="connsiteY5" fmla="*/ 28984 h 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19" h="29072">
                  <a:moveTo>
                    <a:pt x="17518" y="28984"/>
                  </a:moveTo>
                  <a:cubicBezTo>
                    <a:pt x="21519" y="28508"/>
                    <a:pt x="25710" y="27269"/>
                    <a:pt x="28377" y="24221"/>
                  </a:cubicBezTo>
                  <a:cubicBezTo>
                    <a:pt x="29710" y="22697"/>
                    <a:pt x="30472" y="20697"/>
                    <a:pt x="31139" y="18792"/>
                  </a:cubicBezTo>
                  <a:cubicBezTo>
                    <a:pt x="32187" y="15458"/>
                    <a:pt x="32758" y="11553"/>
                    <a:pt x="30948" y="8600"/>
                  </a:cubicBezTo>
                  <a:cubicBezTo>
                    <a:pt x="25900" y="28"/>
                    <a:pt x="8565" y="-3973"/>
                    <a:pt x="2469" y="5362"/>
                  </a:cubicBezTo>
                  <a:cubicBezTo>
                    <a:pt x="-4866" y="16316"/>
                    <a:pt x="5326" y="30317"/>
                    <a:pt x="17518" y="28984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5B81D9A-B35D-46CF-8D7F-E65E79A66EAA}"/>
                </a:ext>
              </a:extLst>
            </p:cNvPr>
            <p:cNvSpPr/>
            <p:nvPr/>
          </p:nvSpPr>
          <p:spPr>
            <a:xfrm>
              <a:off x="6129800" y="3396322"/>
              <a:ext cx="22553" cy="21263"/>
            </a:xfrm>
            <a:custGeom>
              <a:avLst/>
              <a:gdLst>
                <a:gd name="connsiteX0" fmla="*/ 6204 w 22553"/>
                <a:gd name="connsiteY0" fmla="*/ 20295 h 21263"/>
                <a:gd name="connsiteX1" fmla="*/ 20206 w 22553"/>
                <a:gd name="connsiteY1" fmla="*/ 16104 h 21263"/>
                <a:gd name="connsiteX2" fmla="*/ 22111 w 22553"/>
                <a:gd name="connsiteY2" fmla="*/ 11151 h 21263"/>
                <a:gd name="connsiteX3" fmla="*/ 22492 w 22553"/>
                <a:gd name="connsiteY3" fmla="*/ 7341 h 21263"/>
                <a:gd name="connsiteX4" fmla="*/ 19634 w 22553"/>
                <a:gd name="connsiteY4" fmla="*/ 2960 h 21263"/>
                <a:gd name="connsiteX5" fmla="*/ 9062 w 22553"/>
                <a:gd name="connsiteY5" fmla="*/ 197 h 21263"/>
                <a:gd name="connsiteX6" fmla="*/ 6204 w 22553"/>
                <a:gd name="connsiteY6" fmla="*/ 20295 h 2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53" h="21263">
                  <a:moveTo>
                    <a:pt x="6204" y="20295"/>
                  </a:moveTo>
                  <a:cubicBezTo>
                    <a:pt x="10967" y="22581"/>
                    <a:pt x="17348" y="20676"/>
                    <a:pt x="20206" y="16104"/>
                  </a:cubicBezTo>
                  <a:cubicBezTo>
                    <a:pt x="21158" y="14580"/>
                    <a:pt x="21730" y="12866"/>
                    <a:pt x="22111" y="11151"/>
                  </a:cubicBezTo>
                  <a:cubicBezTo>
                    <a:pt x="22397" y="9913"/>
                    <a:pt x="22682" y="8579"/>
                    <a:pt x="22492" y="7341"/>
                  </a:cubicBezTo>
                  <a:cubicBezTo>
                    <a:pt x="22206" y="5627"/>
                    <a:pt x="21063" y="4103"/>
                    <a:pt x="19634" y="2960"/>
                  </a:cubicBezTo>
                  <a:cubicBezTo>
                    <a:pt x="16777" y="578"/>
                    <a:pt x="12776" y="-469"/>
                    <a:pt x="9062" y="197"/>
                  </a:cubicBezTo>
                  <a:cubicBezTo>
                    <a:pt x="-1130" y="2007"/>
                    <a:pt x="-3607" y="15628"/>
                    <a:pt x="6204" y="20295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D68BC4D-95BB-4944-BFAA-3B144E95B9D6}"/>
                </a:ext>
              </a:extLst>
            </p:cNvPr>
            <p:cNvSpPr/>
            <p:nvPr/>
          </p:nvSpPr>
          <p:spPr>
            <a:xfrm>
              <a:off x="6055144" y="3449076"/>
              <a:ext cx="30611" cy="32564"/>
            </a:xfrm>
            <a:custGeom>
              <a:avLst/>
              <a:gdLst>
                <a:gd name="connsiteX0" fmla="*/ 374 w 30611"/>
                <a:gd name="connsiteY0" fmla="*/ 12118 h 32564"/>
                <a:gd name="connsiteX1" fmla="*/ 755 w 30611"/>
                <a:gd name="connsiteY1" fmla="*/ 21929 h 32564"/>
                <a:gd name="connsiteX2" fmla="*/ 5231 w 30611"/>
                <a:gd name="connsiteY2" fmla="*/ 30120 h 32564"/>
                <a:gd name="connsiteX3" fmla="*/ 21138 w 30611"/>
                <a:gd name="connsiteY3" fmla="*/ 30501 h 32564"/>
                <a:gd name="connsiteX4" fmla="*/ 27901 w 30611"/>
                <a:gd name="connsiteY4" fmla="*/ 25548 h 32564"/>
                <a:gd name="connsiteX5" fmla="*/ 30568 w 30611"/>
                <a:gd name="connsiteY5" fmla="*/ 17833 h 32564"/>
                <a:gd name="connsiteX6" fmla="*/ 26758 w 30611"/>
                <a:gd name="connsiteY6" fmla="*/ 10023 h 32564"/>
                <a:gd name="connsiteX7" fmla="*/ 19805 w 30611"/>
                <a:gd name="connsiteY7" fmla="*/ 3450 h 32564"/>
                <a:gd name="connsiteX8" fmla="*/ 11994 w 30611"/>
                <a:gd name="connsiteY8" fmla="*/ 21 h 32564"/>
                <a:gd name="connsiteX9" fmla="*/ 374 w 30611"/>
                <a:gd name="connsiteY9" fmla="*/ 12118 h 3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11" h="32564">
                  <a:moveTo>
                    <a:pt x="374" y="12118"/>
                  </a:moveTo>
                  <a:cubicBezTo>
                    <a:pt x="-293" y="15357"/>
                    <a:pt x="-7" y="18690"/>
                    <a:pt x="755" y="21929"/>
                  </a:cubicBezTo>
                  <a:cubicBezTo>
                    <a:pt x="1517" y="24977"/>
                    <a:pt x="2755" y="28120"/>
                    <a:pt x="5231" y="30120"/>
                  </a:cubicBezTo>
                  <a:cubicBezTo>
                    <a:pt x="9518" y="33740"/>
                    <a:pt x="16090" y="32883"/>
                    <a:pt x="21138" y="30501"/>
                  </a:cubicBezTo>
                  <a:cubicBezTo>
                    <a:pt x="23710" y="29263"/>
                    <a:pt x="26091" y="27739"/>
                    <a:pt x="27901" y="25548"/>
                  </a:cubicBezTo>
                  <a:cubicBezTo>
                    <a:pt x="29711" y="23358"/>
                    <a:pt x="30854" y="20595"/>
                    <a:pt x="30568" y="17833"/>
                  </a:cubicBezTo>
                  <a:cubicBezTo>
                    <a:pt x="30282" y="14880"/>
                    <a:pt x="28663" y="12309"/>
                    <a:pt x="26758" y="10023"/>
                  </a:cubicBezTo>
                  <a:cubicBezTo>
                    <a:pt x="24758" y="7546"/>
                    <a:pt x="22376" y="5355"/>
                    <a:pt x="19805" y="3450"/>
                  </a:cubicBezTo>
                  <a:cubicBezTo>
                    <a:pt x="17519" y="1736"/>
                    <a:pt x="14852" y="212"/>
                    <a:pt x="11994" y="21"/>
                  </a:cubicBezTo>
                  <a:cubicBezTo>
                    <a:pt x="6374" y="-455"/>
                    <a:pt x="1421" y="7165"/>
                    <a:pt x="374" y="12118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07C05DD-7D72-4E1C-8AFE-E2FAEB6EE162}"/>
                </a:ext>
              </a:extLst>
            </p:cNvPr>
            <p:cNvSpPr/>
            <p:nvPr/>
          </p:nvSpPr>
          <p:spPr>
            <a:xfrm>
              <a:off x="6131427" y="3455529"/>
              <a:ext cx="22755" cy="23824"/>
            </a:xfrm>
            <a:custGeom>
              <a:avLst/>
              <a:gdLst>
                <a:gd name="connsiteX0" fmla="*/ 5 w 22755"/>
                <a:gd name="connsiteY0" fmla="*/ 14904 h 23824"/>
                <a:gd name="connsiteX1" fmla="*/ 1148 w 22755"/>
                <a:gd name="connsiteY1" fmla="*/ 19667 h 23824"/>
                <a:gd name="connsiteX2" fmla="*/ 11435 w 22755"/>
                <a:gd name="connsiteY2" fmla="*/ 23572 h 23824"/>
                <a:gd name="connsiteX3" fmla="*/ 20674 w 22755"/>
                <a:gd name="connsiteY3" fmla="*/ 16714 h 23824"/>
                <a:gd name="connsiteX4" fmla="*/ 12768 w 22755"/>
                <a:gd name="connsiteY4" fmla="*/ 45 h 23824"/>
                <a:gd name="connsiteX5" fmla="*/ 5 w 22755"/>
                <a:gd name="connsiteY5" fmla="*/ 14904 h 2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55" h="23824">
                  <a:moveTo>
                    <a:pt x="5" y="14904"/>
                  </a:moveTo>
                  <a:cubicBezTo>
                    <a:pt x="100" y="16523"/>
                    <a:pt x="386" y="18238"/>
                    <a:pt x="1148" y="19667"/>
                  </a:cubicBezTo>
                  <a:cubicBezTo>
                    <a:pt x="3053" y="23096"/>
                    <a:pt x="7530" y="24429"/>
                    <a:pt x="11435" y="23572"/>
                  </a:cubicBezTo>
                  <a:cubicBezTo>
                    <a:pt x="15245" y="22619"/>
                    <a:pt x="18388" y="19857"/>
                    <a:pt x="20674" y="16714"/>
                  </a:cubicBezTo>
                  <a:cubicBezTo>
                    <a:pt x="25627" y="9951"/>
                    <a:pt x="21246" y="998"/>
                    <a:pt x="12768" y="45"/>
                  </a:cubicBezTo>
                  <a:cubicBezTo>
                    <a:pt x="5244" y="-717"/>
                    <a:pt x="-186" y="8332"/>
                    <a:pt x="5" y="14904"/>
                  </a:cubicBezTo>
                  <a:close/>
                </a:path>
              </a:pathLst>
            </a:custGeom>
            <a:solidFill>
              <a:srgbClr val="CBCB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id="{58673AFA-D703-45A0-A051-1B5BB2E15F4C}"/>
              </a:ext>
            </a:extLst>
          </p:cNvPr>
          <p:cNvSpPr/>
          <p:nvPr/>
        </p:nvSpPr>
        <p:spPr>
          <a:xfrm>
            <a:off x="-19510" y="5409524"/>
            <a:ext cx="5182275" cy="1446663"/>
          </a:xfrm>
          <a:custGeom>
            <a:avLst/>
            <a:gdLst>
              <a:gd name="connsiteX0" fmla="*/ 1849786 w 5182275"/>
              <a:gd name="connsiteY0" fmla="*/ 932 h 1446663"/>
              <a:gd name="connsiteX1" fmla="*/ 1308844 w 5182275"/>
              <a:gd name="connsiteY1" fmla="*/ 472296 h 1446663"/>
              <a:gd name="connsiteX2" fmla="*/ 1310432 w 5182275"/>
              <a:gd name="connsiteY2" fmla="*/ 511227 h 1446663"/>
              <a:gd name="connsiteX3" fmla="*/ 1294957 w 5182275"/>
              <a:gd name="connsiteY3" fmla="*/ 501736 h 1446663"/>
              <a:gd name="connsiteX4" fmla="*/ 1144938 w 5182275"/>
              <a:gd name="connsiteY4" fmla="*/ 462552 h 1446663"/>
              <a:gd name="connsiteX5" fmla="*/ 771028 w 5182275"/>
              <a:gd name="connsiteY5" fmla="*/ 675544 h 1446663"/>
              <a:gd name="connsiteX6" fmla="*/ 752579 w 5182275"/>
              <a:gd name="connsiteY6" fmla="*/ 723551 h 1446663"/>
              <a:gd name="connsiteX7" fmla="*/ 746797 w 5182275"/>
              <a:gd name="connsiteY7" fmla="*/ 718251 h 1446663"/>
              <a:gd name="connsiteX8" fmla="*/ 596508 w 5182275"/>
              <a:gd name="connsiteY8" fmla="*/ 663150 h 1446663"/>
              <a:gd name="connsiteX9" fmla="*/ 440564 w 5182275"/>
              <a:gd name="connsiteY9" fmla="*/ 700046 h 1446663"/>
              <a:gd name="connsiteX10" fmla="*/ 417026 w 5182275"/>
              <a:gd name="connsiteY10" fmla="*/ 716907 h 1446663"/>
              <a:gd name="connsiteX11" fmla="*/ 392966 w 5182275"/>
              <a:gd name="connsiteY11" fmla="*/ 666240 h 1446663"/>
              <a:gd name="connsiteX12" fmla="*/ 21952 w 5182275"/>
              <a:gd name="connsiteY12" fmla="*/ 443000 h 1446663"/>
              <a:gd name="connsiteX13" fmla="*/ 0 w 5182275"/>
              <a:gd name="connsiteY13" fmla="*/ 443867 h 1446663"/>
              <a:gd name="connsiteX14" fmla="*/ 0 w 5182275"/>
              <a:gd name="connsiteY14" fmla="*/ 1446663 h 1446663"/>
              <a:gd name="connsiteX15" fmla="*/ 5181908 w 5182275"/>
              <a:gd name="connsiteY15" fmla="*/ 1446663 h 1446663"/>
              <a:gd name="connsiteX16" fmla="*/ 5182275 w 5182275"/>
              <a:gd name="connsiteY16" fmla="*/ 1410336 h 1446663"/>
              <a:gd name="connsiteX17" fmla="*/ 4599980 w 5182275"/>
              <a:gd name="connsiteY17" fmla="*/ 827112 h 1446663"/>
              <a:gd name="connsiteX18" fmla="*/ 4247452 w 5182275"/>
              <a:gd name="connsiteY18" fmla="*/ 910519 h 1446663"/>
              <a:gd name="connsiteX19" fmla="*/ 4221711 w 5182275"/>
              <a:gd name="connsiteY19" fmla="*/ 928958 h 1446663"/>
              <a:gd name="connsiteX20" fmla="*/ 4225214 w 5182275"/>
              <a:gd name="connsiteY20" fmla="*/ 915985 h 1446663"/>
              <a:gd name="connsiteX21" fmla="*/ 3967910 w 5182275"/>
              <a:gd name="connsiteY21" fmla="*/ 630368 h 1446663"/>
              <a:gd name="connsiteX22" fmla="*/ 3769416 w 5182275"/>
              <a:gd name="connsiteY22" fmla="*/ 697742 h 1446663"/>
              <a:gd name="connsiteX23" fmla="*/ 3759390 w 5182275"/>
              <a:gd name="connsiteY23" fmla="*/ 708322 h 1446663"/>
              <a:gd name="connsiteX24" fmla="*/ 3715718 w 5182275"/>
              <a:gd name="connsiteY24" fmla="*/ 616351 h 1446663"/>
              <a:gd name="connsiteX25" fmla="*/ 3218860 w 5182275"/>
              <a:gd name="connsiteY25" fmla="*/ 317391 h 1446663"/>
              <a:gd name="connsiteX26" fmla="*/ 2689006 w 5182275"/>
              <a:gd name="connsiteY26" fmla="*/ 555316 h 1446663"/>
              <a:gd name="connsiteX27" fmla="*/ 2628042 w 5182275"/>
              <a:gd name="connsiteY27" fmla="*/ 651450 h 1446663"/>
              <a:gd name="connsiteX28" fmla="*/ 2620437 w 5182275"/>
              <a:gd name="connsiteY28" fmla="*/ 641181 h 1446663"/>
              <a:gd name="connsiteX29" fmla="*/ 2403644 w 5182275"/>
              <a:gd name="connsiteY29" fmla="*/ 537379 h 1446663"/>
              <a:gd name="connsiteX30" fmla="*/ 2339883 w 5182275"/>
              <a:gd name="connsiteY30" fmla="*/ 539893 h 1446663"/>
              <a:gd name="connsiteX31" fmla="*/ 2327421 w 5182275"/>
              <a:gd name="connsiteY31" fmla="*/ 542901 h 1446663"/>
              <a:gd name="connsiteX32" fmla="*/ 2329064 w 5182275"/>
              <a:gd name="connsiteY32" fmla="*/ 532945 h 1446663"/>
              <a:gd name="connsiteX33" fmla="*/ 1849786 w 5182275"/>
              <a:gd name="connsiteY33" fmla="*/ 932 h 144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182275" h="1446663">
                <a:moveTo>
                  <a:pt x="1849786" y="932"/>
                </a:moveTo>
                <a:cubicBezTo>
                  <a:pt x="1568061" y="-15816"/>
                  <a:pt x="1325873" y="195221"/>
                  <a:pt x="1308844" y="472296"/>
                </a:cubicBezTo>
                <a:lnTo>
                  <a:pt x="1310432" y="511227"/>
                </a:lnTo>
                <a:lnTo>
                  <a:pt x="1294957" y="501736"/>
                </a:lnTo>
                <a:cubicBezTo>
                  <a:pt x="1249472" y="479543"/>
                  <a:pt x="1198810" y="465755"/>
                  <a:pt x="1144938" y="462552"/>
                </a:cubicBezTo>
                <a:cubicBezTo>
                  <a:pt x="983326" y="452945"/>
                  <a:pt x="838723" y="541340"/>
                  <a:pt x="771028" y="675544"/>
                </a:cubicBezTo>
                <a:lnTo>
                  <a:pt x="752579" y="723551"/>
                </a:lnTo>
                <a:lnTo>
                  <a:pt x="746797" y="718251"/>
                </a:lnTo>
                <a:cubicBezTo>
                  <a:pt x="704873" y="686611"/>
                  <a:pt x="653226" y="666521"/>
                  <a:pt x="596508" y="663150"/>
                </a:cubicBezTo>
                <a:cubicBezTo>
                  <a:pt x="539791" y="659778"/>
                  <a:pt x="486058" y="673603"/>
                  <a:pt x="440564" y="700046"/>
                </a:cubicBezTo>
                <a:lnTo>
                  <a:pt x="417026" y="716907"/>
                </a:lnTo>
                <a:lnTo>
                  <a:pt x="392966" y="666240"/>
                </a:lnTo>
                <a:cubicBezTo>
                  <a:pt x="317323" y="540363"/>
                  <a:pt x="181523" y="452486"/>
                  <a:pt x="21952" y="443000"/>
                </a:cubicBezTo>
                <a:lnTo>
                  <a:pt x="0" y="443867"/>
                </a:lnTo>
                <a:lnTo>
                  <a:pt x="0" y="1446663"/>
                </a:lnTo>
                <a:lnTo>
                  <a:pt x="5181908" y="1446663"/>
                </a:lnTo>
                <a:lnTo>
                  <a:pt x="5182275" y="1410336"/>
                </a:lnTo>
                <a:cubicBezTo>
                  <a:pt x="5169441" y="1101428"/>
                  <a:pt x="4920523" y="846166"/>
                  <a:pt x="4599980" y="827112"/>
                </a:cubicBezTo>
                <a:cubicBezTo>
                  <a:pt x="4471763" y="819489"/>
                  <a:pt x="4350294" y="850742"/>
                  <a:pt x="4247452" y="910519"/>
                </a:cubicBezTo>
                <a:lnTo>
                  <a:pt x="4221711" y="928958"/>
                </a:lnTo>
                <a:lnTo>
                  <a:pt x="4225214" y="915985"/>
                </a:lnTo>
                <a:cubicBezTo>
                  <a:pt x="4234356" y="767234"/>
                  <a:pt x="4119157" y="639359"/>
                  <a:pt x="3967910" y="630368"/>
                </a:cubicBezTo>
                <a:cubicBezTo>
                  <a:pt x="3892286" y="625872"/>
                  <a:pt x="3821970" y="651949"/>
                  <a:pt x="3769416" y="697742"/>
                </a:cubicBezTo>
                <a:lnTo>
                  <a:pt x="3759390" y="708322"/>
                </a:lnTo>
                <a:lnTo>
                  <a:pt x="3715718" y="616351"/>
                </a:lnTo>
                <a:cubicBezTo>
                  <a:pt x="3614417" y="447777"/>
                  <a:pt x="3432554" y="330094"/>
                  <a:pt x="3218860" y="317391"/>
                </a:cubicBezTo>
                <a:cubicBezTo>
                  <a:pt x="3005165" y="304687"/>
                  <a:pt x="2810214" y="399970"/>
                  <a:pt x="2689006" y="555316"/>
                </a:cubicBezTo>
                <a:lnTo>
                  <a:pt x="2628042" y="651450"/>
                </a:lnTo>
                <a:lnTo>
                  <a:pt x="2620437" y="641181"/>
                </a:lnTo>
                <a:cubicBezTo>
                  <a:pt x="2566970" y="581831"/>
                  <a:pt x="2490481" y="542540"/>
                  <a:pt x="2403644" y="537379"/>
                </a:cubicBezTo>
                <a:cubicBezTo>
                  <a:pt x="2381935" y="536088"/>
                  <a:pt x="2360608" y="536992"/>
                  <a:pt x="2339883" y="539893"/>
                </a:cubicBezTo>
                <a:lnTo>
                  <a:pt x="2327421" y="542901"/>
                </a:lnTo>
                <a:lnTo>
                  <a:pt x="2329064" y="532945"/>
                </a:lnTo>
                <a:cubicBezTo>
                  <a:pt x="2346092" y="255870"/>
                  <a:pt x="2131512" y="17680"/>
                  <a:pt x="1849786" y="9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id="{771AA306-11C7-474C-BCAF-547E470149B3}"/>
              </a:ext>
            </a:extLst>
          </p:cNvPr>
          <p:cNvSpPr/>
          <p:nvPr/>
        </p:nvSpPr>
        <p:spPr>
          <a:xfrm>
            <a:off x="4018591" y="5114562"/>
            <a:ext cx="5982268" cy="1446663"/>
          </a:xfrm>
          <a:custGeom>
            <a:avLst/>
            <a:gdLst>
              <a:gd name="connsiteX0" fmla="*/ 3099362 w 6997267"/>
              <a:gd name="connsiteY0" fmla="*/ 1108 h 1720519"/>
              <a:gd name="connsiteX1" fmla="*/ 3659957 w 6997267"/>
              <a:gd name="connsiteY1" fmla="*/ 633832 h 1720519"/>
              <a:gd name="connsiteX2" fmla="*/ 3658036 w 6997267"/>
              <a:gd name="connsiteY2" fmla="*/ 645673 h 1720519"/>
              <a:gd name="connsiteX3" fmla="*/ 3672612 w 6997267"/>
              <a:gd name="connsiteY3" fmla="*/ 642096 h 1720519"/>
              <a:gd name="connsiteX4" fmla="*/ 3747192 w 6997267"/>
              <a:gd name="connsiteY4" fmla="*/ 639105 h 1720519"/>
              <a:gd name="connsiteX5" fmla="*/ 4000767 w 6997267"/>
              <a:gd name="connsiteY5" fmla="*/ 762557 h 1720519"/>
              <a:gd name="connsiteX6" fmla="*/ 4009662 w 6997267"/>
              <a:gd name="connsiteY6" fmla="*/ 774771 h 1720519"/>
              <a:gd name="connsiteX7" fmla="*/ 4080970 w 6997267"/>
              <a:gd name="connsiteY7" fmla="*/ 660438 h 1720519"/>
              <a:gd name="connsiteX8" fmla="*/ 4700723 w 6997267"/>
              <a:gd name="connsiteY8" fmla="*/ 377473 h 1720519"/>
              <a:gd name="connsiteX9" fmla="*/ 5281882 w 6997267"/>
              <a:gd name="connsiteY9" fmla="*/ 733027 h 1720519"/>
              <a:gd name="connsiteX10" fmla="*/ 5332964 w 6997267"/>
              <a:gd name="connsiteY10" fmla="*/ 842409 h 1720519"/>
              <a:gd name="connsiteX11" fmla="*/ 5344691 w 6997267"/>
              <a:gd name="connsiteY11" fmla="*/ 829826 h 1720519"/>
              <a:gd name="connsiteX12" fmla="*/ 5576863 w 6997267"/>
              <a:gd name="connsiteY12" fmla="*/ 749698 h 1720519"/>
              <a:gd name="connsiteX13" fmla="*/ 5877824 w 6997267"/>
              <a:gd name="connsiteY13" fmla="*/ 1089382 h 1720519"/>
              <a:gd name="connsiteX14" fmla="*/ 5873726 w 6997267"/>
              <a:gd name="connsiteY14" fmla="*/ 1104811 h 1720519"/>
              <a:gd name="connsiteX15" fmla="*/ 5903835 w 6997267"/>
              <a:gd name="connsiteY15" fmla="*/ 1082882 h 1720519"/>
              <a:gd name="connsiteX16" fmla="*/ 6316176 w 6997267"/>
              <a:gd name="connsiteY16" fmla="*/ 983685 h 1720519"/>
              <a:gd name="connsiteX17" fmla="*/ 6997267 w 6997267"/>
              <a:gd name="connsiteY17" fmla="*/ 1677315 h 1720519"/>
              <a:gd name="connsiteX18" fmla="*/ 6996838 w 6997267"/>
              <a:gd name="connsiteY18" fmla="*/ 1720519 h 1720519"/>
              <a:gd name="connsiteX19" fmla="*/ 0 w 6997267"/>
              <a:gd name="connsiteY19" fmla="*/ 1720519 h 1720519"/>
              <a:gd name="connsiteX20" fmla="*/ 10375 w 6997267"/>
              <a:gd name="connsiteY20" fmla="*/ 1636846 h 1720519"/>
              <a:gd name="connsiteX21" fmla="*/ 369149 w 6997267"/>
              <a:gd name="connsiteY21" fmla="*/ 1126790 h 1720519"/>
              <a:gd name="connsiteX22" fmla="*/ 397055 w 6997267"/>
              <a:gd name="connsiteY22" fmla="*/ 1113757 h 1720519"/>
              <a:gd name="connsiteX23" fmla="*/ 388001 w 6997267"/>
              <a:gd name="connsiteY23" fmla="*/ 1034896 h 1720519"/>
              <a:gd name="connsiteX24" fmla="*/ 961403 w 6997267"/>
              <a:gd name="connsiteY24" fmla="*/ 526861 h 1720519"/>
              <a:gd name="connsiteX25" fmla="*/ 1395366 w 6997267"/>
              <a:gd name="connsiteY25" fmla="*/ 792360 h 1720519"/>
              <a:gd name="connsiteX26" fmla="*/ 1423508 w 6997267"/>
              <a:gd name="connsiteY26" fmla="*/ 852618 h 1720519"/>
              <a:gd name="connsiteX27" fmla="*/ 1451040 w 6997267"/>
              <a:gd name="connsiteY27" fmla="*/ 832566 h 1720519"/>
              <a:gd name="connsiteX28" fmla="*/ 1633442 w 6997267"/>
              <a:gd name="connsiteY28" fmla="*/ 788685 h 1720519"/>
              <a:gd name="connsiteX29" fmla="*/ 1809231 w 6997267"/>
              <a:gd name="connsiteY29" fmla="*/ 854217 h 1720519"/>
              <a:gd name="connsiteX30" fmla="*/ 1815994 w 6997267"/>
              <a:gd name="connsiteY30" fmla="*/ 860520 h 1720519"/>
              <a:gd name="connsiteX31" fmla="*/ 1837573 w 6997267"/>
              <a:gd name="connsiteY31" fmla="*/ 803425 h 1720519"/>
              <a:gd name="connsiteX32" fmla="*/ 2274924 w 6997267"/>
              <a:gd name="connsiteY32" fmla="*/ 550114 h 1720519"/>
              <a:gd name="connsiteX33" fmla="*/ 2450396 w 6997267"/>
              <a:gd name="connsiteY33" fmla="*/ 596715 h 1720519"/>
              <a:gd name="connsiteX34" fmla="*/ 2468496 w 6997267"/>
              <a:gd name="connsiteY34" fmla="*/ 608003 h 1720519"/>
              <a:gd name="connsiteX35" fmla="*/ 2466639 w 6997267"/>
              <a:gd name="connsiteY35" fmla="*/ 561702 h 1720519"/>
              <a:gd name="connsiteX36" fmla="*/ 3099362 w 6997267"/>
              <a:gd name="connsiteY36" fmla="*/ 1108 h 172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997267" h="1720519">
                <a:moveTo>
                  <a:pt x="3099362" y="1108"/>
                </a:moveTo>
                <a:cubicBezTo>
                  <a:pt x="3428888" y="21026"/>
                  <a:pt x="3679875" y="304306"/>
                  <a:pt x="3659957" y="633832"/>
                </a:cubicBezTo>
                <a:lnTo>
                  <a:pt x="3658036" y="645673"/>
                </a:lnTo>
                <a:lnTo>
                  <a:pt x="3672612" y="642096"/>
                </a:lnTo>
                <a:cubicBezTo>
                  <a:pt x="3696853" y="638645"/>
                  <a:pt x="3721799" y="637570"/>
                  <a:pt x="3747192" y="639105"/>
                </a:cubicBezTo>
                <a:cubicBezTo>
                  <a:pt x="3848762" y="645244"/>
                  <a:pt x="3938228" y="691972"/>
                  <a:pt x="4000767" y="762557"/>
                </a:cubicBezTo>
                <a:lnTo>
                  <a:pt x="4009662" y="774771"/>
                </a:lnTo>
                <a:lnTo>
                  <a:pt x="4080970" y="660438"/>
                </a:lnTo>
                <a:cubicBezTo>
                  <a:pt x="4222744" y="475685"/>
                  <a:pt x="4450771" y="362365"/>
                  <a:pt x="4700723" y="377473"/>
                </a:cubicBezTo>
                <a:cubicBezTo>
                  <a:pt x="4950675" y="392581"/>
                  <a:pt x="5163394" y="532542"/>
                  <a:pt x="5281882" y="733027"/>
                </a:cubicBezTo>
                <a:lnTo>
                  <a:pt x="5332964" y="842409"/>
                </a:lnTo>
                <a:lnTo>
                  <a:pt x="5344691" y="829826"/>
                </a:lnTo>
                <a:cubicBezTo>
                  <a:pt x="5406162" y="775364"/>
                  <a:pt x="5488409" y="744351"/>
                  <a:pt x="5576863" y="749698"/>
                </a:cubicBezTo>
                <a:cubicBezTo>
                  <a:pt x="5753772" y="760391"/>
                  <a:pt x="5888517" y="912473"/>
                  <a:pt x="5877824" y="1089382"/>
                </a:cubicBezTo>
                <a:lnTo>
                  <a:pt x="5873726" y="1104811"/>
                </a:lnTo>
                <a:lnTo>
                  <a:pt x="5903835" y="1082882"/>
                </a:lnTo>
                <a:cubicBezTo>
                  <a:pt x="6024126" y="1011789"/>
                  <a:pt x="6166204" y="974620"/>
                  <a:pt x="6316176" y="983685"/>
                </a:cubicBezTo>
                <a:cubicBezTo>
                  <a:pt x="6691104" y="1006347"/>
                  <a:pt x="6982256" y="1309930"/>
                  <a:pt x="6997267" y="1677315"/>
                </a:cubicBezTo>
                <a:lnTo>
                  <a:pt x="6996838" y="1720519"/>
                </a:lnTo>
                <a:lnTo>
                  <a:pt x="0" y="1720519"/>
                </a:lnTo>
                <a:lnTo>
                  <a:pt x="10375" y="1636846"/>
                </a:lnTo>
                <a:cubicBezTo>
                  <a:pt x="51711" y="1418156"/>
                  <a:pt x="186278" y="1234869"/>
                  <a:pt x="369149" y="1126790"/>
                </a:cubicBezTo>
                <a:lnTo>
                  <a:pt x="397055" y="1113757"/>
                </a:lnTo>
                <a:lnTo>
                  <a:pt x="388001" y="1034896"/>
                </a:lnTo>
                <a:cubicBezTo>
                  <a:pt x="406051" y="736265"/>
                  <a:pt x="662772" y="508810"/>
                  <a:pt x="961403" y="526861"/>
                </a:cubicBezTo>
                <a:cubicBezTo>
                  <a:pt x="1148048" y="538142"/>
                  <a:pt x="1306889" y="642655"/>
                  <a:pt x="1395366" y="792360"/>
                </a:cubicBezTo>
                <a:lnTo>
                  <a:pt x="1423508" y="852618"/>
                </a:lnTo>
                <a:lnTo>
                  <a:pt x="1451040" y="832566"/>
                </a:lnTo>
                <a:cubicBezTo>
                  <a:pt x="1504252" y="801117"/>
                  <a:pt x="1567102" y="784675"/>
                  <a:pt x="1633442" y="788685"/>
                </a:cubicBezTo>
                <a:cubicBezTo>
                  <a:pt x="1699783" y="792695"/>
                  <a:pt x="1760194" y="816587"/>
                  <a:pt x="1809231" y="854217"/>
                </a:cubicBezTo>
                <a:lnTo>
                  <a:pt x="1815994" y="860520"/>
                </a:lnTo>
                <a:lnTo>
                  <a:pt x="1837573" y="803425"/>
                </a:lnTo>
                <a:cubicBezTo>
                  <a:pt x="1916754" y="643816"/>
                  <a:pt x="2085891" y="538688"/>
                  <a:pt x="2274924" y="550114"/>
                </a:cubicBezTo>
                <a:cubicBezTo>
                  <a:pt x="2337936" y="553923"/>
                  <a:pt x="2397193" y="570321"/>
                  <a:pt x="2450396" y="596715"/>
                </a:cubicBezTo>
                <a:lnTo>
                  <a:pt x="2468496" y="608003"/>
                </a:lnTo>
                <a:lnTo>
                  <a:pt x="2466639" y="561702"/>
                </a:lnTo>
                <a:cubicBezTo>
                  <a:pt x="2486557" y="232176"/>
                  <a:pt x="2769837" y="-18810"/>
                  <a:pt x="3099362" y="1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A4543999-6036-492D-9709-DF37E34638EF}"/>
              </a:ext>
            </a:extLst>
          </p:cNvPr>
          <p:cNvSpPr/>
          <p:nvPr/>
        </p:nvSpPr>
        <p:spPr>
          <a:xfrm>
            <a:off x="33347" y="5151128"/>
            <a:ext cx="6643467" cy="1720519"/>
          </a:xfrm>
          <a:custGeom>
            <a:avLst/>
            <a:gdLst>
              <a:gd name="connsiteX0" fmla="*/ 3099362 w 6997267"/>
              <a:gd name="connsiteY0" fmla="*/ 1108 h 1720519"/>
              <a:gd name="connsiteX1" fmla="*/ 3659957 w 6997267"/>
              <a:gd name="connsiteY1" fmla="*/ 633832 h 1720519"/>
              <a:gd name="connsiteX2" fmla="*/ 3658036 w 6997267"/>
              <a:gd name="connsiteY2" fmla="*/ 645673 h 1720519"/>
              <a:gd name="connsiteX3" fmla="*/ 3672612 w 6997267"/>
              <a:gd name="connsiteY3" fmla="*/ 642096 h 1720519"/>
              <a:gd name="connsiteX4" fmla="*/ 3747192 w 6997267"/>
              <a:gd name="connsiteY4" fmla="*/ 639105 h 1720519"/>
              <a:gd name="connsiteX5" fmla="*/ 4000767 w 6997267"/>
              <a:gd name="connsiteY5" fmla="*/ 762557 h 1720519"/>
              <a:gd name="connsiteX6" fmla="*/ 4009662 w 6997267"/>
              <a:gd name="connsiteY6" fmla="*/ 774771 h 1720519"/>
              <a:gd name="connsiteX7" fmla="*/ 4080970 w 6997267"/>
              <a:gd name="connsiteY7" fmla="*/ 660438 h 1720519"/>
              <a:gd name="connsiteX8" fmla="*/ 4700723 w 6997267"/>
              <a:gd name="connsiteY8" fmla="*/ 377473 h 1720519"/>
              <a:gd name="connsiteX9" fmla="*/ 5281882 w 6997267"/>
              <a:gd name="connsiteY9" fmla="*/ 733027 h 1720519"/>
              <a:gd name="connsiteX10" fmla="*/ 5332964 w 6997267"/>
              <a:gd name="connsiteY10" fmla="*/ 842409 h 1720519"/>
              <a:gd name="connsiteX11" fmla="*/ 5344691 w 6997267"/>
              <a:gd name="connsiteY11" fmla="*/ 829826 h 1720519"/>
              <a:gd name="connsiteX12" fmla="*/ 5576863 w 6997267"/>
              <a:gd name="connsiteY12" fmla="*/ 749698 h 1720519"/>
              <a:gd name="connsiteX13" fmla="*/ 5877824 w 6997267"/>
              <a:gd name="connsiteY13" fmla="*/ 1089382 h 1720519"/>
              <a:gd name="connsiteX14" fmla="*/ 5873726 w 6997267"/>
              <a:gd name="connsiteY14" fmla="*/ 1104811 h 1720519"/>
              <a:gd name="connsiteX15" fmla="*/ 5903835 w 6997267"/>
              <a:gd name="connsiteY15" fmla="*/ 1082882 h 1720519"/>
              <a:gd name="connsiteX16" fmla="*/ 6316176 w 6997267"/>
              <a:gd name="connsiteY16" fmla="*/ 983685 h 1720519"/>
              <a:gd name="connsiteX17" fmla="*/ 6997267 w 6997267"/>
              <a:gd name="connsiteY17" fmla="*/ 1677315 h 1720519"/>
              <a:gd name="connsiteX18" fmla="*/ 6996838 w 6997267"/>
              <a:gd name="connsiteY18" fmla="*/ 1720519 h 1720519"/>
              <a:gd name="connsiteX19" fmla="*/ 0 w 6997267"/>
              <a:gd name="connsiteY19" fmla="*/ 1720519 h 1720519"/>
              <a:gd name="connsiteX20" fmla="*/ 10375 w 6997267"/>
              <a:gd name="connsiteY20" fmla="*/ 1636846 h 1720519"/>
              <a:gd name="connsiteX21" fmla="*/ 369149 w 6997267"/>
              <a:gd name="connsiteY21" fmla="*/ 1126790 h 1720519"/>
              <a:gd name="connsiteX22" fmla="*/ 397055 w 6997267"/>
              <a:gd name="connsiteY22" fmla="*/ 1113757 h 1720519"/>
              <a:gd name="connsiteX23" fmla="*/ 388001 w 6997267"/>
              <a:gd name="connsiteY23" fmla="*/ 1034896 h 1720519"/>
              <a:gd name="connsiteX24" fmla="*/ 961403 w 6997267"/>
              <a:gd name="connsiteY24" fmla="*/ 526861 h 1720519"/>
              <a:gd name="connsiteX25" fmla="*/ 1395366 w 6997267"/>
              <a:gd name="connsiteY25" fmla="*/ 792360 h 1720519"/>
              <a:gd name="connsiteX26" fmla="*/ 1423508 w 6997267"/>
              <a:gd name="connsiteY26" fmla="*/ 852618 h 1720519"/>
              <a:gd name="connsiteX27" fmla="*/ 1451040 w 6997267"/>
              <a:gd name="connsiteY27" fmla="*/ 832566 h 1720519"/>
              <a:gd name="connsiteX28" fmla="*/ 1633442 w 6997267"/>
              <a:gd name="connsiteY28" fmla="*/ 788685 h 1720519"/>
              <a:gd name="connsiteX29" fmla="*/ 1809231 w 6997267"/>
              <a:gd name="connsiteY29" fmla="*/ 854217 h 1720519"/>
              <a:gd name="connsiteX30" fmla="*/ 1815994 w 6997267"/>
              <a:gd name="connsiteY30" fmla="*/ 860520 h 1720519"/>
              <a:gd name="connsiteX31" fmla="*/ 1837573 w 6997267"/>
              <a:gd name="connsiteY31" fmla="*/ 803425 h 1720519"/>
              <a:gd name="connsiteX32" fmla="*/ 2274924 w 6997267"/>
              <a:gd name="connsiteY32" fmla="*/ 550114 h 1720519"/>
              <a:gd name="connsiteX33" fmla="*/ 2450396 w 6997267"/>
              <a:gd name="connsiteY33" fmla="*/ 596715 h 1720519"/>
              <a:gd name="connsiteX34" fmla="*/ 2468496 w 6997267"/>
              <a:gd name="connsiteY34" fmla="*/ 608003 h 1720519"/>
              <a:gd name="connsiteX35" fmla="*/ 2466639 w 6997267"/>
              <a:gd name="connsiteY35" fmla="*/ 561702 h 1720519"/>
              <a:gd name="connsiteX36" fmla="*/ 3099362 w 6997267"/>
              <a:gd name="connsiteY36" fmla="*/ 1108 h 172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997267" h="1720519">
                <a:moveTo>
                  <a:pt x="3099362" y="1108"/>
                </a:moveTo>
                <a:cubicBezTo>
                  <a:pt x="3428888" y="21026"/>
                  <a:pt x="3679875" y="304306"/>
                  <a:pt x="3659957" y="633832"/>
                </a:cubicBezTo>
                <a:lnTo>
                  <a:pt x="3658036" y="645673"/>
                </a:lnTo>
                <a:lnTo>
                  <a:pt x="3672612" y="642096"/>
                </a:lnTo>
                <a:cubicBezTo>
                  <a:pt x="3696853" y="638645"/>
                  <a:pt x="3721799" y="637570"/>
                  <a:pt x="3747192" y="639105"/>
                </a:cubicBezTo>
                <a:cubicBezTo>
                  <a:pt x="3848762" y="645244"/>
                  <a:pt x="3938228" y="691972"/>
                  <a:pt x="4000767" y="762557"/>
                </a:cubicBezTo>
                <a:lnTo>
                  <a:pt x="4009662" y="774771"/>
                </a:lnTo>
                <a:lnTo>
                  <a:pt x="4080970" y="660438"/>
                </a:lnTo>
                <a:cubicBezTo>
                  <a:pt x="4222744" y="475685"/>
                  <a:pt x="4450771" y="362365"/>
                  <a:pt x="4700723" y="377473"/>
                </a:cubicBezTo>
                <a:cubicBezTo>
                  <a:pt x="4950675" y="392581"/>
                  <a:pt x="5163394" y="532542"/>
                  <a:pt x="5281882" y="733027"/>
                </a:cubicBezTo>
                <a:lnTo>
                  <a:pt x="5332964" y="842409"/>
                </a:lnTo>
                <a:lnTo>
                  <a:pt x="5344691" y="829826"/>
                </a:lnTo>
                <a:cubicBezTo>
                  <a:pt x="5406162" y="775364"/>
                  <a:pt x="5488409" y="744351"/>
                  <a:pt x="5576863" y="749698"/>
                </a:cubicBezTo>
                <a:cubicBezTo>
                  <a:pt x="5753772" y="760391"/>
                  <a:pt x="5888517" y="912473"/>
                  <a:pt x="5877824" y="1089382"/>
                </a:cubicBezTo>
                <a:lnTo>
                  <a:pt x="5873726" y="1104811"/>
                </a:lnTo>
                <a:lnTo>
                  <a:pt x="5903835" y="1082882"/>
                </a:lnTo>
                <a:cubicBezTo>
                  <a:pt x="6024126" y="1011789"/>
                  <a:pt x="6166204" y="974620"/>
                  <a:pt x="6316176" y="983685"/>
                </a:cubicBezTo>
                <a:cubicBezTo>
                  <a:pt x="6691104" y="1006347"/>
                  <a:pt x="6982256" y="1309930"/>
                  <a:pt x="6997267" y="1677315"/>
                </a:cubicBezTo>
                <a:lnTo>
                  <a:pt x="6996838" y="1720519"/>
                </a:lnTo>
                <a:lnTo>
                  <a:pt x="0" y="1720519"/>
                </a:lnTo>
                <a:lnTo>
                  <a:pt x="10375" y="1636846"/>
                </a:lnTo>
                <a:cubicBezTo>
                  <a:pt x="51711" y="1418156"/>
                  <a:pt x="186278" y="1234869"/>
                  <a:pt x="369149" y="1126790"/>
                </a:cubicBezTo>
                <a:lnTo>
                  <a:pt x="397055" y="1113757"/>
                </a:lnTo>
                <a:lnTo>
                  <a:pt x="388001" y="1034896"/>
                </a:lnTo>
                <a:cubicBezTo>
                  <a:pt x="406051" y="736265"/>
                  <a:pt x="662772" y="508810"/>
                  <a:pt x="961403" y="526861"/>
                </a:cubicBezTo>
                <a:cubicBezTo>
                  <a:pt x="1148048" y="538142"/>
                  <a:pt x="1306889" y="642655"/>
                  <a:pt x="1395366" y="792360"/>
                </a:cubicBezTo>
                <a:lnTo>
                  <a:pt x="1423508" y="852618"/>
                </a:lnTo>
                <a:lnTo>
                  <a:pt x="1451040" y="832566"/>
                </a:lnTo>
                <a:cubicBezTo>
                  <a:pt x="1504252" y="801117"/>
                  <a:pt x="1567102" y="784675"/>
                  <a:pt x="1633442" y="788685"/>
                </a:cubicBezTo>
                <a:cubicBezTo>
                  <a:pt x="1699783" y="792695"/>
                  <a:pt x="1760194" y="816587"/>
                  <a:pt x="1809231" y="854217"/>
                </a:cubicBezTo>
                <a:lnTo>
                  <a:pt x="1815994" y="860520"/>
                </a:lnTo>
                <a:lnTo>
                  <a:pt x="1837573" y="803425"/>
                </a:lnTo>
                <a:cubicBezTo>
                  <a:pt x="1916754" y="643816"/>
                  <a:pt x="2085891" y="538688"/>
                  <a:pt x="2274924" y="550114"/>
                </a:cubicBezTo>
                <a:cubicBezTo>
                  <a:pt x="2337936" y="553923"/>
                  <a:pt x="2397193" y="570321"/>
                  <a:pt x="2450396" y="596715"/>
                </a:cubicBezTo>
                <a:lnTo>
                  <a:pt x="2468496" y="608003"/>
                </a:lnTo>
                <a:lnTo>
                  <a:pt x="2466639" y="561702"/>
                </a:lnTo>
                <a:cubicBezTo>
                  <a:pt x="2486557" y="232176"/>
                  <a:pt x="2769837" y="-18810"/>
                  <a:pt x="3099362" y="1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B0E0D26A-FFBF-4122-ABC4-BD0DE9880B09}"/>
              </a:ext>
            </a:extLst>
          </p:cNvPr>
          <p:cNvSpPr/>
          <p:nvPr/>
        </p:nvSpPr>
        <p:spPr>
          <a:xfrm flipH="1">
            <a:off x="7009726" y="5006698"/>
            <a:ext cx="5182275" cy="1446663"/>
          </a:xfrm>
          <a:custGeom>
            <a:avLst/>
            <a:gdLst>
              <a:gd name="connsiteX0" fmla="*/ 1849786 w 5182275"/>
              <a:gd name="connsiteY0" fmla="*/ 932 h 1446663"/>
              <a:gd name="connsiteX1" fmla="*/ 1308844 w 5182275"/>
              <a:gd name="connsiteY1" fmla="*/ 472296 h 1446663"/>
              <a:gd name="connsiteX2" fmla="*/ 1310432 w 5182275"/>
              <a:gd name="connsiteY2" fmla="*/ 511227 h 1446663"/>
              <a:gd name="connsiteX3" fmla="*/ 1294957 w 5182275"/>
              <a:gd name="connsiteY3" fmla="*/ 501736 h 1446663"/>
              <a:gd name="connsiteX4" fmla="*/ 1144938 w 5182275"/>
              <a:gd name="connsiteY4" fmla="*/ 462552 h 1446663"/>
              <a:gd name="connsiteX5" fmla="*/ 771028 w 5182275"/>
              <a:gd name="connsiteY5" fmla="*/ 675544 h 1446663"/>
              <a:gd name="connsiteX6" fmla="*/ 752579 w 5182275"/>
              <a:gd name="connsiteY6" fmla="*/ 723551 h 1446663"/>
              <a:gd name="connsiteX7" fmla="*/ 746797 w 5182275"/>
              <a:gd name="connsiteY7" fmla="*/ 718251 h 1446663"/>
              <a:gd name="connsiteX8" fmla="*/ 596508 w 5182275"/>
              <a:gd name="connsiteY8" fmla="*/ 663150 h 1446663"/>
              <a:gd name="connsiteX9" fmla="*/ 440564 w 5182275"/>
              <a:gd name="connsiteY9" fmla="*/ 700046 h 1446663"/>
              <a:gd name="connsiteX10" fmla="*/ 417026 w 5182275"/>
              <a:gd name="connsiteY10" fmla="*/ 716907 h 1446663"/>
              <a:gd name="connsiteX11" fmla="*/ 392966 w 5182275"/>
              <a:gd name="connsiteY11" fmla="*/ 666240 h 1446663"/>
              <a:gd name="connsiteX12" fmla="*/ 21952 w 5182275"/>
              <a:gd name="connsiteY12" fmla="*/ 443000 h 1446663"/>
              <a:gd name="connsiteX13" fmla="*/ 0 w 5182275"/>
              <a:gd name="connsiteY13" fmla="*/ 443867 h 1446663"/>
              <a:gd name="connsiteX14" fmla="*/ 0 w 5182275"/>
              <a:gd name="connsiteY14" fmla="*/ 1446663 h 1446663"/>
              <a:gd name="connsiteX15" fmla="*/ 5181908 w 5182275"/>
              <a:gd name="connsiteY15" fmla="*/ 1446663 h 1446663"/>
              <a:gd name="connsiteX16" fmla="*/ 5182275 w 5182275"/>
              <a:gd name="connsiteY16" fmla="*/ 1410336 h 1446663"/>
              <a:gd name="connsiteX17" fmla="*/ 4599980 w 5182275"/>
              <a:gd name="connsiteY17" fmla="*/ 827112 h 1446663"/>
              <a:gd name="connsiteX18" fmla="*/ 4247452 w 5182275"/>
              <a:gd name="connsiteY18" fmla="*/ 910519 h 1446663"/>
              <a:gd name="connsiteX19" fmla="*/ 4221711 w 5182275"/>
              <a:gd name="connsiteY19" fmla="*/ 928958 h 1446663"/>
              <a:gd name="connsiteX20" fmla="*/ 4225214 w 5182275"/>
              <a:gd name="connsiteY20" fmla="*/ 915985 h 1446663"/>
              <a:gd name="connsiteX21" fmla="*/ 3967910 w 5182275"/>
              <a:gd name="connsiteY21" fmla="*/ 630368 h 1446663"/>
              <a:gd name="connsiteX22" fmla="*/ 3769416 w 5182275"/>
              <a:gd name="connsiteY22" fmla="*/ 697742 h 1446663"/>
              <a:gd name="connsiteX23" fmla="*/ 3759390 w 5182275"/>
              <a:gd name="connsiteY23" fmla="*/ 708322 h 1446663"/>
              <a:gd name="connsiteX24" fmla="*/ 3715718 w 5182275"/>
              <a:gd name="connsiteY24" fmla="*/ 616351 h 1446663"/>
              <a:gd name="connsiteX25" fmla="*/ 3218860 w 5182275"/>
              <a:gd name="connsiteY25" fmla="*/ 317391 h 1446663"/>
              <a:gd name="connsiteX26" fmla="*/ 2689006 w 5182275"/>
              <a:gd name="connsiteY26" fmla="*/ 555316 h 1446663"/>
              <a:gd name="connsiteX27" fmla="*/ 2628042 w 5182275"/>
              <a:gd name="connsiteY27" fmla="*/ 651450 h 1446663"/>
              <a:gd name="connsiteX28" fmla="*/ 2620437 w 5182275"/>
              <a:gd name="connsiteY28" fmla="*/ 641181 h 1446663"/>
              <a:gd name="connsiteX29" fmla="*/ 2403644 w 5182275"/>
              <a:gd name="connsiteY29" fmla="*/ 537379 h 1446663"/>
              <a:gd name="connsiteX30" fmla="*/ 2339883 w 5182275"/>
              <a:gd name="connsiteY30" fmla="*/ 539893 h 1446663"/>
              <a:gd name="connsiteX31" fmla="*/ 2327421 w 5182275"/>
              <a:gd name="connsiteY31" fmla="*/ 542901 h 1446663"/>
              <a:gd name="connsiteX32" fmla="*/ 2329064 w 5182275"/>
              <a:gd name="connsiteY32" fmla="*/ 532945 h 1446663"/>
              <a:gd name="connsiteX33" fmla="*/ 1849786 w 5182275"/>
              <a:gd name="connsiteY33" fmla="*/ 932 h 144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182275" h="1446663">
                <a:moveTo>
                  <a:pt x="1849786" y="932"/>
                </a:moveTo>
                <a:cubicBezTo>
                  <a:pt x="1568061" y="-15816"/>
                  <a:pt x="1325873" y="195221"/>
                  <a:pt x="1308844" y="472296"/>
                </a:cubicBezTo>
                <a:lnTo>
                  <a:pt x="1310432" y="511227"/>
                </a:lnTo>
                <a:lnTo>
                  <a:pt x="1294957" y="501736"/>
                </a:lnTo>
                <a:cubicBezTo>
                  <a:pt x="1249472" y="479543"/>
                  <a:pt x="1198810" y="465755"/>
                  <a:pt x="1144938" y="462552"/>
                </a:cubicBezTo>
                <a:cubicBezTo>
                  <a:pt x="983326" y="452945"/>
                  <a:pt x="838723" y="541340"/>
                  <a:pt x="771028" y="675544"/>
                </a:cubicBezTo>
                <a:lnTo>
                  <a:pt x="752579" y="723551"/>
                </a:lnTo>
                <a:lnTo>
                  <a:pt x="746797" y="718251"/>
                </a:lnTo>
                <a:cubicBezTo>
                  <a:pt x="704873" y="686611"/>
                  <a:pt x="653226" y="666521"/>
                  <a:pt x="596508" y="663150"/>
                </a:cubicBezTo>
                <a:cubicBezTo>
                  <a:pt x="539791" y="659778"/>
                  <a:pt x="486058" y="673603"/>
                  <a:pt x="440564" y="700046"/>
                </a:cubicBezTo>
                <a:lnTo>
                  <a:pt x="417026" y="716907"/>
                </a:lnTo>
                <a:lnTo>
                  <a:pt x="392966" y="666240"/>
                </a:lnTo>
                <a:cubicBezTo>
                  <a:pt x="317323" y="540363"/>
                  <a:pt x="181523" y="452486"/>
                  <a:pt x="21952" y="443000"/>
                </a:cubicBezTo>
                <a:lnTo>
                  <a:pt x="0" y="443867"/>
                </a:lnTo>
                <a:lnTo>
                  <a:pt x="0" y="1446663"/>
                </a:lnTo>
                <a:lnTo>
                  <a:pt x="5181908" y="1446663"/>
                </a:lnTo>
                <a:lnTo>
                  <a:pt x="5182275" y="1410336"/>
                </a:lnTo>
                <a:cubicBezTo>
                  <a:pt x="5169441" y="1101428"/>
                  <a:pt x="4920523" y="846166"/>
                  <a:pt x="4599980" y="827112"/>
                </a:cubicBezTo>
                <a:cubicBezTo>
                  <a:pt x="4471763" y="819489"/>
                  <a:pt x="4350294" y="850742"/>
                  <a:pt x="4247452" y="910519"/>
                </a:cubicBezTo>
                <a:lnTo>
                  <a:pt x="4221711" y="928958"/>
                </a:lnTo>
                <a:lnTo>
                  <a:pt x="4225214" y="915985"/>
                </a:lnTo>
                <a:cubicBezTo>
                  <a:pt x="4234356" y="767234"/>
                  <a:pt x="4119157" y="639359"/>
                  <a:pt x="3967910" y="630368"/>
                </a:cubicBezTo>
                <a:cubicBezTo>
                  <a:pt x="3892286" y="625872"/>
                  <a:pt x="3821970" y="651949"/>
                  <a:pt x="3769416" y="697742"/>
                </a:cubicBezTo>
                <a:lnTo>
                  <a:pt x="3759390" y="708322"/>
                </a:lnTo>
                <a:lnTo>
                  <a:pt x="3715718" y="616351"/>
                </a:lnTo>
                <a:cubicBezTo>
                  <a:pt x="3614417" y="447777"/>
                  <a:pt x="3432554" y="330094"/>
                  <a:pt x="3218860" y="317391"/>
                </a:cubicBezTo>
                <a:cubicBezTo>
                  <a:pt x="3005165" y="304687"/>
                  <a:pt x="2810214" y="399970"/>
                  <a:pt x="2689006" y="555316"/>
                </a:cubicBezTo>
                <a:lnTo>
                  <a:pt x="2628042" y="651450"/>
                </a:lnTo>
                <a:lnTo>
                  <a:pt x="2620437" y="641181"/>
                </a:lnTo>
                <a:cubicBezTo>
                  <a:pt x="2566970" y="581831"/>
                  <a:pt x="2490481" y="542540"/>
                  <a:pt x="2403644" y="537379"/>
                </a:cubicBezTo>
                <a:cubicBezTo>
                  <a:pt x="2381935" y="536088"/>
                  <a:pt x="2360608" y="536992"/>
                  <a:pt x="2339883" y="539893"/>
                </a:cubicBezTo>
                <a:lnTo>
                  <a:pt x="2327421" y="542901"/>
                </a:lnTo>
                <a:lnTo>
                  <a:pt x="2329064" y="532945"/>
                </a:lnTo>
                <a:cubicBezTo>
                  <a:pt x="2346092" y="255870"/>
                  <a:pt x="2131512" y="17680"/>
                  <a:pt x="1849786" y="9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FBD3B092-4E49-4CE5-8E29-8D4ACDBFDB3F}"/>
              </a:ext>
            </a:extLst>
          </p:cNvPr>
          <p:cNvSpPr/>
          <p:nvPr/>
        </p:nvSpPr>
        <p:spPr>
          <a:xfrm>
            <a:off x="6191141" y="5420818"/>
            <a:ext cx="6007430" cy="1446663"/>
          </a:xfrm>
          <a:custGeom>
            <a:avLst/>
            <a:gdLst>
              <a:gd name="connsiteX0" fmla="*/ 2606035 w 5631977"/>
              <a:gd name="connsiteY0" fmla="*/ 932 h 1446663"/>
              <a:gd name="connsiteX1" fmla="*/ 3077400 w 5631977"/>
              <a:gd name="connsiteY1" fmla="*/ 532945 h 1446663"/>
              <a:gd name="connsiteX2" fmla="*/ 3075784 w 5631977"/>
              <a:gd name="connsiteY2" fmla="*/ 542901 h 1446663"/>
              <a:gd name="connsiteX3" fmla="*/ 3088040 w 5631977"/>
              <a:gd name="connsiteY3" fmla="*/ 539893 h 1446663"/>
              <a:gd name="connsiteX4" fmla="*/ 3150749 w 5631977"/>
              <a:gd name="connsiteY4" fmla="*/ 537379 h 1446663"/>
              <a:gd name="connsiteX5" fmla="*/ 3363962 w 5631977"/>
              <a:gd name="connsiteY5" fmla="*/ 641181 h 1446663"/>
              <a:gd name="connsiteX6" fmla="*/ 3371442 w 5631977"/>
              <a:gd name="connsiteY6" fmla="*/ 651450 h 1446663"/>
              <a:gd name="connsiteX7" fmla="*/ 3431400 w 5631977"/>
              <a:gd name="connsiteY7" fmla="*/ 555316 h 1446663"/>
              <a:gd name="connsiteX8" fmla="*/ 3952506 w 5631977"/>
              <a:gd name="connsiteY8" fmla="*/ 317391 h 1446663"/>
              <a:gd name="connsiteX9" fmla="*/ 4441162 w 5631977"/>
              <a:gd name="connsiteY9" fmla="*/ 616351 h 1446663"/>
              <a:gd name="connsiteX10" fmla="*/ 4484113 w 5631977"/>
              <a:gd name="connsiteY10" fmla="*/ 708322 h 1446663"/>
              <a:gd name="connsiteX11" fmla="*/ 4493974 w 5631977"/>
              <a:gd name="connsiteY11" fmla="*/ 697742 h 1446663"/>
              <a:gd name="connsiteX12" fmla="*/ 4689190 w 5631977"/>
              <a:gd name="connsiteY12" fmla="*/ 630368 h 1446663"/>
              <a:gd name="connsiteX13" fmla="*/ 4942248 w 5631977"/>
              <a:gd name="connsiteY13" fmla="*/ 915985 h 1446663"/>
              <a:gd name="connsiteX14" fmla="*/ 4938802 w 5631977"/>
              <a:gd name="connsiteY14" fmla="*/ 928958 h 1446663"/>
              <a:gd name="connsiteX15" fmla="*/ 4964118 w 5631977"/>
              <a:gd name="connsiteY15" fmla="*/ 910519 h 1446663"/>
              <a:gd name="connsiteX16" fmla="*/ 5310826 w 5631977"/>
              <a:gd name="connsiteY16" fmla="*/ 827112 h 1446663"/>
              <a:gd name="connsiteX17" fmla="*/ 5627236 w 5631977"/>
              <a:gd name="connsiteY17" fmla="*/ 938571 h 1446663"/>
              <a:gd name="connsiteX18" fmla="*/ 5631977 w 5631977"/>
              <a:gd name="connsiteY18" fmla="*/ 942633 h 1446663"/>
              <a:gd name="connsiteX19" fmla="*/ 5631977 w 5631977"/>
              <a:gd name="connsiteY19" fmla="*/ 1032076 h 1446663"/>
              <a:gd name="connsiteX20" fmla="*/ 5631976 w 5631977"/>
              <a:gd name="connsiteY20" fmla="*/ 1032076 h 1446663"/>
              <a:gd name="connsiteX21" fmla="*/ 5631976 w 5631977"/>
              <a:gd name="connsiteY21" fmla="*/ 1446663 h 1446663"/>
              <a:gd name="connsiteX22" fmla="*/ 0 w 5631977"/>
              <a:gd name="connsiteY22" fmla="*/ 1446663 h 1446663"/>
              <a:gd name="connsiteX23" fmla="*/ 8724 w 5631977"/>
              <a:gd name="connsiteY23" fmla="*/ 1376308 h 1446663"/>
              <a:gd name="connsiteX24" fmla="*/ 310392 w 5631977"/>
              <a:gd name="connsiteY24" fmla="*/ 947438 h 1446663"/>
              <a:gd name="connsiteX25" fmla="*/ 333856 w 5631977"/>
              <a:gd name="connsiteY25" fmla="*/ 936480 h 1446663"/>
              <a:gd name="connsiteX26" fmla="*/ 326243 w 5631977"/>
              <a:gd name="connsiteY26" fmla="*/ 870171 h 1446663"/>
              <a:gd name="connsiteX27" fmla="*/ 808376 w 5631977"/>
              <a:gd name="connsiteY27" fmla="*/ 443000 h 1446663"/>
              <a:gd name="connsiteX28" fmla="*/ 1173265 w 5631977"/>
              <a:gd name="connsiteY28" fmla="*/ 666240 h 1446663"/>
              <a:gd name="connsiteX29" fmla="*/ 1196928 w 5631977"/>
              <a:gd name="connsiteY29" fmla="*/ 716907 h 1446663"/>
              <a:gd name="connsiteX30" fmla="*/ 1220077 w 5631977"/>
              <a:gd name="connsiteY30" fmla="*/ 700046 h 1446663"/>
              <a:gd name="connsiteX31" fmla="*/ 1373446 w 5631977"/>
              <a:gd name="connsiteY31" fmla="*/ 663150 h 1446663"/>
              <a:gd name="connsiteX32" fmla="*/ 1521255 w 5631977"/>
              <a:gd name="connsiteY32" fmla="*/ 718251 h 1446663"/>
              <a:gd name="connsiteX33" fmla="*/ 1526941 w 5631977"/>
              <a:gd name="connsiteY33" fmla="*/ 723551 h 1446663"/>
              <a:gd name="connsiteX34" fmla="*/ 1545086 w 5631977"/>
              <a:gd name="connsiteY34" fmla="*/ 675544 h 1446663"/>
              <a:gd name="connsiteX35" fmla="*/ 1912823 w 5631977"/>
              <a:gd name="connsiteY35" fmla="*/ 462552 h 1446663"/>
              <a:gd name="connsiteX36" fmla="*/ 2060365 w 5631977"/>
              <a:gd name="connsiteY36" fmla="*/ 501736 h 1446663"/>
              <a:gd name="connsiteX37" fmla="*/ 2075584 w 5631977"/>
              <a:gd name="connsiteY37" fmla="*/ 511227 h 1446663"/>
              <a:gd name="connsiteX38" fmla="*/ 2074023 w 5631977"/>
              <a:gd name="connsiteY38" fmla="*/ 472296 h 1446663"/>
              <a:gd name="connsiteX39" fmla="*/ 2606035 w 5631977"/>
              <a:gd name="connsiteY39" fmla="*/ 932 h 144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31977" h="1446663">
                <a:moveTo>
                  <a:pt x="2606035" y="932"/>
                </a:moveTo>
                <a:cubicBezTo>
                  <a:pt x="2883110" y="17680"/>
                  <a:pt x="3094147" y="255870"/>
                  <a:pt x="3077400" y="532945"/>
                </a:cubicBezTo>
                <a:lnTo>
                  <a:pt x="3075784" y="542901"/>
                </a:lnTo>
                <a:lnTo>
                  <a:pt x="3088040" y="539893"/>
                </a:lnTo>
                <a:cubicBezTo>
                  <a:pt x="3108423" y="536992"/>
                  <a:pt x="3129398" y="536088"/>
                  <a:pt x="3150749" y="537379"/>
                </a:cubicBezTo>
                <a:cubicBezTo>
                  <a:pt x="3236152" y="542540"/>
                  <a:pt x="3311378" y="581831"/>
                  <a:pt x="3363962" y="641181"/>
                </a:cubicBezTo>
                <a:lnTo>
                  <a:pt x="3371442" y="651450"/>
                </a:lnTo>
                <a:lnTo>
                  <a:pt x="3431400" y="555316"/>
                </a:lnTo>
                <a:cubicBezTo>
                  <a:pt x="3550608" y="399970"/>
                  <a:pt x="3742339" y="304687"/>
                  <a:pt x="3952506" y="317391"/>
                </a:cubicBezTo>
                <a:cubicBezTo>
                  <a:pt x="4162673" y="330094"/>
                  <a:pt x="4341534" y="447777"/>
                  <a:pt x="4441162" y="616351"/>
                </a:cubicBezTo>
                <a:lnTo>
                  <a:pt x="4484113" y="708322"/>
                </a:lnTo>
                <a:lnTo>
                  <a:pt x="4493974" y="697742"/>
                </a:lnTo>
                <a:cubicBezTo>
                  <a:pt x="4545660" y="651949"/>
                  <a:pt x="4614816" y="625872"/>
                  <a:pt x="4689190" y="630368"/>
                </a:cubicBezTo>
                <a:cubicBezTo>
                  <a:pt x="4837941" y="639359"/>
                  <a:pt x="4951238" y="767234"/>
                  <a:pt x="4942248" y="915985"/>
                </a:cubicBezTo>
                <a:lnTo>
                  <a:pt x="4938802" y="928958"/>
                </a:lnTo>
                <a:lnTo>
                  <a:pt x="4964118" y="910519"/>
                </a:lnTo>
                <a:cubicBezTo>
                  <a:pt x="5065262" y="850742"/>
                  <a:pt x="5184726" y="819489"/>
                  <a:pt x="5310826" y="827112"/>
                </a:cubicBezTo>
                <a:cubicBezTo>
                  <a:pt x="5429045" y="834257"/>
                  <a:pt x="5537358" y="874619"/>
                  <a:pt x="5627236" y="938571"/>
                </a:cubicBezTo>
                <a:lnTo>
                  <a:pt x="5631977" y="942633"/>
                </a:lnTo>
                <a:lnTo>
                  <a:pt x="5631977" y="1032076"/>
                </a:lnTo>
                <a:lnTo>
                  <a:pt x="5631976" y="1032076"/>
                </a:lnTo>
                <a:lnTo>
                  <a:pt x="5631976" y="1446663"/>
                </a:lnTo>
                <a:lnTo>
                  <a:pt x="0" y="1446663"/>
                </a:lnTo>
                <a:lnTo>
                  <a:pt x="8724" y="1376308"/>
                </a:lnTo>
                <a:cubicBezTo>
                  <a:pt x="43480" y="1192427"/>
                  <a:pt x="156628" y="1038314"/>
                  <a:pt x="310392" y="947438"/>
                </a:cubicBezTo>
                <a:lnTo>
                  <a:pt x="333856" y="936480"/>
                </a:lnTo>
                <a:lnTo>
                  <a:pt x="326243" y="870171"/>
                </a:lnTo>
                <a:cubicBezTo>
                  <a:pt x="341420" y="619073"/>
                  <a:pt x="557278" y="427823"/>
                  <a:pt x="808376" y="443000"/>
                </a:cubicBezTo>
                <a:cubicBezTo>
                  <a:pt x="965313" y="452486"/>
                  <a:pt x="1098871" y="540363"/>
                  <a:pt x="1173265" y="666240"/>
                </a:cubicBezTo>
                <a:lnTo>
                  <a:pt x="1196928" y="716907"/>
                </a:lnTo>
                <a:lnTo>
                  <a:pt x="1220077" y="700046"/>
                </a:lnTo>
                <a:cubicBezTo>
                  <a:pt x="1264820" y="673603"/>
                  <a:pt x="1317666" y="659778"/>
                  <a:pt x="1373446" y="663150"/>
                </a:cubicBezTo>
                <a:cubicBezTo>
                  <a:pt x="1429228" y="666521"/>
                  <a:pt x="1480023" y="686611"/>
                  <a:pt x="1521255" y="718251"/>
                </a:cubicBezTo>
                <a:lnTo>
                  <a:pt x="1526941" y="723551"/>
                </a:lnTo>
                <a:lnTo>
                  <a:pt x="1545086" y="675544"/>
                </a:lnTo>
                <a:cubicBezTo>
                  <a:pt x="1611663" y="541340"/>
                  <a:pt x="1753879" y="452945"/>
                  <a:pt x="1912823" y="462552"/>
                </a:cubicBezTo>
                <a:cubicBezTo>
                  <a:pt x="1965805" y="465755"/>
                  <a:pt x="2015630" y="479543"/>
                  <a:pt x="2060365" y="501736"/>
                </a:cubicBezTo>
                <a:lnTo>
                  <a:pt x="2075584" y="511227"/>
                </a:lnTo>
                <a:lnTo>
                  <a:pt x="2074023" y="472296"/>
                </a:lnTo>
                <a:cubicBezTo>
                  <a:pt x="2090770" y="195221"/>
                  <a:pt x="2328960" y="-15816"/>
                  <a:pt x="2606035" y="9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1984A504-59A0-4329-A78F-4EDA59FEDB5B}"/>
              </a:ext>
            </a:extLst>
          </p:cNvPr>
          <p:cNvSpPr/>
          <p:nvPr/>
        </p:nvSpPr>
        <p:spPr>
          <a:xfrm>
            <a:off x="9416602" y="6634766"/>
            <a:ext cx="182880" cy="1803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02725A9-95D3-4289-883F-1BC69221718F}"/>
              </a:ext>
            </a:extLst>
          </p:cNvPr>
          <p:cNvSpPr/>
          <p:nvPr/>
        </p:nvSpPr>
        <p:spPr>
          <a:xfrm>
            <a:off x="11279747" y="5600164"/>
            <a:ext cx="182880" cy="1803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25583508-1F37-4D9E-AC01-42091724575C}"/>
              </a:ext>
            </a:extLst>
          </p:cNvPr>
          <p:cNvSpPr/>
          <p:nvPr/>
        </p:nvSpPr>
        <p:spPr>
          <a:xfrm>
            <a:off x="0" y="6203324"/>
            <a:ext cx="182880" cy="1803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DD8773E1-3536-4599-8823-E5B5C49D86B1}"/>
              </a:ext>
            </a:extLst>
          </p:cNvPr>
          <p:cNvSpPr/>
          <p:nvPr/>
        </p:nvSpPr>
        <p:spPr>
          <a:xfrm>
            <a:off x="6057364" y="5990823"/>
            <a:ext cx="182880" cy="1803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3424353F-E49B-499E-ABD1-177CA0CDEFAF}"/>
              </a:ext>
            </a:extLst>
          </p:cNvPr>
          <p:cNvSpPr/>
          <p:nvPr/>
        </p:nvSpPr>
        <p:spPr>
          <a:xfrm>
            <a:off x="6349280" y="5899383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4BED7B10-2659-46E1-A051-B8605876263C}"/>
              </a:ext>
            </a:extLst>
          </p:cNvPr>
          <p:cNvSpPr/>
          <p:nvPr/>
        </p:nvSpPr>
        <p:spPr>
          <a:xfrm>
            <a:off x="10790345" y="65890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0F84255-E52B-4FCE-8802-9683E8CBEE19}"/>
              </a:ext>
            </a:extLst>
          </p:cNvPr>
          <p:cNvSpPr/>
          <p:nvPr/>
        </p:nvSpPr>
        <p:spPr>
          <a:xfrm>
            <a:off x="523526" y="658904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E0723999-FCA5-4307-BE5C-098FB1486F82}"/>
              </a:ext>
            </a:extLst>
          </p:cNvPr>
          <p:cNvSpPr/>
          <p:nvPr/>
        </p:nvSpPr>
        <p:spPr>
          <a:xfrm>
            <a:off x="5954329" y="4870576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DF7FAB-7F1A-478D-8A8E-5053AA8A3FB2}"/>
              </a:ext>
            </a:extLst>
          </p:cNvPr>
          <p:cNvSpPr/>
          <p:nvPr/>
        </p:nvSpPr>
        <p:spPr>
          <a:xfrm>
            <a:off x="2661411" y="6812280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7" name="Graphic 507">
            <a:extLst>
              <a:ext uri="{FF2B5EF4-FFF2-40B4-BE49-F238E27FC236}">
                <a16:creationId xmlns:a16="http://schemas.microsoft.com/office/drawing/2014/main" id="{0DD06ACE-73F3-4A14-9E66-678F4980BF81}"/>
              </a:ext>
            </a:extLst>
          </p:cNvPr>
          <p:cNvGrpSpPr/>
          <p:nvPr/>
        </p:nvGrpSpPr>
        <p:grpSpPr>
          <a:xfrm>
            <a:off x="11406722" y="5087296"/>
            <a:ext cx="1360820" cy="1517630"/>
            <a:chOff x="5929281" y="3243262"/>
            <a:chExt cx="328838" cy="375503"/>
          </a:xfrm>
        </p:grpSpPr>
        <p:grpSp>
          <p:nvGrpSpPr>
            <p:cNvPr id="368" name="Graphic 507">
              <a:extLst>
                <a:ext uri="{FF2B5EF4-FFF2-40B4-BE49-F238E27FC236}">
                  <a16:creationId xmlns:a16="http://schemas.microsoft.com/office/drawing/2014/main" id="{5F1ED167-D16F-413C-8059-8A0538026AD3}"/>
                </a:ext>
              </a:extLst>
            </p:cNvPr>
            <p:cNvGrpSpPr/>
            <p:nvPr/>
          </p:nvGrpSpPr>
          <p:grpSpPr>
            <a:xfrm>
              <a:off x="5929281" y="3243271"/>
              <a:ext cx="328838" cy="375493"/>
              <a:chOff x="5929281" y="3243271"/>
              <a:chExt cx="328838" cy="375493"/>
            </a:xfrm>
            <a:solidFill>
              <a:srgbClr val="E54545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468EA2CB-6C1E-410F-96C9-DFB1F97B5C13}"/>
                  </a:ext>
                </a:extLst>
              </p:cNvPr>
              <p:cNvSpPr/>
              <p:nvPr/>
            </p:nvSpPr>
            <p:spPr>
              <a:xfrm>
                <a:off x="5947648" y="3277974"/>
                <a:ext cx="26836" cy="41990"/>
              </a:xfrm>
              <a:custGeom>
                <a:avLst/>
                <a:gdLst>
                  <a:gd name="connsiteX0" fmla="*/ 332 w 26836"/>
                  <a:gd name="connsiteY0" fmla="*/ 11770 h 41990"/>
                  <a:gd name="connsiteX1" fmla="*/ 5285 w 26836"/>
                  <a:gd name="connsiteY1" fmla="*/ 1959 h 41990"/>
                  <a:gd name="connsiteX2" fmla="*/ 15572 w 26836"/>
                  <a:gd name="connsiteY2" fmla="*/ 1768 h 41990"/>
                  <a:gd name="connsiteX3" fmla="*/ 19001 w 26836"/>
                  <a:gd name="connsiteY3" fmla="*/ 15484 h 41990"/>
                  <a:gd name="connsiteX4" fmla="*/ 26716 w 26836"/>
                  <a:gd name="connsiteY4" fmla="*/ 30343 h 41990"/>
                  <a:gd name="connsiteX5" fmla="*/ 24145 w 26836"/>
                  <a:gd name="connsiteY5" fmla="*/ 38821 h 41990"/>
                  <a:gd name="connsiteX6" fmla="*/ 6142 w 26836"/>
                  <a:gd name="connsiteY6" fmla="*/ 34058 h 41990"/>
                  <a:gd name="connsiteX7" fmla="*/ 332 w 26836"/>
                  <a:gd name="connsiteY7" fmla="*/ 11770 h 4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836" h="41990">
                    <a:moveTo>
                      <a:pt x="332" y="11770"/>
                    </a:moveTo>
                    <a:cubicBezTo>
                      <a:pt x="904" y="8055"/>
                      <a:pt x="2332" y="4340"/>
                      <a:pt x="5285" y="1959"/>
                    </a:cubicBezTo>
                    <a:cubicBezTo>
                      <a:pt x="8238" y="-422"/>
                      <a:pt x="12905" y="-803"/>
                      <a:pt x="15572" y="1768"/>
                    </a:cubicBezTo>
                    <a:cubicBezTo>
                      <a:pt x="19001" y="5102"/>
                      <a:pt x="17668" y="10817"/>
                      <a:pt x="19001" y="15484"/>
                    </a:cubicBezTo>
                    <a:cubicBezTo>
                      <a:pt x="20525" y="20914"/>
                      <a:pt x="25859" y="24819"/>
                      <a:pt x="26716" y="30343"/>
                    </a:cubicBezTo>
                    <a:cubicBezTo>
                      <a:pt x="27193" y="33391"/>
                      <a:pt x="26240" y="36535"/>
                      <a:pt x="24145" y="38821"/>
                    </a:cubicBezTo>
                    <a:cubicBezTo>
                      <a:pt x="17668" y="45774"/>
                      <a:pt x="10524" y="39964"/>
                      <a:pt x="6142" y="34058"/>
                    </a:cubicBezTo>
                    <a:cubicBezTo>
                      <a:pt x="1380" y="27772"/>
                      <a:pt x="-906" y="19580"/>
                      <a:pt x="332" y="11770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F8233051-94AB-4C1E-BD6E-7477B16C4A2B}"/>
                  </a:ext>
                </a:extLst>
              </p:cNvPr>
              <p:cNvSpPr/>
              <p:nvPr/>
            </p:nvSpPr>
            <p:spPr>
              <a:xfrm>
                <a:off x="5929281" y="3278633"/>
                <a:ext cx="288984" cy="309474"/>
              </a:xfrm>
              <a:custGeom>
                <a:avLst/>
                <a:gdLst>
                  <a:gd name="connsiteX0" fmla="*/ 130047 w 288984"/>
                  <a:gd name="connsiteY0" fmla="*/ 261332 h 309474"/>
                  <a:gd name="connsiteX1" fmla="*/ 94233 w 288984"/>
                  <a:gd name="connsiteY1" fmla="*/ 198848 h 309474"/>
                  <a:gd name="connsiteX2" fmla="*/ 32035 w 288984"/>
                  <a:gd name="connsiteY2" fmla="*/ 138936 h 309474"/>
                  <a:gd name="connsiteX3" fmla="*/ 5460 w 288984"/>
                  <a:gd name="connsiteY3" fmla="*/ 99026 h 309474"/>
                  <a:gd name="connsiteX4" fmla="*/ 4984 w 288984"/>
                  <a:gd name="connsiteY4" fmla="*/ 54354 h 309474"/>
                  <a:gd name="connsiteX5" fmla="*/ 83089 w 288984"/>
                  <a:gd name="connsiteY5" fmla="*/ 4824 h 309474"/>
                  <a:gd name="connsiteX6" fmla="*/ 136238 w 288984"/>
                  <a:gd name="connsiteY6" fmla="*/ 823 h 309474"/>
                  <a:gd name="connsiteX7" fmla="*/ 182530 w 288984"/>
                  <a:gd name="connsiteY7" fmla="*/ 13206 h 309474"/>
                  <a:gd name="connsiteX8" fmla="*/ 263016 w 288984"/>
                  <a:gd name="connsiteY8" fmla="*/ 84357 h 309474"/>
                  <a:gd name="connsiteX9" fmla="*/ 281399 w 288984"/>
                  <a:gd name="connsiteY9" fmla="*/ 232566 h 309474"/>
                  <a:gd name="connsiteX10" fmla="*/ 246538 w 288984"/>
                  <a:gd name="connsiteY10" fmla="*/ 290478 h 309474"/>
                  <a:gd name="connsiteX11" fmla="*/ 195388 w 288984"/>
                  <a:gd name="connsiteY11" fmla="*/ 309433 h 309474"/>
                  <a:gd name="connsiteX12" fmla="*/ 182911 w 288984"/>
                  <a:gd name="connsiteY12" fmla="*/ 307623 h 309474"/>
                  <a:gd name="connsiteX13" fmla="*/ 130047 w 288984"/>
                  <a:gd name="connsiteY13" fmla="*/ 261332 h 30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984" h="309474">
                    <a:moveTo>
                      <a:pt x="130047" y="261332"/>
                    </a:moveTo>
                    <a:cubicBezTo>
                      <a:pt x="117760" y="240663"/>
                      <a:pt x="108806" y="217898"/>
                      <a:pt x="94233" y="198848"/>
                    </a:cubicBezTo>
                    <a:cubicBezTo>
                      <a:pt x="76707" y="175893"/>
                      <a:pt x="52132" y="159605"/>
                      <a:pt x="32035" y="138936"/>
                    </a:cubicBezTo>
                    <a:cubicBezTo>
                      <a:pt x="20890" y="127506"/>
                      <a:pt x="11175" y="114075"/>
                      <a:pt x="5460" y="99026"/>
                    </a:cubicBezTo>
                    <a:cubicBezTo>
                      <a:pt x="602" y="86262"/>
                      <a:pt x="-3684" y="65974"/>
                      <a:pt x="4984" y="54354"/>
                    </a:cubicBezTo>
                    <a:cubicBezTo>
                      <a:pt x="23462" y="29493"/>
                      <a:pt x="53466" y="12444"/>
                      <a:pt x="83089" y="4824"/>
                    </a:cubicBezTo>
                    <a:cubicBezTo>
                      <a:pt x="100424" y="347"/>
                      <a:pt x="118522" y="-1082"/>
                      <a:pt x="136238" y="823"/>
                    </a:cubicBezTo>
                    <a:cubicBezTo>
                      <a:pt x="152240" y="2538"/>
                      <a:pt x="167861" y="6824"/>
                      <a:pt x="182530" y="13206"/>
                    </a:cubicBezTo>
                    <a:cubicBezTo>
                      <a:pt x="215772" y="27779"/>
                      <a:pt x="244347" y="53115"/>
                      <a:pt x="263016" y="84357"/>
                    </a:cubicBezTo>
                    <a:cubicBezTo>
                      <a:pt x="289210" y="128363"/>
                      <a:pt x="296068" y="183417"/>
                      <a:pt x="281399" y="232566"/>
                    </a:cubicBezTo>
                    <a:cubicBezTo>
                      <a:pt x="274827" y="254474"/>
                      <a:pt x="263873" y="275524"/>
                      <a:pt x="246538" y="290478"/>
                    </a:cubicBezTo>
                    <a:cubicBezTo>
                      <a:pt x="232441" y="302671"/>
                      <a:pt x="213772" y="310100"/>
                      <a:pt x="195388" y="309433"/>
                    </a:cubicBezTo>
                    <a:cubicBezTo>
                      <a:pt x="191197" y="309243"/>
                      <a:pt x="187006" y="308671"/>
                      <a:pt x="182911" y="307623"/>
                    </a:cubicBezTo>
                    <a:cubicBezTo>
                      <a:pt x="159670" y="301623"/>
                      <a:pt x="142429" y="282001"/>
                      <a:pt x="130047" y="261332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453D6B1-93E8-4D03-AA82-3E7B586A0E2E}"/>
                  </a:ext>
                </a:extLst>
              </p:cNvPr>
              <p:cNvSpPr/>
              <p:nvPr/>
            </p:nvSpPr>
            <p:spPr>
              <a:xfrm>
                <a:off x="6145584" y="3271820"/>
                <a:ext cx="41122" cy="56954"/>
              </a:xfrm>
              <a:custGeom>
                <a:avLst/>
                <a:gdLst>
                  <a:gd name="connsiteX0" fmla="*/ 21376 w 41122"/>
                  <a:gd name="connsiteY0" fmla="*/ 3732 h 56954"/>
                  <a:gd name="connsiteX1" fmla="*/ 30996 w 41122"/>
                  <a:gd name="connsiteY1" fmla="*/ 17 h 56954"/>
                  <a:gd name="connsiteX2" fmla="*/ 39950 w 41122"/>
                  <a:gd name="connsiteY2" fmla="*/ 4208 h 56954"/>
                  <a:gd name="connsiteX3" fmla="*/ 37759 w 41122"/>
                  <a:gd name="connsiteY3" fmla="*/ 18686 h 56954"/>
                  <a:gd name="connsiteX4" fmla="*/ 28139 w 41122"/>
                  <a:gd name="connsiteY4" fmla="*/ 35355 h 56954"/>
                  <a:gd name="connsiteX5" fmla="*/ 19090 w 41122"/>
                  <a:gd name="connsiteY5" fmla="*/ 50690 h 56954"/>
                  <a:gd name="connsiteX6" fmla="*/ 14327 w 41122"/>
                  <a:gd name="connsiteY6" fmla="*/ 56119 h 56954"/>
                  <a:gd name="connsiteX7" fmla="*/ 1469 w 41122"/>
                  <a:gd name="connsiteY7" fmla="*/ 52023 h 56954"/>
                  <a:gd name="connsiteX8" fmla="*/ 992 w 41122"/>
                  <a:gd name="connsiteY8" fmla="*/ 35259 h 56954"/>
                  <a:gd name="connsiteX9" fmla="*/ 21376 w 41122"/>
                  <a:gd name="connsiteY9" fmla="*/ 3732 h 5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122" h="56954">
                    <a:moveTo>
                      <a:pt x="21376" y="3732"/>
                    </a:moveTo>
                    <a:cubicBezTo>
                      <a:pt x="24329" y="1827"/>
                      <a:pt x="27567" y="303"/>
                      <a:pt x="30996" y="17"/>
                    </a:cubicBezTo>
                    <a:cubicBezTo>
                      <a:pt x="34425" y="-174"/>
                      <a:pt x="38140" y="1255"/>
                      <a:pt x="39950" y="4208"/>
                    </a:cubicBezTo>
                    <a:cubicBezTo>
                      <a:pt x="42617" y="8589"/>
                      <a:pt x="40235" y="14209"/>
                      <a:pt x="37759" y="18686"/>
                    </a:cubicBezTo>
                    <a:cubicBezTo>
                      <a:pt x="34711" y="24306"/>
                      <a:pt x="31377" y="29830"/>
                      <a:pt x="28139" y="35355"/>
                    </a:cubicBezTo>
                    <a:cubicBezTo>
                      <a:pt x="25091" y="40498"/>
                      <a:pt x="22138" y="45546"/>
                      <a:pt x="19090" y="50690"/>
                    </a:cubicBezTo>
                    <a:cubicBezTo>
                      <a:pt x="17852" y="52785"/>
                      <a:pt x="16518" y="54976"/>
                      <a:pt x="14327" y="56119"/>
                    </a:cubicBezTo>
                    <a:cubicBezTo>
                      <a:pt x="10232" y="58310"/>
                      <a:pt x="3659" y="55929"/>
                      <a:pt x="1469" y="52023"/>
                    </a:cubicBezTo>
                    <a:cubicBezTo>
                      <a:pt x="-1008" y="47642"/>
                      <a:pt x="230" y="39831"/>
                      <a:pt x="992" y="35259"/>
                    </a:cubicBezTo>
                    <a:cubicBezTo>
                      <a:pt x="3278" y="22686"/>
                      <a:pt x="10517" y="10780"/>
                      <a:pt x="21376" y="3732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8E9B024F-0739-4F52-9C26-31AD6C0026A8}"/>
                  </a:ext>
                </a:extLst>
              </p:cNvPr>
              <p:cNvSpPr/>
              <p:nvPr/>
            </p:nvSpPr>
            <p:spPr>
              <a:xfrm>
                <a:off x="6019680" y="3502514"/>
                <a:ext cx="35806" cy="38709"/>
              </a:xfrm>
              <a:custGeom>
                <a:avLst/>
                <a:gdLst>
                  <a:gd name="connsiteX0" fmla="*/ 23265 w 35806"/>
                  <a:gd name="connsiteY0" fmla="*/ 22497 h 38709"/>
                  <a:gd name="connsiteX1" fmla="*/ 17931 w 35806"/>
                  <a:gd name="connsiteY1" fmla="*/ 32974 h 38709"/>
                  <a:gd name="connsiteX2" fmla="*/ 8310 w 35806"/>
                  <a:gd name="connsiteY2" fmla="*/ 38689 h 38709"/>
                  <a:gd name="connsiteX3" fmla="*/ 405 w 35806"/>
                  <a:gd name="connsiteY3" fmla="*/ 31260 h 38709"/>
                  <a:gd name="connsiteX4" fmla="*/ 1643 w 35806"/>
                  <a:gd name="connsiteY4" fmla="*/ 19925 h 38709"/>
                  <a:gd name="connsiteX5" fmla="*/ 11168 w 35806"/>
                  <a:gd name="connsiteY5" fmla="*/ 6019 h 38709"/>
                  <a:gd name="connsiteX6" fmla="*/ 20788 w 35806"/>
                  <a:gd name="connsiteY6" fmla="*/ 494 h 38709"/>
                  <a:gd name="connsiteX7" fmla="*/ 31551 w 35806"/>
                  <a:gd name="connsiteY7" fmla="*/ 2018 h 38709"/>
                  <a:gd name="connsiteX8" fmla="*/ 34314 w 35806"/>
                  <a:gd name="connsiteY8" fmla="*/ 12210 h 38709"/>
                  <a:gd name="connsiteX9" fmla="*/ 23265 w 35806"/>
                  <a:gd name="connsiteY9" fmla="*/ 22497 h 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06" h="38709">
                    <a:moveTo>
                      <a:pt x="23265" y="22497"/>
                    </a:moveTo>
                    <a:cubicBezTo>
                      <a:pt x="21264" y="25926"/>
                      <a:pt x="20026" y="29736"/>
                      <a:pt x="17931" y="32974"/>
                    </a:cubicBezTo>
                    <a:cubicBezTo>
                      <a:pt x="15740" y="36213"/>
                      <a:pt x="12216" y="38975"/>
                      <a:pt x="8310" y="38689"/>
                    </a:cubicBezTo>
                    <a:cubicBezTo>
                      <a:pt x="4500" y="38404"/>
                      <a:pt x="1357" y="34975"/>
                      <a:pt x="405" y="31260"/>
                    </a:cubicBezTo>
                    <a:cubicBezTo>
                      <a:pt x="-548" y="27545"/>
                      <a:pt x="309" y="23545"/>
                      <a:pt x="1643" y="19925"/>
                    </a:cubicBezTo>
                    <a:cubicBezTo>
                      <a:pt x="3738" y="14686"/>
                      <a:pt x="6977" y="9829"/>
                      <a:pt x="11168" y="6019"/>
                    </a:cubicBezTo>
                    <a:cubicBezTo>
                      <a:pt x="13930" y="3542"/>
                      <a:pt x="17169" y="1351"/>
                      <a:pt x="20788" y="494"/>
                    </a:cubicBezTo>
                    <a:cubicBezTo>
                      <a:pt x="24408" y="-458"/>
                      <a:pt x="28408" y="-77"/>
                      <a:pt x="31551" y="2018"/>
                    </a:cubicBezTo>
                    <a:cubicBezTo>
                      <a:pt x="34599" y="4114"/>
                      <a:pt x="37743" y="9638"/>
                      <a:pt x="34314" y="12210"/>
                    </a:cubicBezTo>
                    <a:cubicBezTo>
                      <a:pt x="29932" y="15353"/>
                      <a:pt x="26122" y="17639"/>
                      <a:pt x="23265" y="22497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E2BE3E34-CCC9-427B-8CB2-6305EBBB3894}"/>
                  </a:ext>
                </a:extLst>
              </p:cNvPr>
              <p:cNvSpPr/>
              <p:nvPr/>
            </p:nvSpPr>
            <p:spPr>
              <a:xfrm>
                <a:off x="5941958" y="3421499"/>
                <a:ext cx="40083" cy="43727"/>
              </a:xfrm>
              <a:custGeom>
                <a:avLst/>
                <a:gdLst>
                  <a:gd name="connsiteX0" fmla="*/ 21834 w 40083"/>
                  <a:gd name="connsiteY0" fmla="*/ 36837 h 43727"/>
                  <a:gd name="connsiteX1" fmla="*/ 10785 w 40083"/>
                  <a:gd name="connsiteY1" fmla="*/ 43695 h 43727"/>
                  <a:gd name="connsiteX2" fmla="*/ 1831 w 40083"/>
                  <a:gd name="connsiteY2" fmla="*/ 39599 h 43727"/>
                  <a:gd name="connsiteX3" fmla="*/ 784 w 40083"/>
                  <a:gd name="connsiteY3" fmla="*/ 29789 h 43727"/>
                  <a:gd name="connsiteX4" fmla="*/ 8023 w 40083"/>
                  <a:gd name="connsiteY4" fmla="*/ 22550 h 43727"/>
                  <a:gd name="connsiteX5" fmla="*/ 16690 w 40083"/>
                  <a:gd name="connsiteY5" fmla="*/ 16835 h 43727"/>
                  <a:gd name="connsiteX6" fmla="*/ 22977 w 40083"/>
                  <a:gd name="connsiteY6" fmla="*/ 7976 h 43727"/>
                  <a:gd name="connsiteX7" fmla="*/ 31168 w 40083"/>
                  <a:gd name="connsiteY7" fmla="*/ 452 h 43727"/>
                  <a:gd name="connsiteX8" fmla="*/ 39550 w 40083"/>
                  <a:gd name="connsiteY8" fmla="*/ 2547 h 43727"/>
                  <a:gd name="connsiteX9" fmla="*/ 37550 w 40083"/>
                  <a:gd name="connsiteY9" fmla="*/ 12358 h 43727"/>
                  <a:gd name="connsiteX10" fmla="*/ 31264 w 40083"/>
                  <a:gd name="connsiteY10" fmla="*/ 24359 h 43727"/>
                  <a:gd name="connsiteX11" fmla="*/ 21834 w 40083"/>
                  <a:gd name="connsiteY11" fmla="*/ 36837 h 4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083" h="43727">
                    <a:moveTo>
                      <a:pt x="21834" y="36837"/>
                    </a:moveTo>
                    <a:cubicBezTo>
                      <a:pt x="18786" y="40076"/>
                      <a:pt x="15166" y="43314"/>
                      <a:pt x="10785" y="43695"/>
                    </a:cubicBezTo>
                    <a:cubicBezTo>
                      <a:pt x="7356" y="43981"/>
                      <a:pt x="3832" y="42362"/>
                      <a:pt x="1831" y="39599"/>
                    </a:cubicBezTo>
                    <a:cubicBezTo>
                      <a:pt x="-169" y="36837"/>
                      <a:pt x="-550" y="32932"/>
                      <a:pt x="784" y="29789"/>
                    </a:cubicBezTo>
                    <a:cubicBezTo>
                      <a:pt x="2117" y="26645"/>
                      <a:pt x="5070" y="24359"/>
                      <a:pt x="8023" y="22550"/>
                    </a:cubicBezTo>
                    <a:cubicBezTo>
                      <a:pt x="10975" y="20740"/>
                      <a:pt x="14214" y="19216"/>
                      <a:pt x="16690" y="16835"/>
                    </a:cubicBezTo>
                    <a:cubicBezTo>
                      <a:pt x="19357" y="14358"/>
                      <a:pt x="21072" y="11024"/>
                      <a:pt x="22977" y="7976"/>
                    </a:cubicBezTo>
                    <a:cubicBezTo>
                      <a:pt x="24977" y="4928"/>
                      <a:pt x="27549" y="1690"/>
                      <a:pt x="31168" y="452"/>
                    </a:cubicBezTo>
                    <a:cubicBezTo>
                      <a:pt x="33835" y="-406"/>
                      <a:pt x="38026" y="-215"/>
                      <a:pt x="39550" y="2547"/>
                    </a:cubicBezTo>
                    <a:cubicBezTo>
                      <a:pt x="41170" y="5500"/>
                      <a:pt x="38693" y="9691"/>
                      <a:pt x="37550" y="12358"/>
                    </a:cubicBezTo>
                    <a:cubicBezTo>
                      <a:pt x="35740" y="16549"/>
                      <a:pt x="33645" y="20549"/>
                      <a:pt x="31264" y="24359"/>
                    </a:cubicBezTo>
                    <a:cubicBezTo>
                      <a:pt x="28501" y="28836"/>
                      <a:pt x="25358" y="33027"/>
                      <a:pt x="21834" y="36837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013E552-EB67-4513-AA0F-88154B08B014}"/>
                  </a:ext>
                </a:extLst>
              </p:cNvPr>
              <p:cNvSpPr/>
              <p:nvPr/>
            </p:nvSpPr>
            <p:spPr>
              <a:xfrm>
                <a:off x="6202148" y="3395610"/>
                <a:ext cx="55970" cy="28026"/>
              </a:xfrm>
              <a:custGeom>
                <a:avLst/>
                <a:gdLst>
                  <a:gd name="connsiteX0" fmla="*/ 35964 w 55970"/>
                  <a:gd name="connsiteY0" fmla="*/ 26531 h 28026"/>
                  <a:gd name="connsiteX1" fmla="*/ 51299 w 55970"/>
                  <a:gd name="connsiteY1" fmla="*/ 20435 h 28026"/>
                  <a:gd name="connsiteX2" fmla="*/ 54633 w 55970"/>
                  <a:gd name="connsiteY2" fmla="*/ 5386 h 28026"/>
                  <a:gd name="connsiteX3" fmla="*/ 42345 w 55970"/>
                  <a:gd name="connsiteY3" fmla="*/ 52 h 28026"/>
                  <a:gd name="connsiteX4" fmla="*/ 29201 w 55970"/>
                  <a:gd name="connsiteY4" fmla="*/ 4719 h 28026"/>
                  <a:gd name="connsiteX5" fmla="*/ 9198 w 55970"/>
                  <a:gd name="connsiteY5" fmla="*/ 9672 h 28026"/>
                  <a:gd name="connsiteX6" fmla="*/ 340 w 55970"/>
                  <a:gd name="connsiteY6" fmla="*/ 17959 h 28026"/>
                  <a:gd name="connsiteX7" fmla="*/ 35964 w 55970"/>
                  <a:gd name="connsiteY7" fmla="*/ 26531 h 2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70" h="28026">
                    <a:moveTo>
                      <a:pt x="35964" y="26531"/>
                    </a:moveTo>
                    <a:cubicBezTo>
                      <a:pt x="41488" y="25674"/>
                      <a:pt x="47203" y="24245"/>
                      <a:pt x="51299" y="20435"/>
                    </a:cubicBezTo>
                    <a:cubicBezTo>
                      <a:pt x="55490" y="16721"/>
                      <a:pt x="57490" y="10148"/>
                      <a:pt x="54633" y="5386"/>
                    </a:cubicBezTo>
                    <a:cubicBezTo>
                      <a:pt x="52251" y="1385"/>
                      <a:pt x="47013" y="-329"/>
                      <a:pt x="42345" y="52"/>
                    </a:cubicBezTo>
                    <a:cubicBezTo>
                      <a:pt x="37678" y="433"/>
                      <a:pt x="33392" y="2624"/>
                      <a:pt x="29201" y="4719"/>
                    </a:cubicBezTo>
                    <a:cubicBezTo>
                      <a:pt x="22343" y="8243"/>
                      <a:pt x="16818" y="9386"/>
                      <a:pt x="9198" y="9672"/>
                    </a:cubicBezTo>
                    <a:cubicBezTo>
                      <a:pt x="3674" y="9863"/>
                      <a:pt x="-1374" y="11482"/>
                      <a:pt x="340" y="17959"/>
                    </a:cubicBezTo>
                    <a:cubicBezTo>
                      <a:pt x="3864" y="31484"/>
                      <a:pt x="26058" y="27960"/>
                      <a:pt x="35964" y="26531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6651239-A7B9-46B2-9251-3BECAB55722B}"/>
                  </a:ext>
                </a:extLst>
              </p:cNvPr>
              <p:cNvSpPr/>
              <p:nvPr/>
            </p:nvSpPr>
            <p:spPr>
              <a:xfrm>
                <a:off x="6190860" y="3525702"/>
                <a:ext cx="52948" cy="34463"/>
              </a:xfrm>
              <a:custGeom>
                <a:avLst/>
                <a:gdLst>
                  <a:gd name="connsiteX0" fmla="*/ 41251 w 52948"/>
                  <a:gd name="connsiteY0" fmla="*/ 6929 h 34463"/>
                  <a:gd name="connsiteX1" fmla="*/ 49919 w 52948"/>
                  <a:gd name="connsiteY1" fmla="*/ 14168 h 34463"/>
                  <a:gd name="connsiteX2" fmla="*/ 52776 w 52948"/>
                  <a:gd name="connsiteY2" fmla="*/ 24836 h 34463"/>
                  <a:gd name="connsiteX3" fmla="*/ 42965 w 52948"/>
                  <a:gd name="connsiteY3" fmla="*/ 34266 h 34463"/>
                  <a:gd name="connsiteX4" fmla="*/ 30011 w 52948"/>
                  <a:gd name="connsiteY4" fmla="*/ 29408 h 34463"/>
                  <a:gd name="connsiteX5" fmla="*/ 24963 w 52948"/>
                  <a:gd name="connsiteY5" fmla="*/ 22836 h 34463"/>
                  <a:gd name="connsiteX6" fmla="*/ 12581 w 52948"/>
                  <a:gd name="connsiteY6" fmla="*/ 18740 h 34463"/>
                  <a:gd name="connsiteX7" fmla="*/ 1151 w 52948"/>
                  <a:gd name="connsiteY7" fmla="*/ 12930 h 34463"/>
                  <a:gd name="connsiteX8" fmla="*/ 6675 w 52948"/>
                  <a:gd name="connsiteY8" fmla="*/ 643 h 34463"/>
                  <a:gd name="connsiteX9" fmla="*/ 28773 w 52948"/>
                  <a:gd name="connsiteY9" fmla="*/ 1786 h 34463"/>
                  <a:gd name="connsiteX10" fmla="*/ 41251 w 52948"/>
                  <a:gd name="connsiteY10" fmla="*/ 6929 h 3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948" h="34463">
                    <a:moveTo>
                      <a:pt x="41251" y="6929"/>
                    </a:moveTo>
                    <a:cubicBezTo>
                      <a:pt x="44489" y="8834"/>
                      <a:pt x="47633" y="11120"/>
                      <a:pt x="49919" y="14168"/>
                    </a:cubicBezTo>
                    <a:cubicBezTo>
                      <a:pt x="52109" y="17216"/>
                      <a:pt x="53443" y="21122"/>
                      <a:pt x="52776" y="24836"/>
                    </a:cubicBezTo>
                    <a:cubicBezTo>
                      <a:pt x="51919" y="29599"/>
                      <a:pt x="47728" y="33409"/>
                      <a:pt x="42965" y="34266"/>
                    </a:cubicBezTo>
                    <a:cubicBezTo>
                      <a:pt x="38203" y="35123"/>
                      <a:pt x="33155" y="33123"/>
                      <a:pt x="30011" y="29408"/>
                    </a:cubicBezTo>
                    <a:cubicBezTo>
                      <a:pt x="28202" y="27313"/>
                      <a:pt x="27059" y="24741"/>
                      <a:pt x="24963" y="22836"/>
                    </a:cubicBezTo>
                    <a:cubicBezTo>
                      <a:pt x="21725" y="19883"/>
                      <a:pt x="16962" y="19407"/>
                      <a:pt x="12581" y="18740"/>
                    </a:cubicBezTo>
                    <a:cubicBezTo>
                      <a:pt x="8199" y="18074"/>
                      <a:pt x="3437" y="16740"/>
                      <a:pt x="1151" y="12930"/>
                    </a:cubicBezTo>
                    <a:cubicBezTo>
                      <a:pt x="-1802" y="7977"/>
                      <a:pt x="1246" y="1595"/>
                      <a:pt x="6675" y="643"/>
                    </a:cubicBezTo>
                    <a:cubicBezTo>
                      <a:pt x="14009" y="-500"/>
                      <a:pt x="21629" y="-119"/>
                      <a:pt x="28773" y="1786"/>
                    </a:cubicBezTo>
                    <a:cubicBezTo>
                      <a:pt x="33155" y="3024"/>
                      <a:pt x="37346" y="4739"/>
                      <a:pt x="41251" y="6929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6C52DC68-BE23-4460-833D-41EF9A2ED8A6}"/>
                  </a:ext>
                </a:extLst>
              </p:cNvPr>
              <p:cNvSpPr/>
              <p:nvPr/>
            </p:nvSpPr>
            <p:spPr>
              <a:xfrm>
                <a:off x="6102336" y="3569531"/>
                <a:ext cx="26082" cy="49233"/>
              </a:xfrm>
              <a:custGeom>
                <a:avLst/>
                <a:gdLst>
                  <a:gd name="connsiteX0" fmla="*/ 24048 w 26082"/>
                  <a:gd name="connsiteY0" fmla="*/ 24155 h 49233"/>
                  <a:gd name="connsiteX1" fmla="*/ 25953 w 26082"/>
                  <a:gd name="connsiteY1" fmla="*/ 34728 h 49233"/>
                  <a:gd name="connsiteX2" fmla="*/ 23762 w 26082"/>
                  <a:gd name="connsiteY2" fmla="*/ 45015 h 49233"/>
                  <a:gd name="connsiteX3" fmla="*/ 11189 w 26082"/>
                  <a:gd name="connsiteY3" fmla="*/ 48729 h 49233"/>
                  <a:gd name="connsiteX4" fmla="*/ 1569 w 26082"/>
                  <a:gd name="connsiteY4" fmla="*/ 39204 h 49233"/>
                  <a:gd name="connsiteX5" fmla="*/ 426 w 26082"/>
                  <a:gd name="connsiteY5" fmla="*/ 25488 h 49233"/>
                  <a:gd name="connsiteX6" fmla="*/ 4141 w 26082"/>
                  <a:gd name="connsiteY6" fmla="*/ 12058 h 49233"/>
                  <a:gd name="connsiteX7" fmla="*/ 11284 w 26082"/>
                  <a:gd name="connsiteY7" fmla="*/ 1104 h 49233"/>
                  <a:gd name="connsiteX8" fmla="*/ 20714 w 26082"/>
                  <a:gd name="connsiteY8" fmla="*/ 1485 h 49233"/>
                  <a:gd name="connsiteX9" fmla="*/ 24048 w 26082"/>
                  <a:gd name="connsiteY9" fmla="*/ 24155 h 4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2" h="49233">
                    <a:moveTo>
                      <a:pt x="24048" y="24155"/>
                    </a:moveTo>
                    <a:cubicBezTo>
                      <a:pt x="24524" y="27679"/>
                      <a:pt x="25572" y="31203"/>
                      <a:pt x="25953" y="34728"/>
                    </a:cubicBezTo>
                    <a:cubicBezTo>
                      <a:pt x="26334" y="38252"/>
                      <a:pt x="25953" y="42157"/>
                      <a:pt x="23762" y="45015"/>
                    </a:cubicBezTo>
                    <a:cubicBezTo>
                      <a:pt x="21000" y="48729"/>
                      <a:pt x="15666" y="50063"/>
                      <a:pt x="11189" y="48729"/>
                    </a:cubicBezTo>
                    <a:cubicBezTo>
                      <a:pt x="6712" y="47396"/>
                      <a:pt x="3283" y="43586"/>
                      <a:pt x="1569" y="39204"/>
                    </a:cubicBezTo>
                    <a:cubicBezTo>
                      <a:pt x="-146" y="34918"/>
                      <a:pt x="-336" y="30060"/>
                      <a:pt x="426" y="25488"/>
                    </a:cubicBezTo>
                    <a:cubicBezTo>
                      <a:pt x="1093" y="20916"/>
                      <a:pt x="2617" y="16440"/>
                      <a:pt x="4141" y="12058"/>
                    </a:cubicBezTo>
                    <a:cubicBezTo>
                      <a:pt x="5569" y="7867"/>
                      <a:pt x="7379" y="3200"/>
                      <a:pt x="11284" y="1104"/>
                    </a:cubicBezTo>
                    <a:cubicBezTo>
                      <a:pt x="14142" y="-515"/>
                      <a:pt x="17952" y="-324"/>
                      <a:pt x="20714" y="1485"/>
                    </a:cubicBezTo>
                    <a:cubicBezTo>
                      <a:pt x="28334" y="6438"/>
                      <a:pt x="23095" y="16916"/>
                      <a:pt x="24048" y="24155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35969789-BAAA-43C2-ADD9-BC38C0588D99}"/>
                  </a:ext>
                </a:extLst>
              </p:cNvPr>
              <p:cNvSpPr/>
              <p:nvPr/>
            </p:nvSpPr>
            <p:spPr>
              <a:xfrm>
                <a:off x="6046478" y="3243271"/>
                <a:ext cx="23337" cy="50478"/>
              </a:xfrm>
              <a:custGeom>
                <a:avLst/>
                <a:gdLst>
                  <a:gd name="connsiteX0" fmla="*/ 22280 w 23337"/>
                  <a:gd name="connsiteY0" fmla="*/ 12849 h 50478"/>
                  <a:gd name="connsiteX1" fmla="*/ 18089 w 23337"/>
                  <a:gd name="connsiteY1" fmla="*/ 3514 h 50478"/>
                  <a:gd name="connsiteX2" fmla="*/ 8754 w 23337"/>
                  <a:gd name="connsiteY2" fmla="*/ 276 h 50478"/>
                  <a:gd name="connsiteX3" fmla="*/ 2563 w 23337"/>
                  <a:gd name="connsiteY3" fmla="*/ 6562 h 50478"/>
                  <a:gd name="connsiteX4" fmla="*/ 1134 w 23337"/>
                  <a:gd name="connsiteY4" fmla="*/ 15611 h 50478"/>
                  <a:gd name="connsiteX5" fmla="*/ 86 w 23337"/>
                  <a:gd name="connsiteY5" fmla="*/ 35614 h 50478"/>
                  <a:gd name="connsiteX6" fmla="*/ 2277 w 23337"/>
                  <a:gd name="connsiteY6" fmla="*/ 46758 h 50478"/>
                  <a:gd name="connsiteX7" fmla="*/ 12278 w 23337"/>
                  <a:gd name="connsiteY7" fmla="*/ 50473 h 50478"/>
                  <a:gd name="connsiteX8" fmla="*/ 17327 w 23337"/>
                  <a:gd name="connsiteY8" fmla="*/ 46186 h 50478"/>
                  <a:gd name="connsiteX9" fmla="*/ 23232 w 23337"/>
                  <a:gd name="connsiteY9" fmla="*/ 25231 h 50478"/>
                  <a:gd name="connsiteX10" fmla="*/ 22280 w 23337"/>
                  <a:gd name="connsiteY10" fmla="*/ 12849 h 5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7" h="50478">
                    <a:moveTo>
                      <a:pt x="22280" y="12849"/>
                    </a:moveTo>
                    <a:cubicBezTo>
                      <a:pt x="21613" y="9515"/>
                      <a:pt x="20375" y="6086"/>
                      <a:pt x="18089" y="3514"/>
                    </a:cubicBezTo>
                    <a:cubicBezTo>
                      <a:pt x="15803" y="943"/>
                      <a:pt x="12088" y="-677"/>
                      <a:pt x="8754" y="276"/>
                    </a:cubicBezTo>
                    <a:cubicBezTo>
                      <a:pt x="5801" y="1133"/>
                      <a:pt x="3611" y="3705"/>
                      <a:pt x="2563" y="6562"/>
                    </a:cubicBezTo>
                    <a:cubicBezTo>
                      <a:pt x="1515" y="9420"/>
                      <a:pt x="1325" y="12563"/>
                      <a:pt x="1134" y="15611"/>
                    </a:cubicBezTo>
                    <a:cubicBezTo>
                      <a:pt x="753" y="22279"/>
                      <a:pt x="467" y="28946"/>
                      <a:pt x="86" y="35614"/>
                    </a:cubicBezTo>
                    <a:cubicBezTo>
                      <a:pt x="-104" y="39519"/>
                      <a:pt x="-199" y="43710"/>
                      <a:pt x="2277" y="46758"/>
                    </a:cubicBezTo>
                    <a:cubicBezTo>
                      <a:pt x="4563" y="49520"/>
                      <a:pt x="8849" y="50568"/>
                      <a:pt x="12278" y="50473"/>
                    </a:cubicBezTo>
                    <a:cubicBezTo>
                      <a:pt x="15231" y="50377"/>
                      <a:pt x="15993" y="48568"/>
                      <a:pt x="17327" y="46186"/>
                    </a:cubicBezTo>
                    <a:cubicBezTo>
                      <a:pt x="20851" y="39805"/>
                      <a:pt x="22946" y="32566"/>
                      <a:pt x="23232" y="25231"/>
                    </a:cubicBezTo>
                    <a:cubicBezTo>
                      <a:pt x="23518" y="21040"/>
                      <a:pt x="23232" y="16849"/>
                      <a:pt x="22280" y="12849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13CE7AA7-7659-41C9-872F-FAD7BC5CB206}"/>
                </a:ext>
              </a:extLst>
            </p:cNvPr>
            <p:cNvSpPr/>
            <p:nvPr/>
          </p:nvSpPr>
          <p:spPr>
            <a:xfrm>
              <a:off x="5929312" y="32432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82393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370" name="Graphic 507">
              <a:extLst>
                <a:ext uri="{FF2B5EF4-FFF2-40B4-BE49-F238E27FC236}">
                  <a16:creationId xmlns:a16="http://schemas.microsoft.com/office/drawing/2014/main" id="{BD808D30-708D-4811-B7DD-0F2812187FF6}"/>
                </a:ext>
              </a:extLst>
            </p:cNvPr>
            <p:cNvGrpSpPr/>
            <p:nvPr/>
          </p:nvGrpSpPr>
          <p:grpSpPr>
            <a:xfrm>
              <a:off x="5960208" y="3298690"/>
              <a:ext cx="186750" cy="150599"/>
              <a:chOff x="5960208" y="3298690"/>
              <a:chExt cx="186750" cy="150599"/>
            </a:xfrm>
            <a:solidFill>
              <a:srgbClr val="E54545"/>
            </a:solidFill>
          </p:grpSpPr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6DFEC112-9FCE-4471-8533-5157CBCBAEFC}"/>
                  </a:ext>
                </a:extLst>
              </p:cNvPr>
              <p:cNvSpPr/>
              <p:nvPr/>
            </p:nvSpPr>
            <p:spPr>
              <a:xfrm>
                <a:off x="6041622" y="3351275"/>
                <a:ext cx="57785" cy="53437"/>
              </a:xfrm>
              <a:custGeom>
                <a:avLst/>
                <a:gdLst>
                  <a:gd name="connsiteX0" fmla="*/ 32565 w 57785"/>
                  <a:gd name="connsiteY0" fmla="*/ 3620 h 53437"/>
                  <a:gd name="connsiteX1" fmla="*/ 17706 w 57785"/>
                  <a:gd name="connsiteY1" fmla="*/ 0 h 53437"/>
                  <a:gd name="connsiteX2" fmla="*/ 3704 w 57785"/>
                  <a:gd name="connsiteY2" fmla="*/ 5429 h 53437"/>
                  <a:gd name="connsiteX3" fmla="*/ 1133 w 57785"/>
                  <a:gd name="connsiteY3" fmla="*/ 19717 h 53437"/>
                  <a:gd name="connsiteX4" fmla="*/ 14182 w 57785"/>
                  <a:gd name="connsiteY4" fmla="*/ 31718 h 53437"/>
                  <a:gd name="connsiteX5" fmla="*/ 23516 w 57785"/>
                  <a:gd name="connsiteY5" fmla="*/ 47720 h 53437"/>
                  <a:gd name="connsiteX6" fmla="*/ 42947 w 57785"/>
                  <a:gd name="connsiteY6" fmla="*/ 52388 h 53437"/>
                  <a:gd name="connsiteX7" fmla="*/ 56378 w 57785"/>
                  <a:gd name="connsiteY7" fmla="*/ 37624 h 53437"/>
                  <a:gd name="connsiteX8" fmla="*/ 54187 w 57785"/>
                  <a:gd name="connsiteY8" fmla="*/ 17526 h 53437"/>
                  <a:gd name="connsiteX9" fmla="*/ 44186 w 57785"/>
                  <a:gd name="connsiteY9" fmla="*/ 10096 h 53437"/>
                  <a:gd name="connsiteX10" fmla="*/ 32565 w 57785"/>
                  <a:gd name="connsiteY10" fmla="*/ 3620 h 5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785" h="53437">
                    <a:moveTo>
                      <a:pt x="32565" y="3620"/>
                    </a:moveTo>
                    <a:cubicBezTo>
                      <a:pt x="27803" y="1619"/>
                      <a:pt x="22850" y="0"/>
                      <a:pt x="17706" y="0"/>
                    </a:cubicBezTo>
                    <a:cubicBezTo>
                      <a:pt x="12563" y="0"/>
                      <a:pt x="7229" y="1715"/>
                      <a:pt x="3704" y="5429"/>
                    </a:cubicBezTo>
                    <a:cubicBezTo>
                      <a:pt x="180" y="9144"/>
                      <a:pt x="-1153" y="15049"/>
                      <a:pt x="1133" y="19717"/>
                    </a:cubicBezTo>
                    <a:cubicBezTo>
                      <a:pt x="3800" y="25051"/>
                      <a:pt x="10277" y="27241"/>
                      <a:pt x="14182" y="31718"/>
                    </a:cubicBezTo>
                    <a:cubicBezTo>
                      <a:pt x="18278" y="36385"/>
                      <a:pt x="19421" y="43053"/>
                      <a:pt x="23516" y="47720"/>
                    </a:cubicBezTo>
                    <a:cubicBezTo>
                      <a:pt x="28184" y="53054"/>
                      <a:pt x="36280" y="54769"/>
                      <a:pt x="42947" y="52388"/>
                    </a:cubicBezTo>
                    <a:cubicBezTo>
                      <a:pt x="49615" y="50006"/>
                      <a:pt x="54282" y="44291"/>
                      <a:pt x="56378" y="37624"/>
                    </a:cubicBezTo>
                    <a:cubicBezTo>
                      <a:pt x="58283" y="31623"/>
                      <a:pt x="58854" y="22479"/>
                      <a:pt x="54187" y="17526"/>
                    </a:cubicBezTo>
                    <a:cubicBezTo>
                      <a:pt x="51425" y="14573"/>
                      <a:pt x="47519" y="12287"/>
                      <a:pt x="44186" y="10096"/>
                    </a:cubicBezTo>
                    <a:cubicBezTo>
                      <a:pt x="40566" y="7525"/>
                      <a:pt x="36661" y="5334"/>
                      <a:pt x="32565" y="3620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CBBBB34-1F86-4CF6-95AD-9E265DE47BCB}"/>
                  </a:ext>
                </a:extLst>
              </p:cNvPr>
              <p:cNvSpPr/>
              <p:nvPr/>
            </p:nvSpPr>
            <p:spPr>
              <a:xfrm>
                <a:off x="5996359" y="3367395"/>
                <a:ext cx="42211" cy="50101"/>
              </a:xfrm>
              <a:custGeom>
                <a:avLst/>
                <a:gdLst>
                  <a:gd name="connsiteX0" fmla="*/ 36585 w 42211"/>
                  <a:gd name="connsiteY0" fmla="*/ 11217 h 50101"/>
                  <a:gd name="connsiteX1" fmla="*/ 24488 w 42211"/>
                  <a:gd name="connsiteY1" fmla="*/ 644 h 50101"/>
                  <a:gd name="connsiteX2" fmla="*/ 4581 w 42211"/>
                  <a:gd name="connsiteY2" fmla="*/ 8169 h 50101"/>
                  <a:gd name="connsiteX3" fmla="*/ 676 w 42211"/>
                  <a:gd name="connsiteY3" fmla="*/ 29886 h 50101"/>
                  <a:gd name="connsiteX4" fmla="*/ 8010 w 42211"/>
                  <a:gd name="connsiteY4" fmla="*/ 44173 h 50101"/>
                  <a:gd name="connsiteX5" fmla="*/ 22678 w 42211"/>
                  <a:gd name="connsiteY5" fmla="*/ 50079 h 50101"/>
                  <a:gd name="connsiteX6" fmla="*/ 34489 w 42211"/>
                  <a:gd name="connsiteY6" fmla="*/ 45126 h 50101"/>
                  <a:gd name="connsiteX7" fmla="*/ 40776 w 42211"/>
                  <a:gd name="connsiteY7" fmla="*/ 37410 h 50101"/>
                  <a:gd name="connsiteX8" fmla="*/ 36585 w 42211"/>
                  <a:gd name="connsiteY8" fmla="*/ 11217 h 5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11" h="50101">
                    <a:moveTo>
                      <a:pt x="36585" y="11217"/>
                    </a:moveTo>
                    <a:cubicBezTo>
                      <a:pt x="33918" y="6454"/>
                      <a:pt x="29727" y="2168"/>
                      <a:pt x="24488" y="644"/>
                    </a:cubicBezTo>
                    <a:cubicBezTo>
                      <a:pt x="17249" y="-1547"/>
                      <a:pt x="8962" y="2073"/>
                      <a:pt x="4581" y="8169"/>
                    </a:cubicBezTo>
                    <a:cubicBezTo>
                      <a:pt x="104" y="14265"/>
                      <a:pt x="-848" y="22456"/>
                      <a:pt x="676" y="29886"/>
                    </a:cubicBezTo>
                    <a:cubicBezTo>
                      <a:pt x="1819" y="35220"/>
                      <a:pt x="4200" y="40363"/>
                      <a:pt x="8010" y="44173"/>
                    </a:cubicBezTo>
                    <a:cubicBezTo>
                      <a:pt x="11820" y="47983"/>
                      <a:pt x="17249" y="50364"/>
                      <a:pt x="22678" y="50079"/>
                    </a:cubicBezTo>
                    <a:cubicBezTo>
                      <a:pt x="26965" y="49793"/>
                      <a:pt x="31156" y="47888"/>
                      <a:pt x="34489" y="45126"/>
                    </a:cubicBezTo>
                    <a:cubicBezTo>
                      <a:pt x="37061" y="43030"/>
                      <a:pt x="39347" y="40458"/>
                      <a:pt x="40776" y="37410"/>
                    </a:cubicBezTo>
                    <a:cubicBezTo>
                      <a:pt x="44395" y="29505"/>
                      <a:pt x="40490" y="18360"/>
                      <a:pt x="36585" y="11217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10381A-C662-4567-95B0-510A2B02BD51}"/>
                  </a:ext>
                </a:extLst>
              </p:cNvPr>
              <p:cNvSpPr/>
              <p:nvPr/>
            </p:nvSpPr>
            <p:spPr>
              <a:xfrm>
                <a:off x="6057404" y="3419186"/>
                <a:ext cx="31954" cy="30104"/>
              </a:xfrm>
              <a:custGeom>
                <a:avLst/>
                <a:gdLst>
                  <a:gd name="connsiteX0" fmla="*/ 28499 w 31954"/>
                  <a:gd name="connsiteY0" fmla="*/ 4003 h 30104"/>
                  <a:gd name="connsiteX1" fmla="*/ 17831 w 31954"/>
                  <a:gd name="connsiteY1" fmla="*/ 3 h 30104"/>
                  <a:gd name="connsiteX2" fmla="*/ 2781 w 31954"/>
                  <a:gd name="connsiteY2" fmla="*/ 7051 h 30104"/>
                  <a:gd name="connsiteX3" fmla="*/ 2114 w 31954"/>
                  <a:gd name="connsiteY3" fmla="*/ 23244 h 30104"/>
                  <a:gd name="connsiteX4" fmla="*/ 12687 w 31954"/>
                  <a:gd name="connsiteY4" fmla="*/ 29721 h 30104"/>
                  <a:gd name="connsiteX5" fmla="*/ 26689 w 31954"/>
                  <a:gd name="connsiteY5" fmla="*/ 26768 h 30104"/>
                  <a:gd name="connsiteX6" fmla="*/ 31547 w 31954"/>
                  <a:gd name="connsiteY6" fmla="*/ 14862 h 30104"/>
                  <a:gd name="connsiteX7" fmla="*/ 28499 w 31954"/>
                  <a:gd name="connsiteY7" fmla="*/ 4003 h 3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54" h="30104">
                    <a:moveTo>
                      <a:pt x="28499" y="4003"/>
                    </a:moveTo>
                    <a:cubicBezTo>
                      <a:pt x="25641" y="1336"/>
                      <a:pt x="21736" y="98"/>
                      <a:pt x="17831" y="3"/>
                    </a:cubicBezTo>
                    <a:cubicBezTo>
                      <a:pt x="12116" y="-93"/>
                      <a:pt x="6210" y="2384"/>
                      <a:pt x="2781" y="7051"/>
                    </a:cubicBezTo>
                    <a:cubicBezTo>
                      <a:pt x="-553" y="11718"/>
                      <a:pt x="-1029" y="18481"/>
                      <a:pt x="2114" y="23244"/>
                    </a:cubicBezTo>
                    <a:cubicBezTo>
                      <a:pt x="4496" y="26768"/>
                      <a:pt x="8496" y="28959"/>
                      <a:pt x="12687" y="29721"/>
                    </a:cubicBezTo>
                    <a:cubicBezTo>
                      <a:pt x="17545" y="30673"/>
                      <a:pt x="22974" y="29911"/>
                      <a:pt x="26689" y="26768"/>
                    </a:cubicBezTo>
                    <a:cubicBezTo>
                      <a:pt x="30594" y="23434"/>
                      <a:pt x="30404" y="19434"/>
                      <a:pt x="31547" y="14862"/>
                    </a:cubicBezTo>
                    <a:cubicBezTo>
                      <a:pt x="32594" y="10861"/>
                      <a:pt x="31642" y="6956"/>
                      <a:pt x="28499" y="4003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FDEBB2E0-1798-4B9E-9776-83D86F21D2E7}"/>
                  </a:ext>
                </a:extLst>
              </p:cNvPr>
              <p:cNvSpPr/>
              <p:nvPr/>
            </p:nvSpPr>
            <p:spPr>
              <a:xfrm>
                <a:off x="6113737" y="3336889"/>
                <a:ext cx="23672" cy="22417"/>
              </a:xfrm>
              <a:custGeom>
                <a:avLst/>
                <a:gdLst>
                  <a:gd name="connsiteX0" fmla="*/ 21124 w 23672"/>
                  <a:gd name="connsiteY0" fmla="*/ 2956 h 22417"/>
                  <a:gd name="connsiteX1" fmla="*/ 13218 w 23672"/>
                  <a:gd name="connsiteY1" fmla="*/ 3 h 22417"/>
                  <a:gd name="connsiteX2" fmla="*/ 2074 w 23672"/>
                  <a:gd name="connsiteY2" fmla="*/ 5242 h 22417"/>
                  <a:gd name="connsiteX3" fmla="*/ 1598 w 23672"/>
                  <a:gd name="connsiteY3" fmla="*/ 17244 h 22417"/>
                  <a:gd name="connsiteX4" fmla="*/ 9408 w 23672"/>
                  <a:gd name="connsiteY4" fmla="*/ 22101 h 22417"/>
                  <a:gd name="connsiteX5" fmla="*/ 19790 w 23672"/>
                  <a:gd name="connsiteY5" fmla="*/ 19911 h 22417"/>
                  <a:gd name="connsiteX6" fmla="*/ 23315 w 23672"/>
                  <a:gd name="connsiteY6" fmla="*/ 11148 h 22417"/>
                  <a:gd name="connsiteX7" fmla="*/ 21124 w 23672"/>
                  <a:gd name="connsiteY7" fmla="*/ 2956 h 2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72" h="22417">
                    <a:moveTo>
                      <a:pt x="21124" y="2956"/>
                    </a:moveTo>
                    <a:cubicBezTo>
                      <a:pt x="19028" y="956"/>
                      <a:pt x="16076" y="3"/>
                      <a:pt x="13218" y="3"/>
                    </a:cubicBezTo>
                    <a:cubicBezTo>
                      <a:pt x="8932" y="-92"/>
                      <a:pt x="4646" y="1813"/>
                      <a:pt x="2074" y="5242"/>
                    </a:cubicBezTo>
                    <a:cubicBezTo>
                      <a:pt x="-403" y="8671"/>
                      <a:pt x="-784" y="13719"/>
                      <a:pt x="1598" y="17244"/>
                    </a:cubicBezTo>
                    <a:cubicBezTo>
                      <a:pt x="3312" y="19815"/>
                      <a:pt x="6360" y="21435"/>
                      <a:pt x="9408" y="22101"/>
                    </a:cubicBezTo>
                    <a:cubicBezTo>
                      <a:pt x="13028" y="22863"/>
                      <a:pt x="17028" y="22292"/>
                      <a:pt x="19790" y="19911"/>
                    </a:cubicBezTo>
                    <a:cubicBezTo>
                      <a:pt x="22648" y="17434"/>
                      <a:pt x="22553" y="14481"/>
                      <a:pt x="23315" y="11148"/>
                    </a:cubicBezTo>
                    <a:cubicBezTo>
                      <a:pt x="24172" y="8004"/>
                      <a:pt x="23505" y="5147"/>
                      <a:pt x="21124" y="2956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7ACF827-AEEE-4578-962B-1D813CDD722F}"/>
                  </a:ext>
                </a:extLst>
              </p:cNvPr>
              <p:cNvSpPr/>
              <p:nvPr/>
            </p:nvSpPr>
            <p:spPr>
              <a:xfrm>
                <a:off x="6056481" y="3298690"/>
                <a:ext cx="47627" cy="44887"/>
              </a:xfrm>
              <a:custGeom>
                <a:avLst/>
                <a:gdLst>
                  <a:gd name="connsiteX0" fmla="*/ 42471 w 47627"/>
                  <a:gd name="connsiteY0" fmla="*/ 6008 h 44887"/>
                  <a:gd name="connsiteX1" fmla="*/ 26564 w 47627"/>
                  <a:gd name="connsiteY1" fmla="*/ 7 h 44887"/>
                  <a:gd name="connsiteX2" fmla="*/ 4180 w 47627"/>
                  <a:gd name="connsiteY2" fmla="*/ 10484 h 44887"/>
                  <a:gd name="connsiteX3" fmla="*/ 3228 w 47627"/>
                  <a:gd name="connsiteY3" fmla="*/ 34583 h 44887"/>
                  <a:gd name="connsiteX4" fmla="*/ 18944 w 47627"/>
                  <a:gd name="connsiteY4" fmla="*/ 44298 h 44887"/>
                  <a:gd name="connsiteX5" fmla="*/ 39899 w 47627"/>
                  <a:gd name="connsiteY5" fmla="*/ 39821 h 44887"/>
                  <a:gd name="connsiteX6" fmla="*/ 47043 w 47627"/>
                  <a:gd name="connsiteY6" fmla="*/ 22105 h 44887"/>
                  <a:gd name="connsiteX7" fmla="*/ 42471 w 47627"/>
                  <a:gd name="connsiteY7" fmla="*/ 6008 h 4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7" h="44887">
                    <a:moveTo>
                      <a:pt x="42471" y="6008"/>
                    </a:moveTo>
                    <a:cubicBezTo>
                      <a:pt x="38280" y="2007"/>
                      <a:pt x="32374" y="102"/>
                      <a:pt x="26564" y="7"/>
                    </a:cubicBezTo>
                    <a:cubicBezTo>
                      <a:pt x="17992" y="-184"/>
                      <a:pt x="9229" y="3531"/>
                      <a:pt x="4180" y="10484"/>
                    </a:cubicBezTo>
                    <a:cubicBezTo>
                      <a:pt x="-868" y="17438"/>
                      <a:pt x="-1535" y="27534"/>
                      <a:pt x="3228" y="34583"/>
                    </a:cubicBezTo>
                    <a:cubicBezTo>
                      <a:pt x="6752" y="39821"/>
                      <a:pt x="12753" y="43060"/>
                      <a:pt x="18944" y="44298"/>
                    </a:cubicBezTo>
                    <a:cubicBezTo>
                      <a:pt x="26183" y="45727"/>
                      <a:pt x="34279" y="44679"/>
                      <a:pt x="39899" y="39821"/>
                    </a:cubicBezTo>
                    <a:cubicBezTo>
                      <a:pt x="45709" y="34868"/>
                      <a:pt x="45519" y="28868"/>
                      <a:pt x="47043" y="22105"/>
                    </a:cubicBezTo>
                    <a:cubicBezTo>
                      <a:pt x="48567" y="16104"/>
                      <a:pt x="47138" y="10389"/>
                      <a:pt x="42471" y="6008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A28B3C47-1B7D-45A2-B3A1-E87B49389687}"/>
                  </a:ext>
                </a:extLst>
              </p:cNvPr>
              <p:cNvSpPr/>
              <p:nvPr/>
            </p:nvSpPr>
            <p:spPr>
              <a:xfrm>
                <a:off x="5978231" y="3328291"/>
                <a:ext cx="35908" cy="29763"/>
              </a:xfrm>
              <a:custGeom>
                <a:avLst/>
                <a:gdLst>
                  <a:gd name="connsiteX0" fmla="*/ 21756 w 35908"/>
                  <a:gd name="connsiteY0" fmla="*/ 29 h 29763"/>
                  <a:gd name="connsiteX1" fmla="*/ 6993 w 35908"/>
                  <a:gd name="connsiteY1" fmla="*/ 6029 h 29763"/>
                  <a:gd name="connsiteX2" fmla="*/ 230 w 35908"/>
                  <a:gd name="connsiteY2" fmla="*/ 14221 h 29763"/>
                  <a:gd name="connsiteX3" fmla="*/ 5564 w 35908"/>
                  <a:gd name="connsiteY3" fmla="*/ 26127 h 29763"/>
                  <a:gd name="connsiteX4" fmla="*/ 27471 w 35908"/>
                  <a:gd name="connsiteY4" fmla="*/ 26603 h 29763"/>
                  <a:gd name="connsiteX5" fmla="*/ 35663 w 35908"/>
                  <a:gd name="connsiteY5" fmla="*/ 13649 h 29763"/>
                  <a:gd name="connsiteX6" fmla="*/ 30805 w 35908"/>
                  <a:gd name="connsiteY6" fmla="*/ 2315 h 29763"/>
                  <a:gd name="connsiteX7" fmla="*/ 21756 w 35908"/>
                  <a:gd name="connsiteY7" fmla="*/ 29 h 29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08" h="29763">
                    <a:moveTo>
                      <a:pt x="21756" y="29"/>
                    </a:moveTo>
                    <a:cubicBezTo>
                      <a:pt x="16422" y="314"/>
                      <a:pt x="11374" y="2886"/>
                      <a:pt x="6993" y="6029"/>
                    </a:cubicBezTo>
                    <a:cubicBezTo>
                      <a:pt x="4040" y="8125"/>
                      <a:pt x="1087" y="10697"/>
                      <a:pt x="230" y="14221"/>
                    </a:cubicBezTo>
                    <a:cubicBezTo>
                      <a:pt x="-818" y="18698"/>
                      <a:pt x="1849" y="23365"/>
                      <a:pt x="5564" y="26127"/>
                    </a:cubicBezTo>
                    <a:cubicBezTo>
                      <a:pt x="11850" y="30794"/>
                      <a:pt x="20994" y="30985"/>
                      <a:pt x="27471" y="26603"/>
                    </a:cubicBezTo>
                    <a:cubicBezTo>
                      <a:pt x="31853" y="23651"/>
                      <a:pt x="34806" y="18793"/>
                      <a:pt x="35663" y="13649"/>
                    </a:cubicBezTo>
                    <a:cubicBezTo>
                      <a:pt x="36520" y="8601"/>
                      <a:pt x="35187" y="5077"/>
                      <a:pt x="30805" y="2315"/>
                    </a:cubicBezTo>
                    <a:cubicBezTo>
                      <a:pt x="28138" y="600"/>
                      <a:pt x="24900" y="-162"/>
                      <a:pt x="21756" y="29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AEC316E-376D-405F-8924-E356F355EB45}"/>
                  </a:ext>
                </a:extLst>
              </p:cNvPr>
              <p:cNvSpPr/>
              <p:nvPr/>
            </p:nvSpPr>
            <p:spPr>
              <a:xfrm>
                <a:off x="6105103" y="3382966"/>
                <a:ext cx="41854" cy="41295"/>
              </a:xfrm>
              <a:custGeom>
                <a:avLst/>
                <a:gdLst>
                  <a:gd name="connsiteX0" fmla="*/ 36997 w 41854"/>
                  <a:gd name="connsiteY0" fmla="*/ 8219 h 41295"/>
                  <a:gd name="connsiteX1" fmla="*/ 24805 w 41854"/>
                  <a:gd name="connsiteY1" fmla="*/ 1266 h 41295"/>
                  <a:gd name="connsiteX2" fmla="*/ 9565 w 41854"/>
                  <a:gd name="connsiteY2" fmla="*/ 1456 h 41295"/>
                  <a:gd name="connsiteX3" fmla="*/ 40 w 41854"/>
                  <a:gd name="connsiteY3" fmla="*/ 16125 h 41295"/>
                  <a:gd name="connsiteX4" fmla="*/ 5945 w 41854"/>
                  <a:gd name="connsiteY4" fmla="*/ 33079 h 41295"/>
                  <a:gd name="connsiteX5" fmla="*/ 17661 w 41854"/>
                  <a:gd name="connsiteY5" fmla="*/ 40985 h 41295"/>
                  <a:gd name="connsiteX6" fmla="*/ 33663 w 41854"/>
                  <a:gd name="connsiteY6" fmla="*/ 36127 h 41295"/>
                  <a:gd name="connsiteX7" fmla="*/ 41855 w 41854"/>
                  <a:gd name="connsiteY7" fmla="*/ 21745 h 41295"/>
                  <a:gd name="connsiteX8" fmla="*/ 36997 w 41854"/>
                  <a:gd name="connsiteY8" fmla="*/ 8219 h 4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54" h="41295">
                    <a:moveTo>
                      <a:pt x="36997" y="8219"/>
                    </a:moveTo>
                    <a:cubicBezTo>
                      <a:pt x="33758" y="4790"/>
                      <a:pt x="29377" y="2599"/>
                      <a:pt x="24805" y="1266"/>
                    </a:cubicBezTo>
                    <a:cubicBezTo>
                      <a:pt x="19852" y="-163"/>
                      <a:pt x="14327" y="-734"/>
                      <a:pt x="9565" y="1456"/>
                    </a:cubicBezTo>
                    <a:cubicBezTo>
                      <a:pt x="3945" y="4028"/>
                      <a:pt x="421" y="10029"/>
                      <a:pt x="40" y="16125"/>
                    </a:cubicBezTo>
                    <a:cubicBezTo>
                      <a:pt x="-341" y="22221"/>
                      <a:pt x="2040" y="28317"/>
                      <a:pt x="5945" y="33079"/>
                    </a:cubicBezTo>
                    <a:cubicBezTo>
                      <a:pt x="8993" y="36794"/>
                      <a:pt x="12994" y="40033"/>
                      <a:pt x="17661" y="40985"/>
                    </a:cubicBezTo>
                    <a:cubicBezTo>
                      <a:pt x="23281" y="42128"/>
                      <a:pt x="29377" y="40033"/>
                      <a:pt x="33663" y="36127"/>
                    </a:cubicBezTo>
                    <a:cubicBezTo>
                      <a:pt x="37283" y="32889"/>
                      <a:pt x="41855" y="26793"/>
                      <a:pt x="41855" y="21745"/>
                    </a:cubicBezTo>
                    <a:cubicBezTo>
                      <a:pt x="41855" y="16982"/>
                      <a:pt x="40235" y="11839"/>
                      <a:pt x="36997" y="8219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A7174D6-BA9D-41CF-AEC4-F8EF4F108377}"/>
                  </a:ext>
                </a:extLst>
              </p:cNvPr>
              <p:cNvSpPr/>
              <p:nvPr/>
            </p:nvSpPr>
            <p:spPr>
              <a:xfrm>
                <a:off x="6031359" y="3320011"/>
                <a:ext cx="18802" cy="23922"/>
              </a:xfrm>
              <a:custGeom>
                <a:avLst/>
                <a:gdLst>
                  <a:gd name="connsiteX0" fmla="*/ 18253 w 18802"/>
                  <a:gd name="connsiteY0" fmla="*/ 5261 h 23922"/>
                  <a:gd name="connsiteX1" fmla="*/ 15872 w 18802"/>
                  <a:gd name="connsiteY1" fmla="*/ 1070 h 23922"/>
                  <a:gd name="connsiteX2" fmla="*/ 11395 w 18802"/>
                  <a:gd name="connsiteY2" fmla="*/ 22 h 23922"/>
                  <a:gd name="connsiteX3" fmla="*/ 2060 w 18802"/>
                  <a:gd name="connsiteY3" fmla="*/ 5642 h 23922"/>
                  <a:gd name="connsiteX4" fmla="*/ 536 w 18802"/>
                  <a:gd name="connsiteY4" fmla="*/ 16500 h 23922"/>
                  <a:gd name="connsiteX5" fmla="*/ 7109 w 18802"/>
                  <a:gd name="connsiteY5" fmla="*/ 23644 h 23922"/>
                  <a:gd name="connsiteX6" fmla="*/ 15681 w 18802"/>
                  <a:gd name="connsiteY6" fmla="*/ 20691 h 23922"/>
                  <a:gd name="connsiteX7" fmla="*/ 18729 w 18802"/>
                  <a:gd name="connsiteY7" fmla="*/ 11738 h 23922"/>
                  <a:gd name="connsiteX8" fmla="*/ 18253 w 18802"/>
                  <a:gd name="connsiteY8" fmla="*/ 5261 h 2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02" h="23922">
                    <a:moveTo>
                      <a:pt x="18253" y="5261"/>
                    </a:moveTo>
                    <a:cubicBezTo>
                      <a:pt x="17872" y="3641"/>
                      <a:pt x="17205" y="2022"/>
                      <a:pt x="15872" y="1070"/>
                    </a:cubicBezTo>
                    <a:cubicBezTo>
                      <a:pt x="14633" y="117"/>
                      <a:pt x="12919" y="-73"/>
                      <a:pt x="11395" y="22"/>
                    </a:cubicBezTo>
                    <a:cubicBezTo>
                      <a:pt x="7680" y="308"/>
                      <a:pt x="4061" y="2498"/>
                      <a:pt x="2060" y="5642"/>
                    </a:cubicBezTo>
                    <a:cubicBezTo>
                      <a:pt x="-35" y="8785"/>
                      <a:pt x="-511" y="12881"/>
                      <a:pt x="536" y="16500"/>
                    </a:cubicBezTo>
                    <a:cubicBezTo>
                      <a:pt x="1489" y="19739"/>
                      <a:pt x="3870" y="22691"/>
                      <a:pt x="7109" y="23644"/>
                    </a:cubicBezTo>
                    <a:cubicBezTo>
                      <a:pt x="10347" y="24596"/>
                      <a:pt x="13490" y="22977"/>
                      <a:pt x="15681" y="20691"/>
                    </a:cubicBezTo>
                    <a:cubicBezTo>
                      <a:pt x="17777" y="18500"/>
                      <a:pt x="18539" y="14595"/>
                      <a:pt x="18729" y="11738"/>
                    </a:cubicBezTo>
                    <a:cubicBezTo>
                      <a:pt x="18920" y="9452"/>
                      <a:pt x="18729" y="7356"/>
                      <a:pt x="18253" y="5261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320417E-8726-4384-A110-5C38A191FCE7}"/>
                  </a:ext>
                </a:extLst>
              </p:cNvPr>
              <p:cNvSpPr/>
              <p:nvPr/>
            </p:nvSpPr>
            <p:spPr>
              <a:xfrm>
                <a:off x="5960208" y="3366874"/>
                <a:ext cx="18860" cy="23922"/>
              </a:xfrm>
              <a:custGeom>
                <a:avLst/>
                <a:gdLst>
                  <a:gd name="connsiteX0" fmla="*/ 18253 w 18860"/>
                  <a:gd name="connsiteY0" fmla="*/ 5261 h 23922"/>
                  <a:gd name="connsiteX1" fmla="*/ 15872 w 18860"/>
                  <a:gd name="connsiteY1" fmla="*/ 1070 h 23922"/>
                  <a:gd name="connsiteX2" fmla="*/ 11395 w 18860"/>
                  <a:gd name="connsiteY2" fmla="*/ 22 h 23922"/>
                  <a:gd name="connsiteX3" fmla="*/ 2060 w 18860"/>
                  <a:gd name="connsiteY3" fmla="*/ 5642 h 23922"/>
                  <a:gd name="connsiteX4" fmla="*/ 536 w 18860"/>
                  <a:gd name="connsiteY4" fmla="*/ 16500 h 23922"/>
                  <a:gd name="connsiteX5" fmla="*/ 7109 w 18860"/>
                  <a:gd name="connsiteY5" fmla="*/ 23644 h 23922"/>
                  <a:gd name="connsiteX6" fmla="*/ 15681 w 18860"/>
                  <a:gd name="connsiteY6" fmla="*/ 20691 h 23922"/>
                  <a:gd name="connsiteX7" fmla="*/ 18729 w 18860"/>
                  <a:gd name="connsiteY7" fmla="*/ 11738 h 23922"/>
                  <a:gd name="connsiteX8" fmla="*/ 18253 w 18860"/>
                  <a:gd name="connsiteY8" fmla="*/ 5261 h 2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60" h="23922">
                    <a:moveTo>
                      <a:pt x="18253" y="5261"/>
                    </a:moveTo>
                    <a:cubicBezTo>
                      <a:pt x="17872" y="3641"/>
                      <a:pt x="17205" y="2022"/>
                      <a:pt x="15872" y="1070"/>
                    </a:cubicBezTo>
                    <a:cubicBezTo>
                      <a:pt x="14633" y="117"/>
                      <a:pt x="12919" y="-73"/>
                      <a:pt x="11395" y="22"/>
                    </a:cubicBezTo>
                    <a:cubicBezTo>
                      <a:pt x="7680" y="308"/>
                      <a:pt x="4061" y="2498"/>
                      <a:pt x="2060" y="5642"/>
                    </a:cubicBezTo>
                    <a:cubicBezTo>
                      <a:pt x="-35" y="8785"/>
                      <a:pt x="-511" y="12881"/>
                      <a:pt x="536" y="16500"/>
                    </a:cubicBezTo>
                    <a:cubicBezTo>
                      <a:pt x="1489" y="19739"/>
                      <a:pt x="3870" y="22691"/>
                      <a:pt x="7109" y="23644"/>
                    </a:cubicBezTo>
                    <a:cubicBezTo>
                      <a:pt x="10347" y="24596"/>
                      <a:pt x="13490" y="22977"/>
                      <a:pt x="15681" y="20691"/>
                    </a:cubicBezTo>
                    <a:cubicBezTo>
                      <a:pt x="17777" y="18500"/>
                      <a:pt x="18539" y="14595"/>
                      <a:pt x="18729" y="11738"/>
                    </a:cubicBezTo>
                    <a:cubicBezTo>
                      <a:pt x="19015" y="9547"/>
                      <a:pt x="18824" y="7356"/>
                      <a:pt x="18253" y="5261"/>
                    </a:cubicBezTo>
                    <a:close/>
                  </a:path>
                </a:pathLst>
              </a:custGeom>
              <a:solidFill>
                <a:srgbClr val="E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C941F05-E1EB-4418-8131-D57174D2BDA3}"/>
                </a:ext>
              </a:extLst>
            </p:cNvPr>
            <p:cNvSpPr/>
            <p:nvPr/>
          </p:nvSpPr>
          <p:spPr>
            <a:xfrm>
              <a:off x="6096604" y="3359184"/>
              <a:ext cx="110062" cy="181858"/>
            </a:xfrm>
            <a:custGeom>
              <a:avLst/>
              <a:gdLst>
                <a:gd name="connsiteX0" fmla="*/ 85311 w 110062"/>
                <a:gd name="connsiteY0" fmla="*/ 31334 h 181858"/>
                <a:gd name="connsiteX1" fmla="*/ 53973 w 110062"/>
                <a:gd name="connsiteY1" fmla="*/ 3617 h 181858"/>
                <a:gd name="connsiteX2" fmla="*/ 13683 w 110062"/>
                <a:gd name="connsiteY2" fmla="*/ 7331 h 181858"/>
                <a:gd name="connsiteX3" fmla="*/ 1110 w 110062"/>
                <a:gd name="connsiteY3" fmla="*/ 50575 h 181858"/>
                <a:gd name="connsiteX4" fmla="*/ 20445 w 110062"/>
                <a:gd name="connsiteY4" fmla="*/ 93533 h 181858"/>
                <a:gd name="connsiteX5" fmla="*/ 36733 w 110062"/>
                <a:gd name="connsiteY5" fmla="*/ 137538 h 181858"/>
                <a:gd name="connsiteX6" fmla="*/ 42258 w 110062"/>
                <a:gd name="connsiteY6" fmla="*/ 172114 h 181858"/>
                <a:gd name="connsiteX7" fmla="*/ 55593 w 110062"/>
                <a:gd name="connsiteY7" fmla="*/ 180401 h 181858"/>
                <a:gd name="connsiteX8" fmla="*/ 89502 w 110062"/>
                <a:gd name="connsiteY8" fmla="*/ 174590 h 181858"/>
                <a:gd name="connsiteX9" fmla="*/ 105885 w 110062"/>
                <a:gd name="connsiteY9" fmla="*/ 144968 h 181858"/>
                <a:gd name="connsiteX10" fmla="*/ 104075 w 110062"/>
                <a:gd name="connsiteY10" fmla="*/ 70196 h 181858"/>
                <a:gd name="connsiteX11" fmla="*/ 85311 w 110062"/>
                <a:gd name="connsiteY11" fmla="*/ 31334 h 1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062" h="181858">
                  <a:moveTo>
                    <a:pt x="85311" y="31334"/>
                  </a:moveTo>
                  <a:cubicBezTo>
                    <a:pt x="77214" y="19714"/>
                    <a:pt x="66927" y="9141"/>
                    <a:pt x="53973" y="3617"/>
                  </a:cubicBezTo>
                  <a:cubicBezTo>
                    <a:pt x="40924" y="-1908"/>
                    <a:pt x="24827" y="-1432"/>
                    <a:pt x="13683" y="7331"/>
                  </a:cubicBezTo>
                  <a:cubicBezTo>
                    <a:pt x="1300" y="17142"/>
                    <a:pt x="-2034" y="35049"/>
                    <a:pt x="1110" y="50575"/>
                  </a:cubicBezTo>
                  <a:cubicBezTo>
                    <a:pt x="4253" y="66101"/>
                    <a:pt x="12635" y="79817"/>
                    <a:pt x="20445" y="93533"/>
                  </a:cubicBezTo>
                  <a:cubicBezTo>
                    <a:pt x="28256" y="107249"/>
                    <a:pt x="35781" y="121822"/>
                    <a:pt x="36733" y="137538"/>
                  </a:cubicBezTo>
                  <a:cubicBezTo>
                    <a:pt x="37495" y="149444"/>
                    <a:pt x="34828" y="162779"/>
                    <a:pt x="42258" y="172114"/>
                  </a:cubicBezTo>
                  <a:cubicBezTo>
                    <a:pt x="45591" y="176305"/>
                    <a:pt x="50449" y="178877"/>
                    <a:pt x="55593" y="180401"/>
                  </a:cubicBezTo>
                  <a:cubicBezTo>
                    <a:pt x="67023" y="183734"/>
                    <a:pt x="79691" y="181163"/>
                    <a:pt x="89502" y="174590"/>
                  </a:cubicBezTo>
                  <a:cubicBezTo>
                    <a:pt x="100551" y="167161"/>
                    <a:pt x="102741" y="157160"/>
                    <a:pt x="105885" y="144968"/>
                  </a:cubicBezTo>
                  <a:cubicBezTo>
                    <a:pt x="112076" y="120488"/>
                    <a:pt x="111314" y="94390"/>
                    <a:pt x="104075" y="70196"/>
                  </a:cubicBezTo>
                  <a:cubicBezTo>
                    <a:pt x="99789" y="56480"/>
                    <a:pt x="93502" y="43241"/>
                    <a:pt x="85311" y="3133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EEFD390-D227-469D-AFD4-5C2AAA9782BE}"/>
                </a:ext>
              </a:extLst>
            </p:cNvPr>
            <p:cNvSpPr/>
            <p:nvPr/>
          </p:nvSpPr>
          <p:spPr>
            <a:xfrm>
              <a:off x="5929281" y="3278633"/>
              <a:ext cx="195388" cy="309242"/>
            </a:xfrm>
            <a:custGeom>
              <a:avLst/>
              <a:gdLst>
                <a:gd name="connsiteX0" fmla="*/ 130047 w 195388"/>
                <a:gd name="connsiteY0" fmla="*/ 261332 h 309242"/>
                <a:gd name="connsiteX1" fmla="*/ 94233 w 195388"/>
                <a:gd name="connsiteY1" fmla="*/ 198848 h 309242"/>
                <a:gd name="connsiteX2" fmla="*/ 32035 w 195388"/>
                <a:gd name="connsiteY2" fmla="*/ 138936 h 309242"/>
                <a:gd name="connsiteX3" fmla="*/ 5460 w 195388"/>
                <a:gd name="connsiteY3" fmla="*/ 99026 h 309242"/>
                <a:gd name="connsiteX4" fmla="*/ 4984 w 195388"/>
                <a:gd name="connsiteY4" fmla="*/ 54354 h 309242"/>
                <a:gd name="connsiteX5" fmla="*/ 83089 w 195388"/>
                <a:gd name="connsiteY5" fmla="*/ 4824 h 309242"/>
                <a:gd name="connsiteX6" fmla="*/ 136238 w 195388"/>
                <a:gd name="connsiteY6" fmla="*/ 823 h 309242"/>
                <a:gd name="connsiteX7" fmla="*/ 182530 w 195388"/>
                <a:gd name="connsiteY7" fmla="*/ 13206 h 309242"/>
                <a:gd name="connsiteX8" fmla="*/ 154431 w 195388"/>
                <a:gd name="connsiteY8" fmla="*/ 14920 h 309242"/>
                <a:gd name="connsiteX9" fmla="*/ 116331 w 195388"/>
                <a:gd name="connsiteY9" fmla="*/ 27684 h 309242"/>
                <a:gd name="connsiteX10" fmla="*/ 70230 w 195388"/>
                <a:gd name="connsiteY10" fmla="*/ 101026 h 309242"/>
                <a:gd name="connsiteX11" fmla="*/ 94519 w 195388"/>
                <a:gd name="connsiteY11" fmla="*/ 157033 h 309242"/>
                <a:gd name="connsiteX12" fmla="*/ 133762 w 195388"/>
                <a:gd name="connsiteY12" fmla="*/ 205039 h 309242"/>
                <a:gd name="connsiteX13" fmla="*/ 172338 w 195388"/>
                <a:gd name="connsiteY13" fmla="*/ 278191 h 309242"/>
                <a:gd name="connsiteX14" fmla="*/ 195388 w 195388"/>
                <a:gd name="connsiteY14" fmla="*/ 309243 h 309242"/>
                <a:gd name="connsiteX15" fmla="*/ 182911 w 195388"/>
                <a:gd name="connsiteY15" fmla="*/ 307433 h 309242"/>
                <a:gd name="connsiteX16" fmla="*/ 130047 w 195388"/>
                <a:gd name="connsiteY16" fmla="*/ 261332 h 30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388" h="309242">
                  <a:moveTo>
                    <a:pt x="130047" y="261332"/>
                  </a:moveTo>
                  <a:cubicBezTo>
                    <a:pt x="117760" y="240663"/>
                    <a:pt x="108806" y="217898"/>
                    <a:pt x="94233" y="198848"/>
                  </a:cubicBezTo>
                  <a:cubicBezTo>
                    <a:pt x="76707" y="175893"/>
                    <a:pt x="52132" y="159605"/>
                    <a:pt x="32035" y="138936"/>
                  </a:cubicBezTo>
                  <a:cubicBezTo>
                    <a:pt x="20890" y="127506"/>
                    <a:pt x="11175" y="114075"/>
                    <a:pt x="5460" y="99026"/>
                  </a:cubicBezTo>
                  <a:cubicBezTo>
                    <a:pt x="602" y="86262"/>
                    <a:pt x="-3684" y="65974"/>
                    <a:pt x="4984" y="54354"/>
                  </a:cubicBezTo>
                  <a:cubicBezTo>
                    <a:pt x="23462" y="29493"/>
                    <a:pt x="53466" y="12444"/>
                    <a:pt x="83089" y="4824"/>
                  </a:cubicBezTo>
                  <a:cubicBezTo>
                    <a:pt x="100424" y="347"/>
                    <a:pt x="118522" y="-1082"/>
                    <a:pt x="136238" y="823"/>
                  </a:cubicBezTo>
                  <a:cubicBezTo>
                    <a:pt x="152240" y="2538"/>
                    <a:pt x="167861" y="6824"/>
                    <a:pt x="182530" y="13206"/>
                  </a:cubicBezTo>
                  <a:cubicBezTo>
                    <a:pt x="173195" y="13872"/>
                    <a:pt x="163670" y="13396"/>
                    <a:pt x="154431" y="14920"/>
                  </a:cubicBezTo>
                  <a:cubicBezTo>
                    <a:pt x="141191" y="17206"/>
                    <a:pt x="128142" y="21302"/>
                    <a:pt x="116331" y="27684"/>
                  </a:cubicBezTo>
                  <a:cubicBezTo>
                    <a:pt x="89566" y="42162"/>
                    <a:pt x="68896" y="70641"/>
                    <a:pt x="70230" y="101026"/>
                  </a:cubicBezTo>
                  <a:cubicBezTo>
                    <a:pt x="71182" y="121695"/>
                    <a:pt x="81850" y="140745"/>
                    <a:pt x="94519" y="157033"/>
                  </a:cubicBezTo>
                  <a:cubicBezTo>
                    <a:pt x="107187" y="173416"/>
                    <a:pt x="122141" y="187989"/>
                    <a:pt x="133762" y="205039"/>
                  </a:cubicBezTo>
                  <a:cubicBezTo>
                    <a:pt x="149383" y="227804"/>
                    <a:pt x="158717" y="254188"/>
                    <a:pt x="172338" y="278191"/>
                  </a:cubicBezTo>
                  <a:cubicBezTo>
                    <a:pt x="178624" y="289335"/>
                    <a:pt x="186340" y="300194"/>
                    <a:pt x="195388" y="309243"/>
                  </a:cubicBezTo>
                  <a:cubicBezTo>
                    <a:pt x="191197" y="309052"/>
                    <a:pt x="187006" y="308481"/>
                    <a:pt x="182911" y="307433"/>
                  </a:cubicBezTo>
                  <a:cubicBezTo>
                    <a:pt x="159670" y="301623"/>
                    <a:pt x="142429" y="282001"/>
                    <a:pt x="130047" y="261332"/>
                  </a:cubicBezTo>
                  <a:close/>
                </a:path>
              </a:pathLst>
            </a:custGeom>
            <a:solidFill>
              <a:srgbClr val="E58E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4" name="Graphic 12">
            <a:extLst>
              <a:ext uri="{FF2B5EF4-FFF2-40B4-BE49-F238E27FC236}">
                <a16:creationId xmlns:a16="http://schemas.microsoft.com/office/drawing/2014/main" id="{4B8EB0E7-D064-4FDC-8FE3-CA7A7C054D16}"/>
              </a:ext>
            </a:extLst>
          </p:cNvPr>
          <p:cNvSpPr/>
          <p:nvPr/>
        </p:nvSpPr>
        <p:spPr>
          <a:xfrm>
            <a:off x="787298" y="343109"/>
            <a:ext cx="6081742" cy="5516577"/>
          </a:xfrm>
          <a:custGeom>
            <a:avLst/>
            <a:gdLst>
              <a:gd name="connsiteX0" fmla="*/ 4374861 w 4542917"/>
              <a:gd name="connsiteY0" fmla="*/ 2001725 h 4173599"/>
              <a:gd name="connsiteX1" fmla="*/ 4113400 w 4542917"/>
              <a:gd name="connsiteY1" fmla="*/ 1108185 h 4173599"/>
              <a:gd name="connsiteX2" fmla="*/ 3325397 w 4542917"/>
              <a:gd name="connsiteY2" fmla="*/ 534018 h 4173599"/>
              <a:gd name="connsiteX3" fmla="*/ 2577494 w 4542917"/>
              <a:gd name="connsiteY3" fmla="*/ 28240 h 4173599"/>
              <a:gd name="connsiteX4" fmla="*/ 1593466 w 4542917"/>
              <a:gd name="connsiteY4" fmla="*/ 345232 h 4173599"/>
              <a:gd name="connsiteX5" fmla="*/ 1133980 w 4542917"/>
              <a:gd name="connsiteY5" fmla="*/ 595644 h 4173599"/>
              <a:gd name="connsiteX6" fmla="*/ 42796 w 4542917"/>
              <a:gd name="connsiteY6" fmla="*/ 1521189 h 4173599"/>
              <a:gd name="connsiteX7" fmla="*/ 163097 w 4542917"/>
              <a:gd name="connsiteY7" fmla="*/ 2343863 h 4173599"/>
              <a:gd name="connsiteX8" fmla="*/ 371885 w 4542917"/>
              <a:gd name="connsiteY8" fmla="*/ 2538744 h 4173599"/>
              <a:gd name="connsiteX9" fmla="*/ 465039 w 4542917"/>
              <a:gd name="connsiteY9" fmla="*/ 2766868 h 4173599"/>
              <a:gd name="connsiteX10" fmla="*/ 1229135 w 4542917"/>
              <a:gd name="connsiteY10" fmla="*/ 4109512 h 4173599"/>
              <a:gd name="connsiteX11" fmla="*/ 1395346 w 4542917"/>
              <a:gd name="connsiteY11" fmla="*/ 4152565 h 4173599"/>
              <a:gd name="connsiteX12" fmla="*/ 2251834 w 4542917"/>
              <a:gd name="connsiteY12" fmla="*/ 3887770 h 4173599"/>
              <a:gd name="connsiteX13" fmla="*/ 3194142 w 4542917"/>
              <a:gd name="connsiteY13" fmla="*/ 3596591 h 4173599"/>
              <a:gd name="connsiteX14" fmla="*/ 3738972 w 4542917"/>
              <a:gd name="connsiteY14" fmla="*/ 3710796 h 4173599"/>
              <a:gd name="connsiteX15" fmla="*/ 4160644 w 4542917"/>
              <a:gd name="connsiteY15" fmla="*/ 3661742 h 4173599"/>
              <a:gd name="connsiteX16" fmla="*/ 4469349 w 4542917"/>
              <a:gd name="connsiteY16" fmla="*/ 3245023 h 4173599"/>
              <a:gd name="connsiteX17" fmla="*/ 4374861 w 4542917"/>
              <a:gd name="connsiteY17" fmla="*/ 2001725 h 417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42917" h="4173599">
                <a:moveTo>
                  <a:pt x="4374861" y="2001725"/>
                </a:moveTo>
                <a:cubicBezTo>
                  <a:pt x="4552884" y="1666064"/>
                  <a:pt x="4602414" y="1233343"/>
                  <a:pt x="4113400" y="1108185"/>
                </a:cubicBezTo>
                <a:cubicBezTo>
                  <a:pt x="3624387" y="983026"/>
                  <a:pt x="3417504" y="944069"/>
                  <a:pt x="3325397" y="534018"/>
                </a:cubicBezTo>
                <a:cubicBezTo>
                  <a:pt x="3263865" y="260174"/>
                  <a:pt x="2988497" y="108917"/>
                  <a:pt x="2577494" y="28240"/>
                </a:cubicBezTo>
                <a:cubicBezTo>
                  <a:pt x="2173157" y="-51198"/>
                  <a:pt x="1860642" y="31574"/>
                  <a:pt x="1593466" y="345232"/>
                </a:cubicBezTo>
                <a:cubicBezTo>
                  <a:pt x="1513170" y="439434"/>
                  <a:pt x="1374296" y="538304"/>
                  <a:pt x="1133980" y="595644"/>
                </a:cubicBezTo>
                <a:cubicBezTo>
                  <a:pt x="573148" y="729471"/>
                  <a:pt x="220818" y="920066"/>
                  <a:pt x="42796" y="1521189"/>
                </a:cubicBezTo>
                <a:cubicBezTo>
                  <a:pt x="-65694" y="1887520"/>
                  <a:pt x="53464" y="2175080"/>
                  <a:pt x="163097" y="2343863"/>
                </a:cubicBezTo>
                <a:cubicBezTo>
                  <a:pt x="215675" y="2424826"/>
                  <a:pt x="288731" y="2489691"/>
                  <a:pt x="371885" y="2538744"/>
                </a:cubicBezTo>
                <a:cubicBezTo>
                  <a:pt x="424653" y="2569891"/>
                  <a:pt x="484089" y="2634852"/>
                  <a:pt x="465039" y="2766868"/>
                </a:cubicBezTo>
                <a:cubicBezTo>
                  <a:pt x="432464" y="2993182"/>
                  <a:pt x="180432" y="3798997"/>
                  <a:pt x="1229135" y="4109512"/>
                </a:cubicBezTo>
                <a:cubicBezTo>
                  <a:pt x="1288094" y="4126943"/>
                  <a:pt x="1343339" y="4141230"/>
                  <a:pt x="1395346" y="4152565"/>
                </a:cubicBezTo>
                <a:cubicBezTo>
                  <a:pt x="1707004" y="4220574"/>
                  <a:pt x="2034664" y="4121418"/>
                  <a:pt x="2251834" y="3887770"/>
                </a:cubicBezTo>
                <a:cubicBezTo>
                  <a:pt x="2494340" y="3626785"/>
                  <a:pt x="2856767" y="3561253"/>
                  <a:pt x="3194142" y="3596591"/>
                </a:cubicBezTo>
                <a:cubicBezTo>
                  <a:pt x="3379404" y="3616022"/>
                  <a:pt x="3559521" y="3662980"/>
                  <a:pt x="3738972" y="3710796"/>
                </a:cubicBezTo>
                <a:cubicBezTo>
                  <a:pt x="3873180" y="3746514"/>
                  <a:pt x="4039772" y="3734608"/>
                  <a:pt x="4160644" y="3661742"/>
                </a:cubicBezTo>
                <a:cubicBezTo>
                  <a:pt x="4312758" y="3570016"/>
                  <a:pt x="4407532" y="3406853"/>
                  <a:pt x="4469349" y="3245023"/>
                </a:cubicBezTo>
                <a:cubicBezTo>
                  <a:pt x="4731001" y="2560366"/>
                  <a:pt x="4196744" y="2337386"/>
                  <a:pt x="4374861" y="2001725"/>
                </a:cubicBezTo>
                <a:close/>
              </a:path>
            </a:pathLst>
          </a:custGeom>
          <a:solidFill>
            <a:srgbClr val="0F5B42"/>
          </a:solidFill>
          <a:ln w="9525" cap="flat">
            <a:noFill/>
            <a:prstDash val="solid"/>
            <a:miter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endParaRPr lang="th-TH"/>
          </a:p>
        </p:txBody>
      </p:sp>
      <p:sp>
        <p:nvSpPr>
          <p:cNvPr id="44194" name="TextBox 44193">
            <a:extLst>
              <a:ext uri="{FF2B5EF4-FFF2-40B4-BE49-F238E27FC236}">
                <a16:creationId xmlns:a16="http://schemas.microsoft.com/office/drawing/2014/main" id="{ED44FE11-2793-4513-9308-196B1EA21425}"/>
              </a:ext>
            </a:extLst>
          </p:cNvPr>
          <p:cNvSpPr txBox="1"/>
          <p:nvPr/>
        </p:nvSpPr>
        <p:spPr>
          <a:xfrm>
            <a:off x="1778093" y="2441829"/>
            <a:ext cx="4289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Inilah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gambar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beberapa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responden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yang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menjawab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kuesioner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dari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sosial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Media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Aplikasi</a:t>
            </a:r>
            <a:r>
              <a:rPr lang="en-US" sz="2000" spc="3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 </a:t>
            </a:r>
            <a:r>
              <a:rPr lang="en-US" sz="2000" spc="300" dirty="0" err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rPr>
              <a:t>facebook</a:t>
            </a:r>
            <a:endParaRPr lang="th-TH" sz="2000" spc="3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rgbClr val="EDB8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achday" panose="02000500000000000000" pitchFamily="2" charset="0"/>
              <a:cs typeface="ARMNoklae" panose="02000506000000020004" pitchFamily="2" charset="0"/>
            </a:endParaRPr>
          </a:p>
        </p:txBody>
      </p:sp>
      <p:grpSp>
        <p:nvGrpSpPr>
          <p:cNvPr id="44234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20674992">
            <a:off x="-124510" y="4213035"/>
            <a:ext cx="2667786" cy="2458911"/>
            <a:chOff x="696549" y="4578468"/>
            <a:chExt cx="854163" cy="810703"/>
          </a:xfrm>
        </p:grpSpPr>
        <p:grpSp>
          <p:nvGrpSpPr>
            <p:cNvPr id="44235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44236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4237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38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39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0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1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2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3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4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5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6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47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44248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44249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0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1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2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3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4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5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6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7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58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4259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60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44262" name="Graphic 44260">
            <a:extLst>
              <a:ext uri="{FF2B5EF4-FFF2-40B4-BE49-F238E27FC236}">
                <a16:creationId xmlns:a16="http://schemas.microsoft.com/office/drawing/2014/main" id="{167C7071-C253-4831-8CB3-DE05ABCEA483}"/>
              </a:ext>
            </a:extLst>
          </p:cNvPr>
          <p:cNvGrpSpPr/>
          <p:nvPr/>
        </p:nvGrpSpPr>
        <p:grpSpPr>
          <a:xfrm>
            <a:off x="10930517" y="400917"/>
            <a:ext cx="1374335" cy="1473811"/>
            <a:chOff x="5972175" y="3276600"/>
            <a:chExt cx="245554" cy="304990"/>
          </a:xfrm>
        </p:grpSpPr>
        <p:sp>
          <p:nvSpPr>
            <p:cNvPr id="44263" name="Freeform: Shape 44262">
              <a:extLst>
                <a:ext uri="{FF2B5EF4-FFF2-40B4-BE49-F238E27FC236}">
                  <a16:creationId xmlns:a16="http://schemas.microsoft.com/office/drawing/2014/main" id="{D08C462E-B014-4367-9B5B-A4F7DCF57EC4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64" name="Freeform: Shape 44263">
              <a:extLst>
                <a:ext uri="{FF2B5EF4-FFF2-40B4-BE49-F238E27FC236}">
                  <a16:creationId xmlns:a16="http://schemas.microsoft.com/office/drawing/2014/main" id="{1332CFBB-6E87-4DA5-99FB-689D22CE481A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4266" name="Graphic 44264">
            <a:extLst>
              <a:ext uri="{FF2B5EF4-FFF2-40B4-BE49-F238E27FC236}">
                <a16:creationId xmlns:a16="http://schemas.microsoft.com/office/drawing/2014/main" id="{AEE59570-7737-4648-A7D2-1F1DE39603AC}"/>
              </a:ext>
            </a:extLst>
          </p:cNvPr>
          <p:cNvGrpSpPr/>
          <p:nvPr/>
        </p:nvGrpSpPr>
        <p:grpSpPr>
          <a:xfrm rot="958954">
            <a:off x="7426711" y="-126455"/>
            <a:ext cx="1140595" cy="1210499"/>
            <a:chOff x="5948362" y="3286088"/>
            <a:chExt cx="293127" cy="288168"/>
          </a:xfrm>
        </p:grpSpPr>
        <p:sp>
          <p:nvSpPr>
            <p:cNvPr id="44267" name="Freeform: Shape 44266">
              <a:extLst>
                <a:ext uri="{FF2B5EF4-FFF2-40B4-BE49-F238E27FC236}">
                  <a16:creationId xmlns:a16="http://schemas.microsoft.com/office/drawing/2014/main" id="{8B71EB0A-9935-4BE2-95CE-154602A53642}"/>
                </a:ext>
              </a:extLst>
            </p:cNvPr>
            <p:cNvSpPr/>
            <p:nvPr/>
          </p:nvSpPr>
          <p:spPr>
            <a:xfrm>
              <a:off x="5967412" y="3319139"/>
              <a:ext cx="274077" cy="255117"/>
            </a:xfrm>
            <a:custGeom>
              <a:avLst/>
              <a:gdLst>
                <a:gd name="connsiteX0" fmla="*/ 142589 w 274077"/>
                <a:gd name="connsiteY0" fmla="*/ 224256 h 255117"/>
                <a:gd name="connsiteX1" fmla="*/ 155353 w 274077"/>
                <a:gd name="connsiteY1" fmla="*/ 204635 h 255117"/>
                <a:gd name="connsiteX2" fmla="*/ 57722 w 274077"/>
                <a:gd name="connsiteY2" fmla="*/ 129959 h 255117"/>
                <a:gd name="connsiteX3" fmla="*/ 41148 w 274077"/>
                <a:gd name="connsiteY3" fmla="*/ 152723 h 255117"/>
                <a:gd name="connsiteX4" fmla="*/ 0 w 274077"/>
                <a:gd name="connsiteY4" fmla="*/ 124434 h 255117"/>
                <a:gd name="connsiteX5" fmla="*/ 51435 w 274077"/>
                <a:gd name="connsiteY5" fmla="*/ 46520 h 255117"/>
                <a:gd name="connsiteX6" fmla="*/ 151829 w 274077"/>
                <a:gd name="connsiteY6" fmla="*/ 10515 h 255117"/>
                <a:gd name="connsiteX7" fmla="*/ 174403 w 274077"/>
                <a:gd name="connsiteY7" fmla="*/ 71570 h 255117"/>
                <a:gd name="connsiteX8" fmla="*/ 247650 w 274077"/>
                <a:gd name="connsiteY8" fmla="*/ 67094 h 255117"/>
                <a:gd name="connsiteX9" fmla="*/ 243078 w 274077"/>
                <a:gd name="connsiteY9" fmla="*/ 180822 h 255117"/>
                <a:gd name="connsiteX10" fmla="*/ 184214 w 274077"/>
                <a:gd name="connsiteY10" fmla="*/ 255117 h 255117"/>
                <a:gd name="connsiteX11" fmla="*/ 142589 w 274077"/>
                <a:gd name="connsiteY11" fmla="*/ 224256 h 255117"/>
                <a:gd name="connsiteX12" fmla="*/ 126397 w 274077"/>
                <a:gd name="connsiteY12" fmla="*/ 66427 h 255117"/>
                <a:gd name="connsiteX13" fmla="*/ 89821 w 274077"/>
                <a:gd name="connsiteY13" fmla="*/ 83762 h 255117"/>
                <a:gd name="connsiteX14" fmla="*/ 122682 w 274077"/>
                <a:gd name="connsiteY14" fmla="*/ 107956 h 255117"/>
                <a:gd name="connsiteX15" fmla="*/ 126397 w 274077"/>
                <a:gd name="connsiteY15" fmla="*/ 66427 h 255117"/>
                <a:gd name="connsiteX16" fmla="*/ 202311 w 274077"/>
                <a:gd name="connsiteY16" fmla="*/ 112433 h 255117"/>
                <a:gd name="connsiteX17" fmla="*/ 163640 w 274077"/>
                <a:gd name="connsiteY17" fmla="*/ 135483 h 255117"/>
                <a:gd name="connsiteX18" fmla="*/ 193834 w 274077"/>
                <a:gd name="connsiteY18" fmla="*/ 157391 h 255117"/>
                <a:gd name="connsiteX19" fmla="*/ 202311 w 274077"/>
                <a:gd name="connsiteY19" fmla="*/ 112433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077" h="255117">
                  <a:moveTo>
                    <a:pt x="142589" y="224256"/>
                  </a:moveTo>
                  <a:cubicBezTo>
                    <a:pt x="141637" y="221208"/>
                    <a:pt x="155353" y="204635"/>
                    <a:pt x="155353" y="204635"/>
                  </a:cubicBezTo>
                  <a:cubicBezTo>
                    <a:pt x="155353" y="204635"/>
                    <a:pt x="60484" y="128339"/>
                    <a:pt x="57722" y="129959"/>
                  </a:cubicBezTo>
                  <a:cubicBezTo>
                    <a:pt x="54864" y="131102"/>
                    <a:pt x="41148" y="152723"/>
                    <a:pt x="41148" y="152723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650" y="67094"/>
                  </a:cubicBezTo>
                  <a:cubicBezTo>
                    <a:pt x="290132" y="97383"/>
                    <a:pt x="276035" y="134626"/>
                    <a:pt x="243078" y="180822"/>
                  </a:cubicBezTo>
                  <a:cubicBezTo>
                    <a:pt x="225933" y="204825"/>
                    <a:pt x="202121" y="234448"/>
                    <a:pt x="184214" y="255117"/>
                  </a:cubicBezTo>
                  <a:cubicBezTo>
                    <a:pt x="170212" y="247497"/>
                    <a:pt x="143732" y="227114"/>
                    <a:pt x="142589" y="224256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68" name="Freeform: Shape 44267">
              <a:extLst>
                <a:ext uri="{FF2B5EF4-FFF2-40B4-BE49-F238E27FC236}">
                  <a16:creationId xmlns:a16="http://schemas.microsoft.com/office/drawing/2014/main" id="{30649339-8C8D-45CB-914E-666A96CBBBE0}"/>
                </a:ext>
              </a:extLst>
            </p:cNvPr>
            <p:cNvSpPr/>
            <p:nvPr/>
          </p:nvSpPr>
          <p:spPr>
            <a:xfrm>
              <a:off x="5948362" y="3286088"/>
              <a:ext cx="273982" cy="255212"/>
            </a:xfrm>
            <a:custGeom>
              <a:avLst/>
              <a:gdLst>
                <a:gd name="connsiteX0" fmla="*/ 142589 w 273982"/>
                <a:gd name="connsiteY0" fmla="*/ 224351 h 255212"/>
                <a:gd name="connsiteX1" fmla="*/ 155353 w 273982"/>
                <a:gd name="connsiteY1" fmla="*/ 204730 h 255212"/>
                <a:gd name="connsiteX2" fmla="*/ 57722 w 273982"/>
                <a:gd name="connsiteY2" fmla="*/ 130054 h 255212"/>
                <a:gd name="connsiteX3" fmla="*/ 41148 w 273982"/>
                <a:gd name="connsiteY3" fmla="*/ 152819 h 255212"/>
                <a:gd name="connsiteX4" fmla="*/ 0 w 273982"/>
                <a:gd name="connsiteY4" fmla="*/ 124434 h 255212"/>
                <a:gd name="connsiteX5" fmla="*/ 51435 w 273982"/>
                <a:gd name="connsiteY5" fmla="*/ 46520 h 255212"/>
                <a:gd name="connsiteX6" fmla="*/ 151829 w 273982"/>
                <a:gd name="connsiteY6" fmla="*/ 10515 h 255212"/>
                <a:gd name="connsiteX7" fmla="*/ 174403 w 273982"/>
                <a:gd name="connsiteY7" fmla="*/ 71570 h 255212"/>
                <a:gd name="connsiteX8" fmla="*/ 247555 w 273982"/>
                <a:gd name="connsiteY8" fmla="*/ 67189 h 255212"/>
                <a:gd name="connsiteX9" fmla="*/ 242983 w 273982"/>
                <a:gd name="connsiteY9" fmla="*/ 180917 h 255212"/>
                <a:gd name="connsiteX10" fmla="*/ 184118 w 273982"/>
                <a:gd name="connsiteY10" fmla="*/ 255212 h 255212"/>
                <a:gd name="connsiteX11" fmla="*/ 142589 w 273982"/>
                <a:gd name="connsiteY11" fmla="*/ 224351 h 255212"/>
                <a:gd name="connsiteX12" fmla="*/ 126397 w 273982"/>
                <a:gd name="connsiteY12" fmla="*/ 66427 h 255212"/>
                <a:gd name="connsiteX13" fmla="*/ 89821 w 273982"/>
                <a:gd name="connsiteY13" fmla="*/ 83762 h 255212"/>
                <a:gd name="connsiteX14" fmla="*/ 122682 w 273982"/>
                <a:gd name="connsiteY14" fmla="*/ 107956 h 255212"/>
                <a:gd name="connsiteX15" fmla="*/ 126397 w 273982"/>
                <a:gd name="connsiteY15" fmla="*/ 66427 h 255212"/>
                <a:gd name="connsiteX16" fmla="*/ 202311 w 273982"/>
                <a:gd name="connsiteY16" fmla="*/ 112433 h 255212"/>
                <a:gd name="connsiteX17" fmla="*/ 163640 w 273982"/>
                <a:gd name="connsiteY17" fmla="*/ 135483 h 255212"/>
                <a:gd name="connsiteX18" fmla="*/ 193834 w 273982"/>
                <a:gd name="connsiteY18" fmla="*/ 157391 h 255212"/>
                <a:gd name="connsiteX19" fmla="*/ 202311 w 273982"/>
                <a:gd name="connsiteY19" fmla="*/ 112433 h 25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982" h="255212">
                  <a:moveTo>
                    <a:pt x="142589" y="224351"/>
                  </a:moveTo>
                  <a:cubicBezTo>
                    <a:pt x="141637" y="221303"/>
                    <a:pt x="155353" y="204730"/>
                    <a:pt x="155353" y="204730"/>
                  </a:cubicBezTo>
                  <a:cubicBezTo>
                    <a:pt x="155353" y="204730"/>
                    <a:pt x="60484" y="128435"/>
                    <a:pt x="57722" y="130054"/>
                  </a:cubicBezTo>
                  <a:cubicBezTo>
                    <a:pt x="54864" y="131197"/>
                    <a:pt x="41148" y="152819"/>
                    <a:pt x="41148" y="152819"/>
                  </a:cubicBezTo>
                  <a:cubicBezTo>
                    <a:pt x="28099" y="149199"/>
                    <a:pt x="0" y="124434"/>
                    <a:pt x="0" y="124434"/>
                  </a:cubicBezTo>
                  <a:cubicBezTo>
                    <a:pt x="0" y="124434"/>
                    <a:pt x="30956" y="75285"/>
                    <a:pt x="51435" y="46520"/>
                  </a:cubicBezTo>
                  <a:cubicBezTo>
                    <a:pt x="62484" y="30899"/>
                    <a:pt x="105632" y="-22346"/>
                    <a:pt x="151829" y="10515"/>
                  </a:cubicBezTo>
                  <a:cubicBezTo>
                    <a:pt x="184023" y="33470"/>
                    <a:pt x="173069" y="70618"/>
                    <a:pt x="174403" y="71570"/>
                  </a:cubicBezTo>
                  <a:cubicBezTo>
                    <a:pt x="174689" y="71761"/>
                    <a:pt x="213265" y="42710"/>
                    <a:pt x="247555" y="67189"/>
                  </a:cubicBezTo>
                  <a:cubicBezTo>
                    <a:pt x="290036" y="97478"/>
                    <a:pt x="275939" y="134721"/>
                    <a:pt x="242983" y="180917"/>
                  </a:cubicBezTo>
                  <a:cubicBezTo>
                    <a:pt x="225838" y="204920"/>
                    <a:pt x="202025" y="234543"/>
                    <a:pt x="184118" y="255212"/>
                  </a:cubicBezTo>
                  <a:cubicBezTo>
                    <a:pt x="170212" y="247592"/>
                    <a:pt x="143732" y="227114"/>
                    <a:pt x="142589" y="224351"/>
                  </a:cubicBezTo>
                  <a:close/>
                  <a:moveTo>
                    <a:pt x="126397" y="66427"/>
                  </a:moveTo>
                  <a:cubicBezTo>
                    <a:pt x="104299" y="49949"/>
                    <a:pt x="89821" y="83762"/>
                    <a:pt x="89821" y="83762"/>
                  </a:cubicBezTo>
                  <a:lnTo>
                    <a:pt x="122682" y="107956"/>
                  </a:lnTo>
                  <a:cubicBezTo>
                    <a:pt x="122968" y="108146"/>
                    <a:pt x="143923" y="79286"/>
                    <a:pt x="126397" y="66427"/>
                  </a:cubicBezTo>
                  <a:close/>
                  <a:moveTo>
                    <a:pt x="202311" y="112433"/>
                  </a:moveTo>
                  <a:cubicBezTo>
                    <a:pt x="183547" y="99098"/>
                    <a:pt x="163640" y="135483"/>
                    <a:pt x="163640" y="135483"/>
                  </a:cubicBezTo>
                  <a:lnTo>
                    <a:pt x="193834" y="157391"/>
                  </a:lnTo>
                  <a:cubicBezTo>
                    <a:pt x="193453" y="157867"/>
                    <a:pt x="220218" y="125196"/>
                    <a:pt x="202311" y="112433"/>
                  </a:cubicBezTo>
                  <a:close/>
                </a:path>
              </a:pathLst>
            </a:custGeom>
            <a:solidFill>
              <a:srgbClr val="E968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4270" name="Graphic 44268">
            <a:extLst>
              <a:ext uri="{FF2B5EF4-FFF2-40B4-BE49-F238E27FC236}">
                <a16:creationId xmlns:a16="http://schemas.microsoft.com/office/drawing/2014/main" id="{4854520F-F500-4C5A-8C55-5D9A94701324}"/>
              </a:ext>
            </a:extLst>
          </p:cNvPr>
          <p:cNvGrpSpPr/>
          <p:nvPr/>
        </p:nvGrpSpPr>
        <p:grpSpPr>
          <a:xfrm>
            <a:off x="7997010" y="5731098"/>
            <a:ext cx="1093185" cy="1323439"/>
            <a:chOff x="5976918" y="3286115"/>
            <a:chExt cx="237163" cy="282320"/>
          </a:xfrm>
          <a:solidFill>
            <a:srgbClr val="DC755A"/>
          </a:solidFill>
        </p:grpSpPr>
        <p:sp>
          <p:nvSpPr>
            <p:cNvPr id="44271" name="Freeform: Shape 44270">
              <a:extLst>
                <a:ext uri="{FF2B5EF4-FFF2-40B4-BE49-F238E27FC236}">
                  <a16:creationId xmlns:a16="http://schemas.microsoft.com/office/drawing/2014/main" id="{AAF709C3-C084-4203-B38C-738FA8CAAFA4}"/>
                </a:ext>
              </a:extLst>
            </p:cNvPr>
            <p:cNvSpPr/>
            <p:nvPr/>
          </p:nvSpPr>
          <p:spPr>
            <a:xfrm>
              <a:off x="5995945" y="3319163"/>
              <a:ext cx="218136" cy="249272"/>
            </a:xfrm>
            <a:custGeom>
              <a:avLst/>
              <a:gdLst>
                <a:gd name="connsiteX0" fmla="*/ 127867 w 218136"/>
                <a:gd name="connsiteY0" fmla="*/ 13 h 249272"/>
                <a:gd name="connsiteX1" fmla="*/ 167205 w 218136"/>
                <a:gd name="connsiteY1" fmla="*/ 70498 h 249272"/>
                <a:gd name="connsiteX2" fmla="*/ 125391 w 218136"/>
                <a:gd name="connsiteY2" fmla="*/ 102407 h 249272"/>
                <a:gd name="connsiteX3" fmla="*/ 77766 w 218136"/>
                <a:gd name="connsiteY3" fmla="*/ 91549 h 249272"/>
                <a:gd name="connsiteX4" fmla="*/ 78051 w 218136"/>
                <a:gd name="connsiteY4" fmla="*/ 153652 h 249272"/>
                <a:gd name="connsiteX5" fmla="*/ 137868 w 218136"/>
                <a:gd name="connsiteY5" fmla="*/ 178321 h 249272"/>
                <a:gd name="connsiteX6" fmla="*/ 160919 w 218136"/>
                <a:gd name="connsiteY6" fmla="*/ 139364 h 249272"/>
                <a:gd name="connsiteX7" fmla="*/ 217878 w 218136"/>
                <a:gd name="connsiteY7" fmla="*/ 152604 h 249272"/>
                <a:gd name="connsiteX8" fmla="*/ 171301 w 218136"/>
                <a:gd name="connsiteY8" fmla="*/ 235376 h 249272"/>
                <a:gd name="connsiteX9" fmla="*/ 20711 w 218136"/>
                <a:gd name="connsiteY9" fmla="*/ 187084 h 249272"/>
                <a:gd name="connsiteX10" fmla="*/ 45571 w 218136"/>
                <a:gd name="connsiteY10" fmla="*/ 42685 h 249272"/>
                <a:gd name="connsiteX11" fmla="*/ 85481 w 218136"/>
                <a:gd name="connsiteY11" fmla="*/ 35161 h 249272"/>
                <a:gd name="connsiteX12" fmla="*/ 78909 w 218136"/>
                <a:gd name="connsiteY12" fmla="*/ 16873 h 249272"/>
                <a:gd name="connsiteX13" fmla="*/ 127867 w 218136"/>
                <a:gd name="connsiteY13" fmla="*/ 13 h 2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36" h="249272">
                  <a:moveTo>
                    <a:pt x="127867" y="13"/>
                  </a:moveTo>
                  <a:cubicBezTo>
                    <a:pt x="130629" y="299"/>
                    <a:pt x="167205" y="70498"/>
                    <a:pt x="167205" y="70498"/>
                  </a:cubicBezTo>
                  <a:lnTo>
                    <a:pt x="125391" y="102407"/>
                  </a:lnTo>
                  <a:cubicBezTo>
                    <a:pt x="125391" y="102407"/>
                    <a:pt x="102912" y="76880"/>
                    <a:pt x="77766" y="91549"/>
                  </a:cubicBezTo>
                  <a:cubicBezTo>
                    <a:pt x="63192" y="100026"/>
                    <a:pt x="59859" y="122600"/>
                    <a:pt x="78051" y="153652"/>
                  </a:cubicBezTo>
                  <a:cubicBezTo>
                    <a:pt x="97387" y="186703"/>
                    <a:pt x="123962" y="186513"/>
                    <a:pt x="137868" y="178321"/>
                  </a:cubicBezTo>
                  <a:cubicBezTo>
                    <a:pt x="155775" y="167844"/>
                    <a:pt x="160347" y="144889"/>
                    <a:pt x="160919" y="139364"/>
                  </a:cubicBezTo>
                  <a:cubicBezTo>
                    <a:pt x="181207" y="145174"/>
                    <a:pt x="217878" y="152604"/>
                    <a:pt x="217878" y="152604"/>
                  </a:cubicBezTo>
                  <a:cubicBezTo>
                    <a:pt x="217878" y="152604"/>
                    <a:pt x="224451" y="204325"/>
                    <a:pt x="171301" y="235376"/>
                  </a:cubicBezTo>
                  <a:cubicBezTo>
                    <a:pt x="127677" y="260903"/>
                    <a:pt x="60335" y="254807"/>
                    <a:pt x="20711" y="187084"/>
                  </a:cubicBezTo>
                  <a:cubicBezTo>
                    <a:pt x="-20628" y="116314"/>
                    <a:pt x="6328" y="65545"/>
                    <a:pt x="45571" y="42685"/>
                  </a:cubicBezTo>
                  <a:cubicBezTo>
                    <a:pt x="66812" y="30208"/>
                    <a:pt x="85481" y="35161"/>
                    <a:pt x="85481" y="35161"/>
                  </a:cubicBezTo>
                  <a:lnTo>
                    <a:pt x="78909" y="16873"/>
                  </a:lnTo>
                  <a:cubicBezTo>
                    <a:pt x="79194" y="17539"/>
                    <a:pt x="111484" y="-558"/>
                    <a:pt x="127867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72" name="Freeform: Shape 44271">
              <a:extLst>
                <a:ext uri="{FF2B5EF4-FFF2-40B4-BE49-F238E27FC236}">
                  <a16:creationId xmlns:a16="http://schemas.microsoft.com/office/drawing/2014/main" id="{E843BF79-B49F-4388-BAFE-3DC6CA5187C3}"/>
                </a:ext>
              </a:extLst>
            </p:cNvPr>
            <p:cNvSpPr/>
            <p:nvPr/>
          </p:nvSpPr>
          <p:spPr>
            <a:xfrm>
              <a:off x="5976918" y="3286115"/>
              <a:ext cx="218113" cy="249268"/>
            </a:xfrm>
            <a:custGeom>
              <a:avLst/>
              <a:gdLst>
                <a:gd name="connsiteX0" fmla="*/ 127844 w 218113"/>
                <a:gd name="connsiteY0" fmla="*/ 9 h 249268"/>
                <a:gd name="connsiteX1" fmla="*/ 167182 w 218113"/>
                <a:gd name="connsiteY1" fmla="*/ 70494 h 249268"/>
                <a:gd name="connsiteX2" fmla="*/ 125368 w 218113"/>
                <a:gd name="connsiteY2" fmla="*/ 102403 h 249268"/>
                <a:gd name="connsiteX3" fmla="*/ 77743 w 218113"/>
                <a:gd name="connsiteY3" fmla="*/ 91544 h 249268"/>
                <a:gd name="connsiteX4" fmla="*/ 78028 w 218113"/>
                <a:gd name="connsiteY4" fmla="*/ 153647 h 249268"/>
                <a:gd name="connsiteX5" fmla="*/ 137845 w 218113"/>
                <a:gd name="connsiteY5" fmla="*/ 178317 h 249268"/>
                <a:gd name="connsiteX6" fmla="*/ 160896 w 218113"/>
                <a:gd name="connsiteY6" fmla="*/ 139360 h 249268"/>
                <a:gd name="connsiteX7" fmla="*/ 217855 w 218113"/>
                <a:gd name="connsiteY7" fmla="*/ 152600 h 249268"/>
                <a:gd name="connsiteX8" fmla="*/ 171278 w 218113"/>
                <a:gd name="connsiteY8" fmla="*/ 235372 h 249268"/>
                <a:gd name="connsiteX9" fmla="*/ 20688 w 218113"/>
                <a:gd name="connsiteY9" fmla="*/ 187080 h 249268"/>
                <a:gd name="connsiteX10" fmla="*/ 45548 w 218113"/>
                <a:gd name="connsiteY10" fmla="*/ 42872 h 249268"/>
                <a:gd name="connsiteX11" fmla="*/ 85458 w 218113"/>
                <a:gd name="connsiteY11" fmla="*/ 35347 h 249268"/>
                <a:gd name="connsiteX12" fmla="*/ 78886 w 218113"/>
                <a:gd name="connsiteY12" fmla="*/ 17059 h 249268"/>
                <a:gd name="connsiteX13" fmla="*/ 127844 w 218113"/>
                <a:gd name="connsiteY13" fmla="*/ 9 h 24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113" h="249268">
                  <a:moveTo>
                    <a:pt x="127844" y="9"/>
                  </a:moveTo>
                  <a:cubicBezTo>
                    <a:pt x="130606" y="295"/>
                    <a:pt x="167182" y="70494"/>
                    <a:pt x="167182" y="70494"/>
                  </a:cubicBezTo>
                  <a:lnTo>
                    <a:pt x="125368" y="102403"/>
                  </a:lnTo>
                  <a:cubicBezTo>
                    <a:pt x="125368" y="102403"/>
                    <a:pt x="102889" y="76876"/>
                    <a:pt x="77743" y="91544"/>
                  </a:cubicBezTo>
                  <a:cubicBezTo>
                    <a:pt x="63169" y="100022"/>
                    <a:pt x="59836" y="122596"/>
                    <a:pt x="78028" y="153647"/>
                  </a:cubicBezTo>
                  <a:cubicBezTo>
                    <a:pt x="97364" y="186699"/>
                    <a:pt x="123939" y="186509"/>
                    <a:pt x="137845" y="178317"/>
                  </a:cubicBezTo>
                  <a:cubicBezTo>
                    <a:pt x="155752" y="167840"/>
                    <a:pt x="160324" y="144884"/>
                    <a:pt x="160896" y="139360"/>
                  </a:cubicBezTo>
                  <a:cubicBezTo>
                    <a:pt x="181184" y="145170"/>
                    <a:pt x="217855" y="152600"/>
                    <a:pt x="217855" y="152600"/>
                  </a:cubicBezTo>
                  <a:cubicBezTo>
                    <a:pt x="217855" y="152600"/>
                    <a:pt x="224428" y="204321"/>
                    <a:pt x="171278" y="235372"/>
                  </a:cubicBezTo>
                  <a:cubicBezTo>
                    <a:pt x="127654" y="260899"/>
                    <a:pt x="60312" y="254803"/>
                    <a:pt x="20688" y="187080"/>
                  </a:cubicBezTo>
                  <a:cubicBezTo>
                    <a:pt x="-20651" y="116500"/>
                    <a:pt x="6400" y="65827"/>
                    <a:pt x="45548" y="42872"/>
                  </a:cubicBezTo>
                  <a:cubicBezTo>
                    <a:pt x="66789" y="30489"/>
                    <a:pt x="85458" y="35347"/>
                    <a:pt x="85458" y="35347"/>
                  </a:cubicBezTo>
                  <a:lnTo>
                    <a:pt x="78886" y="17059"/>
                  </a:lnTo>
                  <a:cubicBezTo>
                    <a:pt x="79171" y="17630"/>
                    <a:pt x="111461" y="-467"/>
                    <a:pt x="127844" y="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4277" name="Graphic 44275">
            <a:extLst>
              <a:ext uri="{FF2B5EF4-FFF2-40B4-BE49-F238E27FC236}">
                <a16:creationId xmlns:a16="http://schemas.microsoft.com/office/drawing/2014/main" id="{A59979EC-19AA-4ED5-B9B4-094544FC1459}"/>
              </a:ext>
            </a:extLst>
          </p:cNvPr>
          <p:cNvGrpSpPr/>
          <p:nvPr/>
        </p:nvGrpSpPr>
        <p:grpSpPr>
          <a:xfrm rot="1061059" flipH="1">
            <a:off x="434293" y="-66003"/>
            <a:ext cx="1193001" cy="1243475"/>
            <a:chOff x="5895956" y="3205138"/>
            <a:chExt cx="399616" cy="448193"/>
          </a:xfrm>
        </p:grpSpPr>
        <p:grpSp>
          <p:nvGrpSpPr>
            <p:cNvPr id="44278" name="Graphic 44275">
              <a:extLst>
                <a:ext uri="{FF2B5EF4-FFF2-40B4-BE49-F238E27FC236}">
                  <a16:creationId xmlns:a16="http://schemas.microsoft.com/office/drawing/2014/main" id="{A59979EC-19AA-4ED5-B9B4-094544FC1459}"/>
                </a:ext>
              </a:extLst>
            </p:cNvPr>
            <p:cNvGrpSpPr/>
            <p:nvPr/>
          </p:nvGrpSpPr>
          <p:grpSpPr>
            <a:xfrm>
              <a:off x="6126080" y="3277771"/>
              <a:ext cx="108250" cy="123046"/>
              <a:chOff x="6126080" y="3277771"/>
              <a:chExt cx="108250" cy="123046"/>
            </a:xfrm>
          </p:grpSpPr>
          <p:sp>
            <p:nvSpPr>
              <p:cNvPr id="44279" name="Freeform: Shape 44278">
                <a:extLst>
                  <a:ext uri="{FF2B5EF4-FFF2-40B4-BE49-F238E27FC236}">
                    <a16:creationId xmlns:a16="http://schemas.microsoft.com/office/drawing/2014/main" id="{7FCD7C87-B647-45E4-B7AF-32088CE48736}"/>
                  </a:ext>
                </a:extLst>
              </p:cNvPr>
              <p:cNvSpPr/>
              <p:nvPr/>
            </p:nvSpPr>
            <p:spPr>
              <a:xfrm rot="-8450884">
                <a:off x="6164774" y="3272522"/>
                <a:ext cx="30862" cy="133544"/>
              </a:xfrm>
              <a:custGeom>
                <a:avLst/>
                <a:gdLst>
                  <a:gd name="connsiteX0" fmla="*/ 0 w 30862"/>
                  <a:gd name="connsiteY0" fmla="*/ 0 h 133544"/>
                  <a:gd name="connsiteX1" fmla="*/ 30862 w 30862"/>
                  <a:gd name="connsiteY1" fmla="*/ 0 h 133544"/>
                  <a:gd name="connsiteX2" fmla="*/ 30862 w 30862"/>
                  <a:gd name="connsiteY2" fmla="*/ 133545 h 133544"/>
                  <a:gd name="connsiteX3" fmla="*/ 0 w 30862"/>
                  <a:gd name="connsiteY3" fmla="*/ 133545 h 13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62" h="133544">
                    <a:moveTo>
                      <a:pt x="0" y="0"/>
                    </a:moveTo>
                    <a:lnTo>
                      <a:pt x="30862" y="0"/>
                    </a:lnTo>
                    <a:lnTo>
                      <a:pt x="30862" y="133545"/>
                    </a:lnTo>
                    <a:lnTo>
                      <a:pt x="0" y="133545"/>
                    </a:lnTo>
                    <a:close/>
                  </a:path>
                </a:pathLst>
              </a:custGeom>
              <a:solidFill>
                <a:srgbClr val="444F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80" name="Freeform: Shape 44279">
                <a:extLst>
                  <a:ext uri="{FF2B5EF4-FFF2-40B4-BE49-F238E27FC236}">
                    <a16:creationId xmlns:a16="http://schemas.microsoft.com/office/drawing/2014/main" id="{823A65B0-EECC-408B-96BA-FFD043406A52}"/>
                  </a:ext>
                </a:extLst>
              </p:cNvPr>
              <p:cNvSpPr/>
              <p:nvPr/>
            </p:nvSpPr>
            <p:spPr>
              <a:xfrm rot="-8446264">
                <a:off x="6171799" y="3270995"/>
                <a:ext cx="7524" cy="123344"/>
              </a:xfrm>
              <a:custGeom>
                <a:avLst/>
                <a:gdLst>
                  <a:gd name="connsiteX0" fmla="*/ 0 w 7524"/>
                  <a:gd name="connsiteY0" fmla="*/ 0 h 123344"/>
                  <a:gd name="connsiteX1" fmla="*/ 7525 w 7524"/>
                  <a:gd name="connsiteY1" fmla="*/ 0 h 123344"/>
                  <a:gd name="connsiteX2" fmla="*/ 7525 w 7524"/>
                  <a:gd name="connsiteY2" fmla="*/ 123345 h 123344"/>
                  <a:gd name="connsiteX3" fmla="*/ 0 w 7524"/>
                  <a:gd name="connsiteY3" fmla="*/ 123345 h 12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2334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23345"/>
                    </a:lnTo>
                    <a:lnTo>
                      <a:pt x="0" y="123345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44281" name="Freeform: Shape 44280">
              <a:extLst>
                <a:ext uri="{FF2B5EF4-FFF2-40B4-BE49-F238E27FC236}">
                  <a16:creationId xmlns:a16="http://schemas.microsoft.com/office/drawing/2014/main" id="{9E40269E-E8FF-4996-B9DF-9D638BEAA7D5}"/>
                </a:ext>
              </a:extLst>
            </p:cNvPr>
            <p:cNvSpPr/>
            <p:nvPr/>
          </p:nvSpPr>
          <p:spPr>
            <a:xfrm>
              <a:off x="5895956" y="3346970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522" y="315486"/>
                    <a:pt x="271957" y="249859"/>
                  </a:cubicBezTo>
                  <a:cubicBezTo>
                    <a:pt x="325392" y="184232"/>
                    <a:pt x="315486" y="87744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68F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2" name="Freeform: Shape 44281">
              <a:extLst>
                <a:ext uri="{FF2B5EF4-FFF2-40B4-BE49-F238E27FC236}">
                  <a16:creationId xmlns:a16="http://schemas.microsoft.com/office/drawing/2014/main" id="{B7C60402-488E-4AF9-A4B0-C3CF0AF2750E}"/>
                </a:ext>
              </a:extLst>
            </p:cNvPr>
            <p:cNvSpPr/>
            <p:nvPr/>
          </p:nvSpPr>
          <p:spPr>
            <a:xfrm>
              <a:off x="5920936" y="3371950"/>
              <a:ext cx="256401" cy="256401"/>
            </a:xfrm>
            <a:custGeom>
              <a:avLst/>
              <a:gdLst>
                <a:gd name="connsiteX0" fmla="*/ 209163 w 256401"/>
                <a:gd name="connsiteY0" fmla="*/ 28760 h 256401"/>
                <a:gd name="connsiteX1" fmla="*/ 227642 w 256401"/>
                <a:gd name="connsiteY1" fmla="*/ 209163 h 256401"/>
                <a:gd name="connsiteX2" fmla="*/ 47238 w 256401"/>
                <a:gd name="connsiteY2" fmla="*/ 227642 h 256401"/>
                <a:gd name="connsiteX3" fmla="*/ 28760 w 256401"/>
                <a:gd name="connsiteY3" fmla="*/ 47238 h 256401"/>
                <a:gd name="connsiteX4" fmla="*/ 209163 w 256401"/>
                <a:gd name="connsiteY4" fmla="*/ 28760 h 256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01" h="256401">
                  <a:moveTo>
                    <a:pt x="209163" y="28760"/>
                  </a:moveTo>
                  <a:cubicBezTo>
                    <a:pt x="264027" y="73432"/>
                    <a:pt x="272314" y="154299"/>
                    <a:pt x="227642" y="209163"/>
                  </a:cubicBezTo>
                  <a:cubicBezTo>
                    <a:pt x="182969" y="264027"/>
                    <a:pt x="102102" y="272314"/>
                    <a:pt x="47238" y="227642"/>
                  </a:cubicBezTo>
                  <a:cubicBezTo>
                    <a:pt x="-7626" y="182969"/>
                    <a:pt x="-15913" y="102102"/>
                    <a:pt x="28760" y="47238"/>
                  </a:cubicBezTo>
                  <a:cubicBezTo>
                    <a:pt x="73432" y="-7626"/>
                    <a:pt x="154299" y="-15913"/>
                    <a:pt x="209163" y="2876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3" name="Freeform: Shape 44282">
              <a:extLst>
                <a:ext uri="{FF2B5EF4-FFF2-40B4-BE49-F238E27FC236}">
                  <a16:creationId xmlns:a16="http://schemas.microsoft.com/office/drawing/2014/main" id="{0C1A8E29-3AE3-439B-B7E0-1F85C14DB470}"/>
                </a:ext>
              </a:extLst>
            </p:cNvPr>
            <p:cNvSpPr/>
            <p:nvPr/>
          </p:nvSpPr>
          <p:spPr>
            <a:xfrm>
              <a:off x="5978937" y="3410806"/>
              <a:ext cx="198362" cy="217542"/>
            </a:xfrm>
            <a:custGeom>
              <a:avLst/>
              <a:gdLst>
                <a:gd name="connsiteX0" fmla="*/ 171545 w 198362"/>
                <a:gd name="connsiteY0" fmla="*/ 98393 h 217542"/>
                <a:gd name="connsiteX1" fmla="*/ 0 w 198362"/>
                <a:gd name="connsiteY1" fmla="*/ 196691 h 217542"/>
                <a:gd name="connsiteX2" fmla="*/ 169640 w 198362"/>
                <a:gd name="connsiteY2" fmla="*/ 170307 h 217542"/>
                <a:gd name="connsiteX3" fmla="*/ 162211 w 198362"/>
                <a:gd name="connsiteY3" fmla="*/ 0 h 217542"/>
                <a:gd name="connsiteX4" fmla="*/ 171545 w 198362"/>
                <a:gd name="connsiteY4" fmla="*/ 98393 h 2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62" h="217542">
                  <a:moveTo>
                    <a:pt x="171545" y="98393"/>
                  </a:moveTo>
                  <a:cubicBezTo>
                    <a:pt x="141923" y="161544"/>
                    <a:pt x="67723" y="208598"/>
                    <a:pt x="0" y="196691"/>
                  </a:cubicBezTo>
                  <a:cubicBezTo>
                    <a:pt x="54197" y="232220"/>
                    <a:pt x="127825" y="221647"/>
                    <a:pt x="169640" y="170307"/>
                  </a:cubicBezTo>
                  <a:cubicBezTo>
                    <a:pt x="211074" y="119444"/>
                    <a:pt x="206883" y="46006"/>
                    <a:pt x="162211" y="0"/>
                  </a:cubicBezTo>
                  <a:cubicBezTo>
                    <a:pt x="180689" y="29813"/>
                    <a:pt x="187262" y="64960"/>
                    <a:pt x="171545" y="98393"/>
                  </a:cubicBezTo>
                  <a:close/>
                </a:path>
              </a:pathLst>
            </a:custGeom>
            <a:solidFill>
              <a:srgbClr val="C8C8C8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4" name="Freeform: Shape 44283">
              <a:extLst>
                <a:ext uri="{FF2B5EF4-FFF2-40B4-BE49-F238E27FC236}">
                  <a16:creationId xmlns:a16="http://schemas.microsoft.com/office/drawing/2014/main" id="{BC56F0FB-085B-4D93-9BEE-40873D9E4852}"/>
                </a:ext>
              </a:extLst>
            </p:cNvPr>
            <p:cNvSpPr/>
            <p:nvPr/>
          </p:nvSpPr>
          <p:spPr>
            <a:xfrm>
              <a:off x="6178969" y="3205138"/>
              <a:ext cx="116573" cy="128033"/>
            </a:xfrm>
            <a:custGeom>
              <a:avLst/>
              <a:gdLst>
                <a:gd name="connsiteX0" fmla="*/ 89910 w 116573"/>
                <a:gd name="connsiteY0" fmla="*/ 3072 h 128033"/>
                <a:gd name="connsiteX1" fmla="*/ 111531 w 116573"/>
                <a:gd name="connsiteY1" fmla="*/ 20693 h 128033"/>
                <a:gd name="connsiteX2" fmla="*/ 113532 w 116573"/>
                <a:gd name="connsiteY2" fmla="*/ 39934 h 128033"/>
                <a:gd name="connsiteX3" fmla="*/ 45904 w 116573"/>
                <a:gd name="connsiteY3" fmla="*/ 122992 h 128033"/>
                <a:gd name="connsiteX4" fmla="*/ 26664 w 116573"/>
                <a:gd name="connsiteY4" fmla="*/ 124992 h 128033"/>
                <a:gd name="connsiteX5" fmla="*/ 5042 w 116573"/>
                <a:gd name="connsiteY5" fmla="*/ 107371 h 128033"/>
                <a:gd name="connsiteX6" fmla="*/ 3042 w 116573"/>
                <a:gd name="connsiteY6" fmla="*/ 88130 h 128033"/>
                <a:gd name="connsiteX7" fmla="*/ 70669 w 116573"/>
                <a:gd name="connsiteY7" fmla="*/ 5072 h 128033"/>
                <a:gd name="connsiteX8" fmla="*/ 89910 w 116573"/>
                <a:gd name="connsiteY8" fmla="*/ 3072 h 1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573" h="128033">
                  <a:moveTo>
                    <a:pt x="89910" y="3072"/>
                  </a:moveTo>
                  <a:lnTo>
                    <a:pt x="111531" y="20693"/>
                  </a:lnTo>
                  <a:cubicBezTo>
                    <a:pt x="117342" y="25456"/>
                    <a:pt x="118294" y="34028"/>
                    <a:pt x="113532" y="39934"/>
                  </a:cubicBezTo>
                  <a:lnTo>
                    <a:pt x="45904" y="122992"/>
                  </a:lnTo>
                  <a:cubicBezTo>
                    <a:pt x="41142" y="128802"/>
                    <a:pt x="32569" y="129754"/>
                    <a:pt x="26664" y="124992"/>
                  </a:cubicBezTo>
                  <a:lnTo>
                    <a:pt x="5042" y="107371"/>
                  </a:lnTo>
                  <a:cubicBezTo>
                    <a:pt x="-768" y="102608"/>
                    <a:pt x="-1721" y="94036"/>
                    <a:pt x="3042" y="88130"/>
                  </a:cubicBezTo>
                  <a:lnTo>
                    <a:pt x="70669" y="5072"/>
                  </a:lnTo>
                  <a:cubicBezTo>
                    <a:pt x="75432" y="-833"/>
                    <a:pt x="84004" y="-1691"/>
                    <a:pt x="89910" y="3072"/>
                  </a:cubicBezTo>
                  <a:close/>
                </a:path>
              </a:pathLst>
            </a:custGeom>
            <a:solidFill>
              <a:srgbClr val="1D24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5" name="Freeform: Shape 44284">
              <a:extLst>
                <a:ext uri="{FF2B5EF4-FFF2-40B4-BE49-F238E27FC236}">
                  <a16:creationId xmlns:a16="http://schemas.microsoft.com/office/drawing/2014/main" id="{C2727097-D169-4761-B467-EE1780E25F92}"/>
                </a:ext>
              </a:extLst>
            </p:cNvPr>
            <p:cNvSpPr/>
            <p:nvPr/>
          </p:nvSpPr>
          <p:spPr>
            <a:xfrm>
              <a:off x="6242494" y="3205138"/>
              <a:ext cx="53078" cy="101084"/>
            </a:xfrm>
            <a:custGeom>
              <a:avLst/>
              <a:gdLst>
                <a:gd name="connsiteX0" fmla="*/ 191 w 53078"/>
                <a:gd name="connsiteY0" fmla="*/ 101084 h 101084"/>
                <a:gd name="connsiteX1" fmla="*/ 50006 w 53078"/>
                <a:gd name="connsiteY1" fmla="*/ 39934 h 101084"/>
                <a:gd name="connsiteX2" fmla="*/ 48006 w 53078"/>
                <a:gd name="connsiteY2" fmla="*/ 20693 h 101084"/>
                <a:gd name="connsiteX3" fmla="*/ 26384 w 53078"/>
                <a:gd name="connsiteY3" fmla="*/ 3072 h 101084"/>
                <a:gd name="connsiteX4" fmla="*/ 7144 w 53078"/>
                <a:gd name="connsiteY4" fmla="*/ 5072 h 101084"/>
                <a:gd name="connsiteX5" fmla="*/ 0 w 53078"/>
                <a:gd name="connsiteY5" fmla="*/ 13835 h 101084"/>
                <a:gd name="connsiteX6" fmla="*/ 191 w 53078"/>
                <a:gd name="connsiteY6" fmla="*/ 101084 h 10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8" h="101084">
                  <a:moveTo>
                    <a:pt x="191" y="101084"/>
                  </a:moveTo>
                  <a:lnTo>
                    <a:pt x="50006" y="39934"/>
                  </a:lnTo>
                  <a:cubicBezTo>
                    <a:pt x="54769" y="34123"/>
                    <a:pt x="53912" y="25456"/>
                    <a:pt x="48006" y="20693"/>
                  </a:cubicBezTo>
                  <a:lnTo>
                    <a:pt x="26384" y="3072"/>
                  </a:lnTo>
                  <a:cubicBezTo>
                    <a:pt x="20479" y="-1691"/>
                    <a:pt x="11906" y="-833"/>
                    <a:pt x="7144" y="5072"/>
                  </a:cubicBezTo>
                  <a:lnTo>
                    <a:pt x="0" y="13835"/>
                  </a:lnTo>
                  <a:cubicBezTo>
                    <a:pt x="29527" y="29170"/>
                    <a:pt x="15335" y="70509"/>
                    <a:pt x="191" y="101084"/>
                  </a:cubicBezTo>
                  <a:close/>
                </a:path>
              </a:pathLst>
            </a:custGeom>
            <a:solidFill>
              <a:srgbClr val="1D2465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6" name="Freeform: Shape 44285">
              <a:extLst>
                <a:ext uri="{FF2B5EF4-FFF2-40B4-BE49-F238E27FC236}">
                  <a16:creationId xmlns:a16="http://schemas.microsoft.com/office/drawing/2014/main" id="{00A92EBB-65C6-4A3D-BDCA-DC3E1BD66FB1}"/>
                </a:ext>
              </a:extLst>
            </p:cNvPr>
            <p:cNvSpPr/>
            <p:nvPr/>
          </p:nvSpPr>
          <p:spPr>
            <a:xfrm>
              <a:off x="5934056" y="3385224"/>
              <a:ext cx="137273" cy="151788"/>
            </a:xfrm>
            <a:custGeom>
              <a:avLst/>
              <a:gdLst>
                <a:gd name="connsiteX0" fmla="*/ 2399 w 137273"/>
                <a:gd name="connsiteY0" fmla="*/ 151789 h 151788"/>
                <a:gd name="connsiteX1" fmla="*/ 24497 w 137273"/>
                <a:gd name="connsiteY1" fmla="*/ 50348 h 151788"/>
                <a:gd name="connsiteX2" fmla="*/ 137273 w 137273"/>
                <a:gd name="connsiteY2" fmla="*/ 2056 h 151788"/>
                <a:gd name="connsiteX3" fmla="*/ 46881 w 137273"/>
                <a:gd name="connsiteY3" fmla="*/ 63397 h 151788"/>
                <a:gd name="connsiteX4" fmla="*/ 2399 w 137273"/>
                <a:gd name="connsiteY4" fmla="*/ 151789 h 15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73" h="151788">
                  <a:moveTo>
                    <a:pt x="2399" y="151789"/>
                  </a:moveTo>
                  <a:cubicBezTo>
                    <a:pt x="2399" y="151789"/>
                    <a:pt x="-10745" y="97401"/>
                    <a:pt x="24497" y="50348"/>
                  </a:cubicBezTo>
                  <a:cubicBezTo>
                    <a:pt x="59740" y="3294"/>
                    <a:pt x="124319" y="-4612"/>
                    <a:pt x="137273" y="2056"/>
                  </a:cubicBezTo>
                  <a:cubicBezTo>
                    <a:pt x="104317" y="18058"/>
                    <a:pt x="77837" y="28821"/>
                    <a:pt x="46881" y="63397"/>
                  </a:cubicBezTo>
                  <a:cubicBezTo>
                    <a:pt x="14020" y="100354"/>
                    <a:pt x="2399" y="151789"/>
                    <a:pt x="2399" y="151789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4287" name="Freeform: Shape 44286">
              <a:extLst>
                <a:ext uri="{FF2B5EF4-FFF2-40B4-BE49-F238E27FC236}">
                  <a16:creationId xmlns:a16="http://schemas.microsoft.com/office/drawing/2014/main" id="{662C3ED1-785F-491E-A265-BF8FC9ECA5E7}"/>
                </a:ext>
              </a:extLst>
            </p:cNvPr>
            <p:cNvSpPr/>
            <p:nvPr/>
          </p:nvSpPr>
          <p:spPr>
            <a:xfrm>
              <a:off x="5899004" y="3339541"/>
              <a:ext cx="306360" cy="306360"/>
            </a:xfrm>
            <a:custGeom>
              <a:avLst/>
              <a:gdLst>
                <a:gd name="connsiteX0" fmla="*/ 56502 w 306360"/>
                <a:gd name="connsiteY0" fmla="*/ 271957 h 306360"/>
                <a:gd name="connsiteX1" fmla="*/ 271957 w 306360"/>
                <a:gd name="connsiteY1" fmla="*/ 249859 h 306360"/>
                <a:gd name="connsiteX2" fmla="*/ 249859 w 306360"/>
                <a:gd name="connsiteY2" fmla="*/ 34404 h 306360"/>
                <a:gd name="connsiteX3" fmla="*/ 34404 w 306360"/>
                <a:gd name="connsiteY3" fmla="*/ 56502 h 306360"/>
                <a:gd name="connsiteX4" fmla="*/ 56502 w 306360"/>
                <a:gd name="connsiteY4" fmla="*/ 271957 h 306360"/>
                <a:gd name="connsiteX5" fmla="*/ 234143 w 306360"/>
                <a:gd name="connsiteY5" fmla="*/ 53739 h 306360"/>
                <a:gd name="connsiteX6" fmla="*/ 252621 w 306360"/>
                <a:gd name="connsiteY6" fmla="*/ 234143 h 306360"/>
                <a:gd name="connsiteX7" fmla="*/ 72218 w 306360"/>
                <a:gd name="connsiteY7" fmla="*/ 252621 h 306360"/>
                <a:gd name="connsiteX8" fmla="*/ 53739 w 306360"/>
                <a:gd name="connsiteY8" fmla="*/ 72218 h 306360"/>
                <a:gd name="connsiteX9" fmla="*/ 234143 w 306360"/>
                <a:gd name="connsiteY9" fmla="*/ 53739 h 3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360" h="306360">
                  <a:moveTo>
                    <a:pt x="56502" y="271957"/>
                  </a:moveTo>
                  <a:cubicBezTo>
                    <a:pt x="122129" y="325392"/>
                    <a:pt x="218617" y="315486"/>
                    <a:pt x="271957" y="249859"/>
                  </a:cubicBezTo>
                  <a:cubicBezTo>
                    <a:pt x="325392" y="184232"/>
                    <a:pt x="315486" y="87839"/>
                    <a:pt x="249859" y="34404"/>
                  </a:cubicBezTo>
                  <a:cubicBezTo>
                    <a:pt x="184232" y="-19032"/>
                    <a:pt x="87839" y="-9126"/>
                    <a:pt x="34404" y="56502"/>
                  </a:cubicBezTo>
                  <a:cubicBezTo>
                    <a:pt x="-19032" y="122034"/>
                    <a:pt x="-9126" y="218522"/>
                    <a:pt x="56502" y="271957"/>
                  </a:cubicBezTo>
                  <a:close/>
                  <a:moveTo>
                    <a:pt x="234143" y="53739"/>
                  </a:moveTo>
                  <a:cubicBezTo>
                    <a:pt x="289007" y="98412"/>
                    <a:pt x="297294" y="179279"/>
                    <a:pt x="252621" y="234143"/>
                  </a:cubicBezTo>
                  <a:cubicBezTo>
                    <a:pt x="207949" y="289007"/>
                    <a:pt x="127082" y="297294"/>
                    <a:pt x="72218" y="252621"/>
                  </a:cubicBezTo>
                  <a:cubicBezTo>
                    <a:pt x="17354" y="207949"/>
                    <a:pt x="9067" y="127082"/>
                    <a:pt x="53739" y="72218"/>
                  </a:cubicBezTo>
                  <a:cubicBezTo>
                    <a:pt x="98412" y="17354"/>
                    <a:pt x="179279" y="9067"/>
                    <a:pt x="234143" y="53739"/>
                  </a:cubicBezTo>
                  <a:close/>
                </a:path>
              </a:pathLst>
            </a:custGeom>
            <a:solidFill>
              <a:srgbClr val="2EB6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8" name="Graphic 106">
            <a:extLst>
              <a:ext uri="{FF2B5EF4-FFF2-40B4-BE49-F238E27FC236}">
                <a16:creationId xmlns:a16="http://schemas.microsoft.com/office/drawing/2014/main" id="{1471EA08-547D-4118-A6EE-6BF00AED42FE}"/>
              </a:ext>
            </a:extLst>
          </p:cNvPr>
          <p:cNvGrpSpPr/>
          <p:nvPr/>
        </p:nvGrpSpPr>
        <p:grpSpPr>
          <a:xfrm rot="4969823">
            <a:off x="5201160" y="5913948"/>
            <a:ext cx="1583332" cy="1280084"/>
            <a:chOff x="5857864" y="3271842"/>
            <a:chExt cx="478464" cy="312335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62A9E4A-A503-4D39-BBE6-1B91B502C2F5}"/>
                </a:ext>
              </a:extLst>
            </p:cNvPr>
            <p:cNvSpPr/>
            <p:nvPr/>
          </p:nvSpPr>
          <p:spPr>
            <a:xfrm>
              <a:off x="5857864" y="3271842"/>
              <a:ext cx="478464" cy="312335"/>
            </a:xfrm>
            <a:custGeom>
              <a:avLst/>
              <a:gdLst>
                <a:gd name="connsiteX0" fmla="*/ 478452 w 478464"/>
                <a:gd name="connsiteY0" fmla="*/ 274028 h 312335"/>
                <a:gd name="connsiteX1" fmla="*/ 457306 w 478464"/>
                <a:gd name="connsiteY1" fmla="*/ 4376 h 312335"/>
                <a:gd name="connsiteX2" fmla="*/ 449877 w 478464"/>
                <a:gd name="connsiteY2" fmla="*/ 851 h 312335"/>
                <a:gd name="connsiteX3" fmla="*/ 2106 w 478464"/>
                <a:gd name="connsiteY3" fmla="*/ 303651 h 312335"/>
                <a:gd name="connsiteX4" fmla="*/ 5059 w 478464"/>
                <a:gd name="connsiteY4" fmla="*/ 312319 h 312335"/>
                <a:gd name="connsiteX5" fmla="*/ 473975 w 478464"/>
                <a:gd name="connsiteY5" fmla="*/ 279172 h 312335"/>
                <a:gd name="connsiteX6" fmla="*/ 478452 w 478464"/>
                <a:gd name="connsiteY6" fmla="*/ 274028 h 312335"/>
                <a:gd name="connsiteX7" fmla="*/ 239946 w 478464"/>
                <a:gd name="connsiteY7" fmla="*/ 215450 h 312335"/>
                <a:gd name="connsiteX8" fmla="*/ 389583 w 478464"/>
                <a:gd name="connsiteY8" fmla="*/ 114294 h 312335"/>
                <a:gd name="connsiteX9" fmla="*/ 406157 w 478464"/>
                <a:gd name="connsiteY9" fmla="*/ 122295 h 312335"/>
                <a:gd name="connsiteX10" fmla="*/ 413205 w 478464"/>
                <a:gd name="connsiteY10" fmla="*/ 212402 h 312335"/>
                <a:gd name="connsiteX11" fmla="*/ 403299 w 478464"/>
                <a:gd name="connsiteY11" fmla="*/ 223927 h 312335"/>
                <a:gd name="connsiteX12" fmla="*/ 246708 w 478464"/>
                <a:gd name="connsiteY12" fmla="*/ 234881 h 312335"/>
                <a:gd name="connsiteX13" fmla="*/ 239946 w 478464"/>
                <a:gd name="connsiteY13" fmla="*/ 215450 h 31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464" h="312335">
                  <a:moveTo>
                    <a:pt x="478452" y="274028"/>
                  </a:moveTo>
                  <a:lnTo>
                    <a:pt x="457306" y="4376"/>
                  </a:lnTo>
                  <a:cubicBezTo>
                    <a:pt x="457020" y="756"/>
                    <a:pt x="452925" y="-1244"/>
                    <a:pt x="449877" y="851"/>
                  </a:cubicBezTo>
                  <a:lnTo>
                    <a:pt x="2106" y="303651"/>
                  </a:lnTo>
                  <a:cubicBezTo>
                    <a:pt x="-1894" y="306413"/>
                    <a:pt x="201" y="312700"/>
                    <a:pt x="5059" y="312319"/>
                  </a:cubicBezTo>
                  <a:lnTo>
                    <a:pt x="473975" y="279172"/>
                  </a:lnTo>
                  <a:cubicBezTo>
                    <a:pt x="476642" y="278981"/>
                    <a:pt x="478642" y="276695"/>
                    <a:pt x="478452" y="274028"/>
                  </a:cubicBezTo>
                  <a:close/>
                  <a:moveTo>
                    <a:pt x="239946" y="215450"/>
                  </a:moveTo>
                  <a:lnTo>
                    <a:pt x="389583" y="114294"/>
                  </a:lnTo>
                  <a:cubicBezTo>
                    <a:pt x="396346" y="109722"/>
                    <a:pt x="405585" y="114199"/>
                    <a:pt x="406157" y="122295"/>
                  </a:cubicBezTo>
                  <a:lnTo>
                    <a:pt x="413205" y="212402"/>
                  </a:lnTo>
                  <a:cubicBezTo>
                    <a:pt x="413682" y="218307"/>
                    <a:pt x="409205" y="223451"/>
                    <a:pt x="403299" y="223927"/>
                  </a:cubicBezTo>
                  <a:lnTo>
                    <a:pt x="246708" y="234881"/>
                  </a:lnTo>
                  <a:cubicBezTo>
                    <a:pt x="235850" y="235643"/>
                    <a:pt x="230897" y="221546"/>
                    <a:pt x="239946" y="215450"/>
                  </a:cubicBezTo>
                  <a:close/>
                </a:path>
              </a:pathLst>
            </a:custGeom>
            <a:solidFill>
              <a:srgbClr val="DC48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/>
            </a:p>
          </p:txBody>
        </p:sp>
        <p:grpSp>
          <p:nvGrpSpPr>
            <p:cNvPr id="110" name="Graphic 106">
              <a:extLst>
                <a:ext uri="{FF2B5EF4-FFF2-40B4-BE49-F238E27FC236}">
                  <a16:creationId xmlns:a16="http://schemas.microsoft.com/office/drawing/2014/main" id="{1471EA08-547D-4118-A6EE-6BF00AED42FE}"/>
                </a:ext>
              </a:extLst>
            </p:cNvPr>
            <p:cNvGrpSpPr/>
            <p:nvPr/>
          </p:nvGrpSpPr>
          <p:grpSpPr>
            <a:xfrm>
              <a:off x="5879972" y="3525996"/>
              <a:ext cx="449634" cy="56927"/>
              <a:chOff x="5879972" y="3525996"/>
              <a:chExt cx="449634" cy="56927"/>
            </a:xfrm>
            <a:solidFill>
              <a:srgbClr val="1D2465"/>
            </a:solidFill>
          </p:grpSpPr>
          <p:grpSp>
            <p:nvGrpSpPr>
              <p:cNvPr id="111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282561" y="3525996"/>
                <a:ext cx="47046" cy="28489"/>
                <a:chOff x="6282561" y="3525996"/>
                <a:chExt cx="47046" cy="28489"/>
              </a:xfrm>
              <a:solidFill>
                <a:srgbClr val="1D2465"/>
              </a:solidFill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EAB186B-C37D-4DF1-B56B-84BE733B819E}"/>
                    </a:ext>
                  </a:extLst>
                </p:cNvPr>
                <p:cNvSpPr/>
                <p:nvPr/>
              </p:nvSpPr>
              <p:spPr>
                <a:xfrm rot="-243937">
                  <a:off x="6326137" y="3526055"/>
                  <a:ext cx="2571" cy="25432"/>
                </a:xfrm>
                <a:custGeom>
                  <a:avLst/>
                  <a:gdLst>
                    <a:gd name="connsiteX0" fmla="*/ 0 w 2571"/>
                    <a:gd name="connsiteY0" fmla="*/ 0 h 25432"/>
                    <a:gd name="connsiteX1" fmla="*/ 2572 w 2571"/>
                    <a:gd name="connsiteY1" fmla="*/ 0 h 25432"/>
                    <a:gd name="connsiteX2" fmla="*/ 2572 w 2571"/>
                    <a:gd name="connsiteY2" fmla="*/ 25432 h 25432"/>
                    <a:gd name="connsiteX3" fmla="*/ 0 w 2571"/>
                    <a:gd name="connsiteY3" fmla="*/ 25432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2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2"/>
                      </a:lnTo>
                      <a:lnTo>
                        <a:pt x="0" y="25432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596E718-CE26-4B6F-893A-2E20324AA377}"/>
                    </a:ext>
                  </a:extLst>
                </p:cNvPr>
                <p:cNvSpPr/>
                <p:nvPr/>
              </p:nvSpPr>
              <p:spPr>
                <a:xfrm rot="-270830">
                  <a:off x="6283557" y="3528992"/>
                  <a:ext cx="2571" cy="25431"/>
                </a:xfrm>
                <a:custGeom>
                  <a:avLst/>
                  <a:gdLst>
                    <a:gd name="connsiteX0" fmla="*/ 0 w 2571"/>
                    <a:gd name="connsiteY0" fmla="*/ 0 h 25431"/>
                    <a:gd name="connsiteX1" fmla="*/ 2572 w 2571"/>
                    <a:gd name="connsiteY1" fmla="*/ 0 h 25431"/>
                    <a:gd name="connsiteX2" fmla="*/ 2572 w 2571"/>
                    <a:gd name="connsiteY2" fmla="*/ 25432 h 25431"/>
                    <a:gd name="connsiteX3" fmla="*/ 0 w 2571"/>
                    <a:gd name="connsiteY3" fmla="*/ 25432 h 2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1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2"/>
                      </a:lnTo>
                      <a:lnTo>
                        <a:pt x="0" y="25432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4798C8B0-BD15-47A0-BBD3-6467F0A2198E}"/>
                    </a:ext>
                  </a:extLst>
                </p:cNvPr>
                <p:cNvSpPr/>
                <p:nvPr/>
              </p:nvSpPr>
              <p:spPr>
                <a:xfrm>
                  <a:off x="6305645" y="3546918"/>
                  <a:ext cx="2381" cy="6096"/>
                </a:xfrm>
                <a:custGeom>
                  <a:avLst/>
                  <a:gdLst>
                    <a:gd name="connsiteX0" fmla="*/ 0 w 2381"/>
                    <a:gd name="connsiteY0" fmla="*/ 95 h 6096"/>
                    <a:gd name="connsiteX1" fmla="*/ 1905 w 2381"/>
                    <a:gd name="connsiteY1" fmla="*/ 0 h 6096"/>
                    <a:gd name="connsiteX2" fmla="*/ 2381 w 2381"/>
                    <a:gd name="connsiteY2" fmla="*/ 5906 h 6096"/>
                    <a:gd name="connsiteX3" fmla="*/ 381 w 2381"/>
                    <a:gd name="connsiteY3" fmla="*/ 6096 h 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6">
                      <a:moveTo>
                        <a:pt x="0" y="95"/>
                      </a:moveTo>
                      <a:lnTo>
                        <a:pt x="1905" y="0"/>
                      </a:lnTo>
                      <a:lnTo>
                        <a:pt x="2381" y="5906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6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240085" y="3531993"/>
                <a:ext cx="25364" cy="25557"/>
                <a:chOff x="6240085" y="3531993"/>
                <a:chExt cx="25364" cy="25557"/>
              </a:xfrm>
              <a:solidFill>
                <a:srgbClr val="1D2465"/>
              </a:solidFill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27EDD4E-5AD3-4170-A96E-C92715A60834}"/>
                    </a:ext>
                  </a:extLst>
                </p:cNvPr>
                <p:cNvSpPr/>
                <p:nvPr/>
              </p:nvSpPr>
              <p:spPr>
                <a:xfrm rot="-243937">
                  <a:off x="6240983" y="3532056"/>
                  <a:ext cx="2667" cy="25432"/>
                </a:xfrm>
                <a:custGeom>
                  <a:avLst/>
                  <a:gdLst>
                    <a:gd name="connsiteX0" fmla="*/ 0 w 2667"/>
                    <a:gd name="connsiteY0" fmla="*/ 0 h 25432"/>
                    <a:gd name="connsiteX1" fmla="*/ 2667 w 2667"/>
                    <a:gd name="connsiteY1" fmla="*/ 0 h 25432"/>
                    <a:gd name="connsiteX2" fmla="*/ 2667 w 2667"/>
                    <a:gd name="connsiteY2" fmla="*/ 25432 h 25432"/>
                    <a:gd name="connsiteX3" fmla="*/ 0 w 2667"/>
                    <a:gd name="connsiteY3" fmla="*/ 25432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" h="25432">
                      <a:moveTo>
                        <a:pt x="0" y="0"/>
                      </a:moveTo>
                      <a:lnTo>
                        <a:pt x="2667" y="0"/>
                      </a:lnTo>
                      <a:lnTo>
                        <a:pt x="2667" y="25432"/>
                      </a:lnTo>
                      <a:lnTo>
                        <a:pt x="0" y="25432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E32C92B-3233-4025-AC82-153EF85168D0}"/>
                    </a:ext>
                  </a:extLst>
                </p:cNvPr>
                <p:cNvSpPr/>
                <p:nvPr/>
              </p:nvSpPr>
              <p:spPr>
                <a:xfrm>
                  <a:off x="6263068" y="3549871"/>
                  <a:ext cx="2381" cy="6095"/>
                </a:xfrm>
                <a:custGeom>
                  <a:avLst/>
                  <a:gdLst>
                    <a:gd name="connsiteX0" fmla="*/ 0 w 2381"/>
                    <a:gd name="connsiteY0" fmla="*/ 190 h 6095"/>
                    <a:gd name="connsiteX1" fmla="*/ 1905 w 2381"/>
                    <a:gd name="connsiteY1" fmla="*/ 0 h 6095"/>
                    <a:gd name="connsiteX2" fmla="*/ 2381 w 2381"/>
                    <a:gd name="connsiteY2" fmla="*/ 6001 h 6095"/>
                    <a:gd name="connsiteX3" fmla="*/ 381 w 2381"/>
                    <a:gd name="connsiteY3" fmla="*/ 6096 h 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5">
                      <a:moveTo>
                        <a:pt x="0" y="190"/>
                      </a:moveTo>
                      <a:lnTo>
                        <a:pt x="1905" y="0"/>
                      </a:lnTo>
                      <a:lnTo>
                        <a:pt x="2381" y="6001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9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197510" y="3534945"/>
                <a:ext cx="25362" cy="25550"/>
                <a:chOff x="6197510" y="3534945"/>
                <a:chExt cx="25362" cy="25550"/>
              </a:xfrm>
              <a:solidFill>
                <a:srgbClr val="1D2465"/>
              </a:solidFill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7D5BEB3-0C6A-4451-942B-FB79061BCB3D}"/>
                    </a:ext>
                  </a:extLst>
                </p:cNvPr>
                <p:cNvSpPr/>
                <p:nvPr/>
              </p:nvSpPr>
              <p:spPr>
                <a:xfrm rot="-243937">
                  <a:off x="6198409" y="3535004"/>
                  <a:ext cx="2571" cy="25432"/>
                </a:xfrm>
                <a:custGeom>
                  <a:avLst/>
                  <a:gdLst>
                    <a:gd name="connsiteX0" fmla="*/ 0 w 2571"/>
                    <a:gd name="connsiteY0" fmla="*/ 0 h 25432"/>
                    <a:gd name="connsiteX1" fmla="*/ 2572 w 2571"/>
                    <a:gd name="connsiteY1" fmla="*/ 0 h 25432"/>
                    <a:gd name="connsiteX2" fmla="*/ 2572 w 2571"/>
                    <a:gd name="connsiteY2" fmla="*/ 25432 h 25432"/>
                    <a:gd name="connsiteX3" fmla="*/ 0 w 2571"/>
                    <a:gd name="connsiteY3" fmla="*/ 25432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2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2"/>
                      </a:lnTo>
                      <a:lnTo>
                        <a:pt x="0" y="25432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8BF197E-4519-48E7-B0AC-813F3CB4BC32}"/>
                    </a:ext>
                  </a:extLst>
                </p:cNvPr>
                <p:cNvSpPr/>
                <p:nvPr/>
              </p:nvSpPr>
              <p:spPr>
                <a:xfrm>
                  <a:off x="6220491" y="3552919"/>
                  <a:ext cx="2381" cy="6095"/>
                </a:xfrm>
                <a:custGeom>
                  <a:avLst/>
                  <a:gdLst>
                    <a:gd name="connsiteX0" fmla="*/ 0 w 2381"/>
                    <a:gd name="connsiteY0" fmla="*/ 95 h 6095"/>
                    <a:gd name="connsiteX1" fmla="*/ 1905 w 2381"/>
                    <a:gd name="connsiteY1" fmla="*/ 0 h 6095"/>
                    <a:gd name="connsiteX2" fmla="*/ 2381 w 2381"/>
                    <a:gd name="connsiteY2" fmla="*/ 5905 h 6095"/>
                    <a:gd name="connsiteX3" fmla="*/ 381 w 2381"/>
                    <a:gd name="connsiteY3" fmla="*/ 6096 h 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5">
                      <a:moveTo>
                        <a:pt x="0" y="95"/>
                      </a:moveTo>
                      <a:lnTo>
                        <a:pt x="1905" y="0"/>
                      </a:lnTo>
                      <a:lnTo>
                        <a:pt x="2381" y="5905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22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155112" y="3538012"/>
                <a:ext cx="25184" cy="25538"/>
                <a:chOff x="6155112" y="3538012"/>
                <a:chExt cx="25184" cy="25538"/>
              </a:xfrm>
              <a:solidFill>
                <a:srgbClr val="1D2465"/>
              </a:solidFill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D56988B8-96CC-4B1E-BC17-598F7B334E0F}"/>
                    </a:ext>
                  </a:extLst>
                </p:cNvPr>
                <p:cNvSpPr/>
                <p:nvPr/>
              </p:nvSpPr>
              <p:spPr>
                <a:xfrm rot="-196739">
                  <a:off x="6155837" y="3538065"/>
                  <a:ext cx="2571" cy="25432"/>
                </a:xfrm>
                <a:custGeom>
                  <a:avLst/>
                  <a:gdLst>
                    <a:gd name="connsiteX0" fmla="*/ 0 w 2571"/>
                    <a:gd name="connsiteY0" fmla="*/ 0 h 25432"/>
                    <a:gd name="connsiteX1" fmla="*/ 2572 w 2571"/>
                    <a:gd name="connsiteY1" fmla="*/ 0 h 25432"/>
                    <a:gd name="connsiteX2" fmla="*/ 2572 w 2571"/>
                    <a:gd name="connsiteY2" fmla="*/ 25433 h 25432"/>
                    <a:gd name="connsiteX3" fmla="*/ 0 w 2571"/>
                    <a:gd name="connsiteY3" fmla="*/ 25433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2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3"/>
                      </a:lnTo>
                      <a:lnTo>
                        <a:pt x="0" y="25433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E3460E2-5EC4-40D3-81BB-57FD0E199229}"/>
                    </a:ext>
                  </a:extLst>
                </p:cNvPr>
                <p:cNvSpPr/>
                <p:nvPr/>
              </p:nvSpPr>
              <p:spPr>
                <a:xfrm>
                  <a:off x="6177914" y="3555872"/>
                  <a:ext cx="2381" cy="6095"/>
                </a:xfrm>
                <a:custGeom>
                  <a:avLst/>
                  <a:gdLst>
                    <a:gd name="connsiteX0" fmla="*/ 0 w 2381"/>
                    <a:gd name="connsiteY0" fmla="*/ 191 h 6095"/>
                    <a:gd name="connsiteX1" fmla="*/ 2000 w 2381"/>
                    <a:gd name="connsiteY1" fmla="*/ 0 h 6095"/>
                    <a:gd name="connsiteX2" fmla="*/ 2381 w 2381"/>
                    <a:gd name="connsiteY2" fmla="*/ 6001 h 6095"/>
                    <a:gd name="connsiteX3" fmla="*/ 381 w 2381"/>
                    <a:gd name="connsiteY3" fmla="*/ 6096 h 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5">
                      <a:moveTo>
                        <a:pt x="0" y="191"/>
                      </a:moveTo>
                      <a:lnTo>
                        <a:pt x="2000" y="0"/>
                      </a:lnTo>
                      <a:lnTo>
                        <a:pt x="2381" y="6001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25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112336" y="3540978"/>
                <a:ext cx="25382" cy="25551"/>
                <a:chOff x="6112336" y="3540978"/>
                <a:chExt cx="25382" cy="25551"/>
              </a:xfrm>
              <a:solidFill>
                <a:srgbClr val="1D2465"/>
              </a:solidFill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E15423A-4084-4A5E-AB5F-4256A223E196}"/>
                    </a:ext>
                  </a:extLst>
                </p:cNvPr>
                <p:cNvSpPr/>
                <p:nvPr/>
              </p:nvSpPr>
              <p:spPr>
                <a:xfrm rot="-244623">
                  <a:off x="6113237" y="3541038"/>
                  <a:ext cx="2571" cy="25432"/>
                </a:xfrm>
                <a:custGeom>
                  <a:avLst/>
                  <a:gdLst>
                    <a:gd name="connsiteX0" fmla="*/ 0 w 2571"/>
                    <a:gd name="connsiteY0" fmla="*/ 0 h 25432"/>
                    <a:gd name="connsiteX1" fmla="*/ 2572 w 2571"/>
                    <a:gd name="connsiteY1" fmla="*/ 0 h 25432"/>
                    <a:gd name="connsiteX2" fmla="*/ 2572 w 2571"/>
                    <a:gd name="connsiteY2" fmla="*/ 25433 h 25432"/>
                    <a:gd name="connsiteX3" fmla="*/ 0 w 2571"/>
                    <a:gd name="connsiteY3" fmla="*/ 25433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2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3"/>
                      </a:lnTo>
                      <a:lnTo>
                        <a:pt x="0" y="25433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D8CD9DBD-BD9D-49DF-9E55-522DE34BC8BA}"/>
                    </a:ext>
                  </a:extLst>
                </p:cNvPr>
                <p:cNvSpPr/>
                <p:nvPr/>
              </p:nvSpPr>
              <p:spPr>
                <a:xfrm>
                  <a:off x="6135338" y="3558920"/>
                  <a:ext cx="2381" cy="6000"/>
                </a:xfrm>
                <a:custGeom>
                  <a:avLst/>
                  <a:gdLst>
                    <a:gd name="connsiteX0" fmla="*/ 0 w 2381"/>
                    <a:gd name="connsiteY0" fmla="*/ 95 h 6000"/>
                    <a:gd name="connsiteX1" fmla="*/ 2000 w 2381"/>
                    <a:gd name="connsiteY1" fmla="*/ 0 h 6000"/>
                    <a:gd name="connsiteX2" fmla="*/ 2381 w 2381"/>
                    <a:gd name="connsiteY2" fmla="*/ 5906 h 6000"/>
                    <a:gd name="connsiteX3" fmla="*/ 476 w 2381"/>
                    <a:gd name="connsiteY3" fmla="*/ 6001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00">
                      <a:moveTo>
                        <a:pt x="0" y="95"/>
                      </a:moveTo>
                      <a:lnTo>
                        <a:pt x="2000" y="0"/>
                      </a:lnTo>
                      <a:lnTo>
                        <a:pt x="2381" y="5906"/>
                      </a:lnTo>
                      <a:lnTo>
                        <a:pt x="476" y="6001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4288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069948" y="3543892"/>
                <a:ext cx="25312" cy="25544"/>
                <a:chOff x="6069948" y="3543892"/>
                <a:chExt cx="25312" cy="25544"/>
              </a:xfrm>
              <a:solidFill>
                <a:srgbClr val="1D2465"/>
              </a:solidFill>
            </p:grpSpPr>
            <p:sp>
              <p:nvSpPr>
                <p:cNvPr id="44289" name="Freeform: Shape 44288">
                  <a:extLst>
                    <a:ext uri="{FF2B5EF4-FFF2-40B4-BE49-F238E27FC236}">
                      <a16:creationId xmlns:a16="http://schemas.microsoft.com/office/drawing/2014/main" id="{1B74ABF1-0F34-4002-B1FE-EA391CF88D43}"/>
                    </a:ext>
                  </a:extLst>
                </p:cNvPr>
                <p:cNvSpPr/>
                <p:nvPr/>
              </p:nvSpPr>
              <p:spPr>
                <a:xfrm rot="-221893">
                  <a:off x="6070765" y="3543948"/>
                  <a:ext cx="2571" cy="25431"/>
                </a:xfrm>
                <a:custGeom>
                  <a:avLst/>
                  <a:gdLst>
                    <a:gd name="connsiteX0" fmla="*/ 0 w 2571"/>
                    <a:gd name="connsiteY0" fmla="*/ 0 h 25431"/>
                    <a:gd name="connsiteX1" fmla="*/ 2572 w 2571"/>
                    <a:gd name="connsiteY1" fmla="*/ 0 h 25431"/>
                    <a:gd name="connsiteX2" fmla="*/ 2572 w 2571"/>
                    <a:gd name="connsiteY2" fmla="*/ 25431 h 25431"/>
                    <a:gd name="connsiteX3" fmla="*/ 0 w 2571"/>
                    <a:gd name="connsiteY3" fmla="*/ 25431 h 2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1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1"/>
                      </a:lnTo>
                      <a:lnTo>
                        <a:pt x="0" y="25431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290" name="Freeform: Shape 44289">
                  <a:extLst>
                    <a:ext uri="{FF2B5EF4-FFF2-40B4-BE49-F238E27FC236}">
                      <a16:creationId xmlns:a16="http://schemas.microsoft.com/office/drawing/2014/main" id="{08311629-A6D3-4DCF-8457-FE302DFE9530}"/>
                    </a:ext>
                  </a:extLst>
                </p:cNvPr>
                <p:cNvSpPr/>
                <p:nvPr/>
              </p:nvSpPr>
              <p:spPr>
                <a:xfrm rot="-228433">
                  <a:off x="6093063" y="3561955"/>
                  <a:ext cx="2000" cy="6000"/>
                </a:xfrm>
                <a:custGeom>
                  <a:avLst/>
                  <a:gdLst>
                    <a:gd name="connsiteX0" fmla="*/ 0 w 2000"/>
                    <a:gd name="connsiteY0" fmla="*/ 0 h 6000"/>
                    <a:gd name="connsiteX1" fmla="*/ 2000 w 2000"/>
                    <a:gd name="connsiteY1" fmla="*/ 0 h 6000"/>
                    <a:gd name="connsiteX2" fmla="*/ 2000 w 2000"/>
                    <a:gd name="connsiteY2" fmla="*/ 6001 h 6000"/>
                    <a:gd name="connsiteX3" fmla="*/ 0 w 2000"/>
                    <a:gd name="connsiteY3" fmla="*/ 6001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6000">
                      <a:moveTo>
                        <a:pt x="0" y="0"/>
                      </a:moveTo>
                      <a:lnTo>
                        <a:pt x="2000" y="0"/>
                      </a:lnTo>
                      <a:lnTo>
                        <a:pt x="2000" y="6001"/>
                      </a:lnTo>
                      <a:lnTo>
                        <a:pt x="0" y="6001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4291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5942138" y="3549967"/>
                <a:ext cx="46896" cy="28542"/>
                <a:chOff x="5942138" y="3549967"/>
                <a:chExt cx="46896" cy="28542"/>
              </a:xfrm>
              <a:solidFill>
                <a:srgbClr val="1D2465"/>
              </a:solidFill>
            </p:grpSpPr>
            <p:sp>
              <p:nvSpPr>
                <p:cNvPr id="44292" name="Freeform: Shape 44291">
                  <a:extLst>
                    <a:ext uri="{FF2B5EF4-FFF2-40B4-BE49-F238E27FC236}">
                      <a16:creationId xmlns:a16="http://schemas.microsoft.com/office/drawing/2014/main" id="{48F6C876-110E-42A2-B929-3C08FDE34873}"/>
                    </a:ext>
                  </a:extLst>
                </p:cNvPr>
                <p:cNvSpPr/>
                <p:nvPr/>
              </p:nvSpPr>
              <p:spPr>
                <a:xfrm>
                  <a:off x="5984652" y="3549967"/>
                  <a:ext cx="4381" cy="25526"/>
                </a:xfrm>
                <a:custGeom>
                  <a:avLst/>
                  <a:gdLst>
                    <a:gd name="connsiteX0" fmla="*/ 0 w 4381"/>
                    <a:gd name="connsiteY0" fmla="*/ 190 h 25526"/>
                    <a:gd name="connsiteX1" fmla="*/ 2667 w 4381"/>
                    <a:gd name="connsiteY1" fmla="*/ 0 h 25526"/>
                    <a:gd name="connsiteX2" fmla="*/ 4382 w 4381"/>
                    <a:gd name="connsiteY2" fmla="*/ 25336 h 25526"/>
                    <a:gd name="connsiteX3" fmla="*/ 1810 w 4381"/>
                    <a:gd name="connsiteY3" fmla="*/ 25527 h 2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25526">
                      <a:moveTo>
                        <a:pt x="0" y="190"/>
                      </a:moveTo>
                      <a:lnTo>
                        <a:pt x="2667" y="0"/>
                      </a:lnTo>
                      <a:lnTo>
                        <a:pt x="4382" y="25336"/>
                      </a:lnTo>
                      <a:lnTo>
                        <a:pt x="1810" y="25527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293" name="Freeform: Shape 44292">
                  <a:extLst>
                    <a:ext uri="{FF2B5EF4-FFF2-40B4-BE49-F238E27FC236}">
                      <a16:creationId xmlns:a16="http://schemas.microsoft.com/office/drawing/2014/main" id="{AD1ECB2C-65D0-41DB-9EF5-3467EF415FB5}"/>
                    </a:ext>
                  </a:extLst>
                </p:cNvPr>
                <p:cNvSpPr/>
                <p:nvPr/>
              </p:nvSpPr>
              <p:spPr>
                <a:xfrm rot="-243937">
                  <a:off x="5943036" y="3553018"/>
                  <a:ext cx="2571" cy="25432"/>
                </a:xfrm>
                <a:custGeom>
                  <a:avLst/>
                  <a:gdLst>
                    <a:gd name="connsiteX0" fmla="*/ 0 w 2571"/>
                    <a:gd name="connsiteY0" fmla="*/ 0 h 25432"/>
                    <a:gd name="connsiteX1" fmla="*/ 2572 w 2571"/>
                    <a:gd name="connsiteY1" fmla="*/ 0 h 25432"/>
                    <a:gd name="connsiteX2" fmla="*/ 2572 w 2571"/>
                    <a:gd name="connsiteY2" fmla="*/ 25432 h 25432"/>
                    <a:gd name="connsiteX3" fmla="*/ 0 w 2571"/>
                    <a:gd name="connsiteY3" fmla="*/ 25432 h 25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2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2"/>
                      </a:lnTo>
                      <a:lnTo>
                        <a:pt x="0" y="25432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294" name="Freeform: Shape 44293">
                  <a:extLst>
                    <a:ext uri="{FF2B5EF4-FFF2-40B4-BE49-F238E27FC236}">
                      <a16:creationId xmlns:a16="http://schemas.microsoft.com/office/drawing/2014/main" id="{00F554B4-5B8F-4580-892D-80FAF31E72EC}"/>
                    </a:ext>
                  </a:extLst>
                </p:cNvPr>
                <p:cNvSpPr/>
                <p:nvPr/>
              </p:nvSpPr>
              <p:spPr>
                <a:xfrm>
                  <a:off x="5965126" y="3570826"/>
                  <a:ext cx="2381" cy="6095"/>
                </a:xfrm>
                <a:custGeom>
                  <a:avLst/>
                  <a:gdLst>
                    <a:gd name="connsiteX0" fmla="*/ 0 w 2381"/>
                    <a:gd name="connsiteY0" fmla="*/ 191 h 6095"/>
                    <a:gd name="connsiteX1" fmla="*/ 1905 w 2381"/>
                    <a:gd name="connsiteY1" fmla="*/ 0 h 6095"/>
                    <a:gd name="connsiteX2" fmla="*/ 2381 w 2381"/>
                    <a:gd name="connsiteY2" fmla="*/ 6001 h 6095"/>
                    <a:gd name="connsiteX3" fmla="*/ 381 w 2381"/>
                    <a:gd name="connsiteY3" fmla="*/ 6096 h 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5">
                      <a:moveTo>
                        <a:pt x="0" y="191"/>
                      </a:moveTo>
                      <a:lnTo>
                        <a:pt x="1905" y="0"/>
                      </a:lnTo>
                      <a:lnTo>
                        <a:pt x="2381" y="6001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4295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5899624" y="3555904"/>
                <a:ext cx="25306" cy="25543"/>
                <a:chOff x="5899624" y="3555904"/>
                <a:chExt cx="25306" cy="25543"/>
              </a:xfrm>
              <a:solidFill>
                <a:srgbClr val="1D2465"/>
              </a:solidFill>
            </p:grpSpPr>
            <p:sp>
              <p:nvSpPr>
                <p:cNvPr id="44296" name="Freeform: Shape 44295">
                  <a:extLst>
                    <a:ext uri="{FF2B5EF4-FFF2-40B4-BE49-F238E27FC236}">
                      <a16:creationId xmlns:a16="http://schemas.microsoft.com/office/drawing/2014/main" id="{D31843C1-2E88-4390-A128-6E15F8A174A8}"/>
                    </a:ext>
                  </a:extLst>
                </p:cNvPr>
                <p:cNvSpPr/>
                <p:nvPr/>
              </p:nvSpPr>
              <p:spPr>
                <a:xfrm rot="-220863">
                  <a:off x="5900437" y="3555960"/>
                  <a:ext cx="2571" cy="25430"/>
                </a:xfrm>
                <a:custGeom>
                  <a:avLst/>
                  <a:gdLst>
                    <a:gd name="connsiteX0" fmla="*/ 0 w 2571"/>
                    <a:gd name="connsiteY0" fmla="*/ 0 h 25430"/>
                    <a:gd name="connsiteX1" fmla="*/ 2572 w 2571"/>
                    <a:gd name="connsiteY1" fmla="*/ 0 h 25430"/>
                    <a:gd name="connsiteX2" fmla="*/ 2572 w 2571"/>
                    <a:gd name="connsiteY2" fmla="*/ 25431 h 25430"/>
                    <a:gd name="connsiteX3" fmla="*/ 0 w 2571"/>
                    <a:gd name="connsiteY3" fmla="*/ 25431 h 2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25430">
                      <a:moveTo>
                        <a:pt x="0" y="0"/>
                      </a:moveTo>
                      <a:lnTo>
                        <a:pt x="2572" y="0"/>
                      </a:lnTo>
                      <a:lnTo>
                        <a:pt x="2572" y="25431"/>
                      </a:lnTo>
                      <a:lnTo>
                        <a:pt x="0" y="25431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297" name="Freeform: Shape 44296">
                  <a:extLst>
                    <a:ext uri="{FF2B5EF4-FFF2-40B4-BE49-F238E27FC236}">
                      <a16:creationId xmlns:a16="http://schemas.microsoft.com/office/drawing/2014/main" id="{5AB0F925-38A8-42D0-B6F4-C71AE60ECD78}"/>
                    </a:ext>
                  </a:extLst>
                </p:cNvPr>
                <p:cNvSpPr/>
                <p:nvPr/>
              </p:nvSpPr>
              <p:spPr>
                <a:xfrm>
                  <a:off x="5922549" y="3573874"/>
                  <a:ext cx="2381" cy="6095"/>
                </a:xfrm>
                <a:custGeom>
                  <a:avLst/>
                  <a:gdLst>
                    <a:gd name="connsiteX0" fmla="*/ 0 w 2381"/>
                    <a:gd name="connsiteY0" fmla="*/ 95 h 6095"/>
                    <a:gd name="connsiteX1" fmla="*/ 1905 w 2381"/>
                    <a:gd name="connsiteY1" fmla="*/ 0 h 6095"/>
                    <a:gd name="connsiteX2" fmla="*/ 2381 w 2381"/>
                    <a:gd name="connsiteY2" fmla="*/ 5906 h 6095"/>
                    <a:gd name="connsiteX3" fmla="*/ 381 w 2381"/>
                    <a:gd name="connsiteY3" fmla="*/ 6096 h 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1" h="6095">
                      <a:moveTo>
                        <a:pt x="0" y="95"/>
                      </a:moveTo>
                      <a:lnTo>
                        <a:pt x="1905" y="0"/>
                      </a:lnTo>
                      <a:lnTo>
                        <a:pt x="2381" y="5906"/>
                      </a:lnTo>
                      <a:lnTo>
                        <a:pt x="381" y="6096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44298" name="Freeform: Shape 44297">
                <a:extLst>
                  <a:ext uri="{FF2B5EF4-FFF2-40B4-BE49-F238E27FC236}">
                    <a16:creationId xmlns:a16="http://schemas.microsoft.com/office/drawing/2014/main" id="{B0F85108-C83E-4FBD-BBE9-D9BFF96EDE87}"/>
                  </a:ext>
                </a:extLst>
              </p:cNvPr>
              <p:cNvSpPr/>
              <p:nvPr/>
            </p:nvSpPr>
            <p:spPr>
              <a:xfrm>
                <a:off x="5879972" y="3576827"/>
                <a:ext cx="2381" cy="6095"/>
              </a:xfrm>
              <a:custGeom>
                <a:avLst/>
                <a:gdLst>
                  <a:gd name="connsiteX0" fmla="*/ 0 w 2381"/>
                  <a:gd name="connsiteY0" fmla="*/ 191 h 6095"/>
                  <a:gd name="connsiteX1" fmla="*/ 2000 w 2381"/>
                  <a:gd name="connsiteY1" fmla="*/ 0 h 6095"/>
                  <a:gd name="connsiteX2" fmla="*/ 2381 w 2381"/>
                  <a:gd name="connsiteY2" fmla="*/ 6001 h 6095"/>
                  <a:gd name="connsiteX3" fmla="*/ 381 w 2381"/>
                  <a:gd name="connsiteY3" fmla="*/ 6096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" h="6095">
                    <a:moveTo>
                      <a:pt x="0" y="191"/>
                    </a:moveTo>
                    <a:lnTo>
                      <a:pt x="2000" y="0"/>
                    </a:lnTo>
                    <a:lnTo>
                      <a:pt x="2381" y="6001"/>
                    </a:lnTo>
                    <a:lnTo>
                      <a:pt x="381" y="6096"/>
                    </a:lnTo>
                    <a:close/>
                  </a:path>
                </a:pathLst>
              </a:custGeom>
              <a:solidFill>
                <a:srgbClr val="1D246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44299" name="Graphic 106">
                <a:extLst>
                  <a:ext uri="{FF2B5EF4-FFF2-40B4-BE49-F238E27FC236}">
                    <a16:creationId xmlns:a16="http://schemas.microsoft.com/office/drawing/2014/main" id="{1471EA08-547D-4118-A6EE-6BF00AED42FE}"/>
                  </a:ext>
                </a:extLst>
              </p:cNvPr>
              <p:cNvGrpSpPr/>
              <p:nvPr/>
            </p:nvGrpSpPr>
            <p:grpSpPr>
              <a:xfrm>
                <a:off x="6027229" y="3546918"/>
                <a:ext cx="25336" cy="25527"/>
                <a:chOff x="6027229" y="3546918"/>
                <a:chExt cx="25336" cy="25527"/>
              </a:xfrm>
              <a:solidFill>
                <a:srgbClr val="1D2465"/>
              </a:solidFill>
            </p:grpSpPr>
            <p:sp>
              <p:nvSpPr>
                <p:cNvPr id="44300" name="Freeform: Shape 44299">
                  <a:extLst>
                    <a:ext uri="{FF2B5EF4-FFF2-40B4-BE49-F238E27FC236}">
                      <a16:creationId xmlns:a16="http://schemas.microsoft.com/office/drawing/2014/main" id="{9763671A-9902-4ED9-A8CE-F2DF22EFB6FF}"/>
                    </a:ext>
                  </a:extLst>
                </p:cNvPr>
                <p:cNvSpPr/>
                <p:nvPr/>
              </p:nvSpPr>
              <p:spPr>
                <a:xfrm>
                  <a:off x="6027229" y="3546918"/>
                  <a:ext cx="4381" cy="25527"/>
                </a:xfrm>
                <a:custGeom>
                  <a:avLst/>
                  <a:gdLst>
                    <a:gd name="connsiteX0" fmla="*/ 0 w 4381"/>
                    <a:gd name="connsiteY0" fmla="*/ 191 h 25527"/>
                    <a:gd name="connsiteX1" fmla="*/ 2667 w 4381"/>
                    <a:gd name="connsiteY1" fmla="*/ 0 h 25527"/>
                    <a:gd name="connsiteX2" fmla="*/ 4381 w 4381"/>
                    <a:gd name="connsiteY2" fmla="*/ 25337 h 25527"/>
                    <a:gd name="connsiteX3" fmla="*/ 1810 w 4381"/>
                    <a:gd name="connsiteY3" fmla="*/ 25527 h 25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25527">
                      <a:moveTo>
                        <a:pt x="0" y="191"/>
                      </a:moveTo>
                      <a:lnTo>
                        <a:pt x="2667" y="0"/>
                      </a:lnTo>
                      <a:lnTo>
                        <a:pt x="4381" y="25337"/>
                      </a:lnTo>
                      <a:lnTo>
                        <a:pt x="1810" y="25527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44301" name="Freeform: Shape 44300">
                  <a:extLst>
                    <a:ext uri="{FF2B5EF4-FFF2-40B4-BE49-F238E27FC236}">
                      <a16:creationId xmlns:a16="http://schemas.microsoft.com/office/drawing/2014/main" id="{B70C1853-4829-485A-B2C4-F5A8B2D63CFF}"/>
                    </a:ext>
                  </a:extLst>
                </p:cNvPr>
                <p:cNvSpPr/>
                <p:nvPr/>
              </p:nvSpPr>
              <p:spPr>
                <a:xfrm>
                  <a:off x="6050280" y="3564826"/>
                  <a:ext cx="2285" cy="6191"/>
                </a:xfrm>
                <a:custGeom>
                  <a:avLst/>
                  <a:gdLst>
                    <a:gd name="connsiteX0" fmla="*/ 0 w 2285"/>
                    <a:gd name="connsiteY0" fmla="*/ 191 h 6191"/>
                    <a:gd name="connsiteX1" fmla="*/ 1905 w 2285"/>
                    <a:gd name="connsiteY1" fmla="*/ 0 h 6191"/>
                    <a:gd name="connsiteX2" fmla="*/ 2286 w 2285"/>
                    <a:gd name="connsiteY2" fmla="*/ 6001 h 6191"/>
                    <a:gd name="connsiteX3" fmla="*/ 381 w 2285"/>
                    <a:gd name="connsiteY3" fmla="*/ 6191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5" h="6191">
                      <a:moveTo>
                        <a:pt x="0" y="191"/>
                      </a:moveTo>
                      <a:lnTo>
                        <a:pt x="1905" y="0"/>
                      </a:lnTo>
                      <a:lnTo>
                        <a:pt x="2286" y="6001"/>
                      </a:lnTo>
                      <a:lnTo>
                        <a:pt x="381" y="6191"/>
                      </a:lnTo>
                      <a:close/>
                    </a:path>
                  </a:pathLst>
                </a:custGeom>
                <a:solidFill>
                  <a:srgbClr val="1D24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44302" name="Freeform: Shape 44301">
                <a:extLst>
                  <a:ext uri="{FF2B5EF4-FFF2-40B4-BE49-F238E27FC236}">
                    <a16:creationId xmlns:a16="http://schemas.microsoft.com/office/drawing/2014/main" id="{04DB1AF6-F0D7-4C80-8094-DF7E4891724B}"/>
                  </a:ext>
                </a:extLst>
              </p:cNvPr>
              <p:cNvSpPr/>
              <p:nvPr/>
            </p:nvSpPr>
            <p:spPr>
              <a:xfrm>
                <a:off x="6007703" y="3567873"/>
                <a:ext cx="2286" cy="6095"/>
              </a:xfrm>
              <a:custGeom>
                <a:avLst/>
                <a:gdLst>
                  <a:gd name="connsiteX0" fmla="*/ 0 w 2286"/>
                  <a:gd name="connsiteY0" fmla="*/ 95 h 6095"/>
                  <a:gd name="connsiteX1" fmla="*/ 1905 w 2286"/>
                  <a:gd name="connsiteY1" fmla="*/ 0 h 6095"/>
                  <a:gd name="connsiteX2" fmla="*/ 2286 w 2286"/>
                  <a:gd name="connsiteY2" fmla="*/ 5906 h 6095"/>
                  <a:gd name="connsiteX3" fmla="*/ 381 w 2286"/>
                  <a:gd name="connsiteY3" fmla="*/ 6096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" h="6095">
                    <a:moveTo>
                      <a:pt x="0" y="95"/>
                    </a:moveTo>
                    <a:lnTo>
                      <a:pt x="1905" y="0"/>
                    </a:lnTo>
                    <a:lnTo>
                      <a:pt x="2286" y="5906"/>
                    </a:lnTo>
                    <a:lnTo>
                      <a:pt x="381" y="6096"/>
                    </a:lnTo>
                    <a:close/>
                  </a:path>
                </a:pathLst>
              </a:custGeom>
              <a:solidFill>
                <a:srgbClr val="1D246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07" name="Graphic 8842">
            <a:extLst>
              <a:ext uri="{FF2B5EF4-FFF2-40B4-BE49-F238E27FC236}">
                <a16:creationId xmlns:a16="http://schemas.microsoft.com/office/drawing/2014/main" id="{6BC7B9BC-88F9-41DD-8C24-4769ABBA74B1}"/>
              </a:ext>
            </a:extLst>
          </p:cNvPr>
          <p:cNvGrpSpPr/>
          <p:nvPr/>
        </p:nvGrpSpPr>
        <p:grpSpPr>
          <a:xfrm rot="17632574">
            <a:off x="2089787" y="-100188"/>
            <a:ext cx="892457" cy="1018030"/>
            <a:chOff x="-311906" y="3289904"/>
            <a:chExt cx="1009128" cy="1078680"/>
          </a:xfrm>
        </p:grpSpPr>
        <p:grpSp>
          <p:nvGrpSpPr>
            <p:cNvPr id="115" name="Graphic 8842">
              <a:extLst>
                <a:ext uri="{FF2B5EF4-FFF2-40B4-BE49-F238E27FC236}">
                  <a16:creationId xmlns:a16="http://schemas.microsoft.com/office/drawing/2014/main" id="{86AA58AE-BA91-450D-BEEE-7667C6AA9CB0}"/>
                </a:ext>
              </a:extLst>
            </p:cNvPr>
            <p:cNvGrpSpPr/>
            <p:nvPr/>
          </p:nvGrpSpPr>
          <p:grpSpPr>
            <a:xfrm>
              <a:off x="-311906" y="3289904"/>
              <a:ext cx="1009128" cy="1078680"/>
              <a:chOff x="-311906" y="3289904"/>
              <a:chExt cx="1009128" cy="107868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D9D223D-62FD-4114-93AE-E0E93E0E57F1}"/>
                  </a:ext>
                </a:extLst>
              </p:cNvPr>
              <p:cNvSpPr/>
              <p:nvPr/>
            </p:nvSpPr>
            <p:spPr>
              <a:xfrm>
                <a:off x="213953" y="3289904"/>
                <a:ext cx="227456" cy="507468"/>
              </a:xfrm>
              <a:custGeom>
                <a:avLst/>
                <a:gdLst>
                  <a:gd name="connsiteX0" fmla="*/ 0 w 227456"/>
                  <a:gd name="connsiteY0" fmla="*/ 479465 h 507468"/>
                  <a:gd name="connsiteX1" fmla="*/ 227457 w 227456"/>
                  <a:gd name="connsiteY1" fmla="*/ 167 h 507468"/>
                  <a:gd name="connsiteX2" fmla="*/ 111252 w 227456"/>
                  <a:gd name="connsiteY2" fmla="*/ 473178 h 507468"/>
                  <a:gd name="connsiteX3" fmla="*/ 84963 w 227456"/>
                  <a:gd name="connsiteY3" fmla="*/ 507468 h 507468"/>
                  <a:gd name="connsiteX4" fmla="*/ 21431 w 227456"/>
                  <a:gd name="connsiteY4" fmla="*/ 484704 h 507468"/>
                  <a:gd name="connsiteX5" fmla="*/ 0 w 227456"/>
                  <a:gd name="connsiteY5" fmla="*/ 479465 h 50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456" h="507468">
                    <a:moveTo>
                      <a:pt x="0" y="479465"/>
                    </a:moveTo>
                    <a:cubicBezTo>
                      <a:pt x="80581" y="228481"/>
                      <a:pt x="117158" y="-7167"/>
                      <a:pt x="227457" y="167"/>
                    </a:cubicBezTo>
                    <a:lnTo>
                      <a:pt x="111252" y="473178"/>
                    </a:lnTo>
                    <a:lnTo>
                      <a:pt x="84963" y="507468"/>
                    </a:lnTo>
                    <a:cubicBezTo>
                      <a:pt x="65056" y="498420"/>
                      <a:pt x="43815" y="490800"/>
                      <a:pt x="21431" y="484704"/>
                    </a:cubicBezTo>
                    <a:cubicBezTo>
                      <a:pt x="14192" y="482799"/>
                      <a:pt x="7049" y="481084"/>
                      <a:pt x="0" y="479465"/>
                    </a:cubicBezTo>
                    <a:close/>
                  </a:path>
                </a:pathLst>
              </a:custGeom>
              <a:solidFill>
                <a:srgbClr val="8867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A5017F9-CAEF-4C5E-B479-E28D96E72735}"/>
                  </a:ext>
                </a:extLst>
              </p:cNvPr>
              <p:cNvSpPr/>
              <p:nvPr/>
            </p:nvSpPr>
            <p:spPr>
              <a:xfrm>
                <a:off x="200904" y="3464473"/>
                <a:ext cx="496317" cy="330136"/>
              </a:xfrm>
              <a:custGeom>
                <a:avLst/>
                <a:gdLst>
                  <a:gd name="connsiteX0" fmla="*/ 91440 w 496317"/>
                  <a:gd name="connsiteY0" fmla="*/ 330137 h 330136"/>
                  <a:gd name="connsiteX1" fmla="*/ 495586 w 496317"/>
                  <a:gd name="connsiteY1" fmla="*/ 0 h 330136"/>
                  <a:gd name="connsiteX2" fmla="*/ 36385 w 496317"/>
                  <a:gd name="connsiteY2" fmla="*/ 260699 h 330136"/>
                  <a:gd name="connsiteX3" fmla="*/ 0 w 496317"/>
                  <a:gd name="connsiteY3" fmla="*/ 302324 h 330136"/>
                  <a:gd name="connsiteX4" fmla="*/ 34480 w 496317"/>
                  <a:gd name="connsiteY4" fmla="*/ 310229 h 330136"/>
                  <a:gd name="connsiteX5" fmla="*/ 91440 w 496317"/>
                  <a:gd name="connsiteY5" fmla="*/ 330137 h 33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17" h="330136">
                    <a:moveTo>
                      <a:pt x="91440" y="330137"/>
                    </a:moveTo>
                    <a:cubicBezTo>
                      <a:pt x="315468" y="190595"/>
                      <a:pt x="509778" y="137351"/>
                      <a:pt x="495586" y="0"/>
                    </a:cubicBezTo>
                    <a:lnTo>
                      <a:pt x="36385" y="260699"/>
                    </a:lnTo>
                    <a:lnTo>
                      <a:pt x="0" y="302324"/>
                    </a:lnTo>
                    <a:cubicBezTo>
                      <a:pt x="11430" y="304419"/>
                      <a:pt x="22955" y="307086"/>
                      <a:pt x="34480" y="310229"/>
                    </a:cubicBezTo>
                    <a:cubicBezTo>
                      <a:pt x="54388" y="315659"/>
                      <a:pt x="73533" y="322326"/>
                      <a:pt x="91440" y="330137"/>
                    </a:cubicBezTo>
                    <a:close/>
                  </a:path>
                </a:pathLst>
              </a:custGeom>
              <a:solidFill>
                <a:srgbClr val="AB82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9152B8B-0881-40D0-ADE1-FF5711E4C41F}"/>
                  </a:ext>
                </a:extLst>
              </p:cNvPr>
              <p:cNvSpPr/>
              <p:nvPr/>
            </p:nvSpPr>
            <p:spPr>
              <a:xfrm>
                <a:off x="18674" y="3779084"/>
                <a:ext cx="362660" cy="589500"/>
              </a:xfrm>
              <a:custGeom>
                <a:avLst/>
                <a:gdLst>
                  <a:gd name="connsiteX0" fmla="*/ 210042 w 362660"/>
                  <a:gd name="connsiteY0" fmla="*/ 0 h 589500"/>
                  <a:gd name="connsiteX1" fmla="*/ 60595 w 362660"/>
                  <a:gd name="connsiteY1" fmla="*/ 371951 h 589500"/>
                  <a:gd name="connsiteX2" fmla="*/ 80788 w 362660"/>
                  <a:gd name="connsiteY2" fmla="*/ 587121 h 589500"/>
                  <a:gd name="connsiteX3" fmla="*/ 331010 w 362660"/>
                  <a:gd name="connsiteY3" fmla="*/ 471869 h 589500"/>
                  <a:gd name="connsiteX4" fmla="*/ 210042 w 362660"/>
                  <a:gd name="connsiteY4" fmla="*/ 0 h 589500"/>
                  <a:gd name="connsiteX5" fmla="*/ 210042 w 362660"/>
                  <a:gd name="connsiteY5" fmla="*/ 0 h 589500"/>
                  <a:gd name="connsiteX6" fmla="*/ 228902 w 362660"/>
                  <a:gd name="connsiteY6" fmla="*/ 212122 h 589500"/>
                  <a:gd name="connsiteX7" fmla="*/ 254905 w 362660"/>
                  <a:gd name="connsiteY7" fmla="*/ 282512 h 589500"/>
                  <a:gd name="connsiteX8" fmla="*/ 263954 w 362660"/>
                  <a:gd name="connsiteY8" fmla="*/ 369380 h 589500"/>
                  <a:gd name="connsiteX9" fmla="*/ 246904 w 362660"/>
                  <a:gd name="connsiteY9" fmla="*/ 421958 h 589500"/>
                  <a:gd name="connsiteX10" fmla="*/ 115364 w 362660"/>
                  <a:gd name="connsiteY10" fmla="*/ 491871 h 589500"/>
                  <a:gd name="connsiteX11" fmla="*/ 114411 w 362660"/>
                  <a:gd name="connsiteY11" fmla="*/ 491871 h 589500"/>
                  <a:gd name="connsiteX12" fmla="*/ 228902 w 362660"/>
                  <a:gd name="connsiteY12" fmla="*/ 212122 h 58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660" h="589500">
                    <a:moveTo>
                      <a:pt x="210042" y="0"/>
                    </a:moveTo>
                    <a:cubicBezTo>
                      <a:pt x="112506" y="238411"/>
                      <a:pt x="92885" y="292989"/>
                      <a:pt x="60595" y="371951"/>
                    </a:cubicBezTo>
                    <a:cubicBezTo>
                      <a:pt x="14589" y="484537"/>
                      <a:pt x="-58182" y="570833"/>
                      <a:pt x="80788" y="587121"/>
                    </a:cubicBezTo>
                    <a:cubicBezTo>
                      <a:pt x="158893" y="596265"/>
                      <a:pt x="264811" y="583311"/>
                      <a:pt x="331010" y="471869"/>
                    </a:cubicBezTo>
                    <a:cubicBezTo>
                      <a:pt x="446167" y="277940"/>
                      <a:pt x="210042" y="0"/>
                      <a:pt x="210042" y="0"/>
                    </a:cubicBezTo>
                    <a:lnTo>
                      <a:pt x="210042" y="0"/>
                    </a:lnTo>
                    <a:close/>
                    <a:moveTo>
                      <a:pt x="228902" y="212122"/>
                    </a:moveTo>
                    <a:cubicBezTo>
                      <a:pt x="239474" y="235172"/>
                      <a:pt x="248523" y="258794"/>
                      <a:pt x="254905" y="282512"/>
                    </a:cubicBezTo>
                    <a:cubicBezTo>
                      <a:pt x="262430" y="310325"/>
                      <a:pt x="267097" y="340519"/>
                      <a:pt x="263954" y="369380"/>
                    </a:cubicBezTo>
                    <a:cubicBezTo>
                      <a:pt x="261858" y="388144"/>
                      <a:pt x="256524" y="405765"/>
                      <a:pt x="246904" y="421958"/>
                    </a:cubicBezTo>
                    <a:cubicBezTo>
                      <a:pt x="216519" y="473107"/>
                      <a:pt x="173752" y="493300"/>
                      <a:pt x="115364" y="491871"/>
                    </a:cubicBezTo>
                    <a:cubicBezTo>
                      <a:pt x="115078" y="491871"/>
                      <a:pt x="114792" y="491871"/>
                      <a:pt x="114411" y="491871"/>
                    </a:cubicBezTo>
                    <a:cubicBezTo>
                      <a:pt x="152606" y="398621"/>
                      <a:pt x="190706" y="305372"/>
                      <a:pt x="228902" y="212122"/>
                    </a:cubicBezTo>
                    <a:close/>
                  </a:path>
                </a:pathLst>
              </a:custGeom>
              <a:solidFill>
                <a:srgbClr val="1506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C7F0B3A-957A-4A51-B1E3-5AEAFABDEFA5}"/>
                  </a:ext>
                </a:extLst>
              </p:cNvPr>
              <p:cNvSpPr/>
              <p:nvPr/>
            </p:nvSpPr>
            <p:spPr>
              <a:xfrm>
                <a:off x="-311906" y="3728471"/>
                <a:ext cx="554625" cy="415867"/>
              </a:xfrm>
              <a:custGeom>
                <a:avLst/>
                <a:gdLst>
                  <a:gd name="connsiteX0" fmla="*/ 554625 w 554625"/>
                  <a:gd name="connsiteY0" fmla="*/ 65377 h 415867"/>
                  <a:gd name="connsiteX1" fmla="*/ 212868 w 554625"/>
                  <a:gd name="connsiteY1" fmla="*/ 329696 h 415867"/>
                  <a:gd name="connsiteX2" fmla="*/ 38847 w 554625"/>
                  <a:gd name="connsiteY2" fmla="*/ 380179 h 415867"/>
                  <a:gd name="connsiteX3" fmla="*/ 67517 w 554625"/>
                  <a:gd name="connsiteY3" fmla="*/ 74902 h 415867"/>
                  <a:gd name="connsiteX4" fmla="*/ 554625 w 554625"/>
                  <a:gd name="connsiteY4" fmla="*/ 65377 h 415867"/>
                  <a:gd name="connsiteX5" fmla="*/ 554625 w 554625"/>
                  <a:gd name="connsiteY5" fmla="*/ 65377 h 415867"/>
                  <a:gd name="connsiteX6" fmla="*/ 345075 w 554625"/>
                  <a:gd name="connsiteY6" fmla="*/ 103858 h 415867"/>
                  <a:gd name="connsiteX7" fmla="*/ 270304 w 554625"/>
                  <a:gd name="connsiteY7" fmla="*/ 97572 h 415867"/>
                  <a:gd name="connsiteX8" fmla="*/ 138097 w 554625"/>
                  <a:gd name="connsiteY8" fmla="*/ 142530 h 415867"/>
                  <a:gd name="connsiteX9" fmla="*/ 104760 w 554625"/>
                  <a:gd name="connsiteY9" fmla="*/ 283976 h 415867"/>
                  <a:gd name="connsiteX10" fmla="*/ 106188 w 554625"/>
                  <a:gd name="connsiteY10" fmla="*/ 288739 h 415867"/>
                  <a:gd name="connsiteX11" fmla="*/ 345075 w 554625"/>
                  <a:gd name="connsiteY11" fmla="*/ 103858 h 41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4625" h="415867">
                    <a:moveTo>
                      <a:pt x="554625" y="65377"/>
                    </a:moveTo>
                    <a:cubicBezTo>
                      <a:pt x="322977" y="244733"/>
                      <a:pt x="274781" y="281690"/>
                      <a:pt x="212868" y="329696"/>
                    </a:cubicBezTo>
                    <a:cubicBezTo>
                      <a:pt x="139526" y="386465"/>
                      <a:pt x="81328" y="461332"/>
                      <a:pt x="38847" y="380179"/>
                    </a:cubicBezTo>
                    <a:cubicBezTo>
                      <a:pt x="1794" y="309313"/>
                      <a:pt x="-37068" y="183964"/>
                      <a:pt x="67517" y="74902"/>
                    </a:cubicBezTo>
                    <a:cubicBezTo>
                      <a:pt x="223536" y="-87880"/>
                      <a:pt x="554625" y="65377"/>
                      <a:pt x="554625" y="65377"/>
                    </a:cubicBezTo>
                    <a:lnTo>
                      <a:pt x="554625" y="65377"/>
                    </a:lnTo>
                    <a:close/>
                    <a:moveTo>
                      <a:pt x="345075" y="103858"/>
                    </a:moveTo>
                    <a:cubicBezTo>
                      <a:pt x="320025" y="99763"/>
                      <a:pt x="294879" y="97477"/>
                      <a:pt x="270304" y="97572"/>
                    </a:cubicBezTo>
                    <a:cubicBezTo>
                      <a:pt x="223155" y="97762"/>
                      <a:pt x="172101" y="107097"/>
                      <a:pt x="138097" y="142530"/>
                    </a:cubicBezTo>
                    <a:cubicBezTo>
                      <a:pt x="98187" y="184249"/>
                      <a:pt x="89234" y="229303"/>
                      <a:pt x="104760" y="283976"/>
                    </a:cubicBezTo>
                    <a:cubicBezTo>
                      <a:pt x="105236" y="285595"/>
                      <a:pt x="105712" y="287119"/>
                      <a:pt x="106188" y="288739"/>
                    </a:cubicBezTo>
                    <a:cubicBezTo>
                      <a:pt x="185817" y="227207"/>
                      <a:pt x="265446" y="165580"/>
                      <a:pt x="345075" y="103858"/>
                    </a:cubicBezTo>
                    <a:close/>
                  </a:path>
                </a:pathLst>
              </a:custGeom>
              <a:solidFill>
                <a:srgbClr val="1506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8713049-3957-4505-849C-A8266A55E587}"/>
                  </a:ext>
                </a:extLst>
              </p:cNvPr>
              <p:cNvSpPr/>
              <p:nvPr/>
            </p:nvSpPr>
            <p:spPr>
              <a:xfrm>
                <a:off x="160780" y="3708862"/>
                <a:ext cx="150541" cy="150541"/>
              </a:xfrm>
              <a:custGeom>
                <a:avLst/>
                <a:gdLst>
                  <a:gd name="connsiteX0" fmla="*/ 120800 w 150541"/>
                  <a:gd name="connsiteY0" fmla="*/ 15359 h 150541"/>
                  <a:gd name="connsiteX1" fmla="*/ 15359 w 150541"/>
                  <a:gd name="connsiteY1" fmla="*/ 29741 h 150541"/>
                  <a:gd name="connsiteX2" fmla="*/ 29741 w 150541"/>
                  <a:gd name="connsiteY2" fmla="*/ 135183 h 150541"/>
                  <a:gd name="connsiteX3" fmla="*/ 135183 w 150541"/>
                  <a:gd name="connsiteY3" fmla="*/ 120800 h 150541"/>
                  <a:gd name="connsiteX4" fmla="*/ 120800 w 150541"/>
                  <a:gd name="connsiteY4" fmla="*/ 15359 h 15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541" h="150541">
                    <a:moveTo>
                      <a:pt x="120800" y="15359"/>
                    </a:moveTo>
                    <a:cubicBezTo>
                      <a:pt x="87749" y="-9787"/>
                      <a:pt x="40505" y="-3406"/>
                      <a:pt x="15359" y="29741"/>
                    </a:cubicBezTo>
                    <a:cubicBezTo>
                      <a:pt x="-9787" y="62793"/>
                      <a:pt x="-3406" y="110037"/>
                      <a:pt x="29741" y="135183"/>
                    </a:cubicBezTo>
                    <a:cubicBezTo>
                      <a:pt x="62793" y="160329"/>
                      <a:pt x="110037" y="153947"/>
                      <a:pt x="135183" y="120800"/>
                    </a:cubicBezTo>
                    <a:cubicBezTo>
                      <a:pt x="160329" y="87653"/>
                      <a:pt x="153947" y="40505"/>
                      <a:pt x="120800" y="15359"/>
                    </a:cubicBezTo>
                    <a:close/>
                  </a:path>
                </a:pathLst>
              </a:custGeom>
              <a:solidFill>
                <a:srgbClr val="AB82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0B060FA-F483-4232-9FDE-947A26DECA5A}"/>
                </a:ext>
              </a:extLst>
            </p:cNvPr>
            <p:cNvSpPr/>
            <p:nvPr/>
          </p:nvSpPr>
          <p:spPr>
            <a:xfrm>
              <a:off x="196892" y="3736418"/>
              <a:ext cx="70125" cy="27436"/>
            </a:xfrm>
            <a:custGeom>
              <a:avLst/>
              <a:gdLst>
                <a:gd name="connsiteX0" fmla="*/ 68019 w 70125"/>
                <a:gd name="connsiteY0" fmla="*/ 9709 h 27436"/>
                <a:gd name="connsiteX1" fmla="*/ 69067 w 70125"/>
                <a:gd name="connsiteY1" fmla="*/ 17234 h 27436"/>
                <a:gd name="connsiteX2" fmla="*/ 61542 w 70125"/>
                <a:gd name="connsiteY2" fmla="*/ 18282 h 27436"/>
                <a:gd name="connsiteX3" fmla="*/ 34110 w 70125"/>
                <a:gd name="connsiteY3" fmla="*/ 11043 h 27436"/>
                <a:gd name="connsiteX4" fmla="*/ 9631 w 70125"/>
                <a:gd name="connsiteY4" fmla="*/ 25330 h 27436"/>
                <a:gd name="connsiteX5" fmla="*/ 2106 w 70125"/>
                <a:gd name="connsiteY5" fmla="*/ 26378 h 27436"/>
                <a:gd name="connsiteX6" fmla="*/ 1059 w 70125"/>
                <a:gd name="connsiteY6" fmla="*/ 18853 h 27436"/>
                <a:gd name="connsiteX7" fmla="*/ 32586 w 70125"/>
                <a:gd name="connsiteY7" fmla="*/ 470 h 27436"/>
                <a:gd name="connsiteX8" fmla="*/ 68019 w 70125"/>
                <a:gd name="connsiteY8" fmla="*/ 9709 h 2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25" h="27436">
                  <a:moveTo>
                    <a:pt x="68019" y="9709"/>
                  </a:moveTo>
                  <a:cubicBezTo>
                    <a:pt x="70401" y="11519"/>
                    <a:pt x="70782" y="14853"/>
                    <a:pt x="69067" y="17234"/>
                  </a:cubicBezTo>
                  <a:cubicBezTo>
                    <a:pt x="67257" y="19615"/>
                    <a:pt x="63924" y="19996"/>
                    <a:pt x="61542" y="18282"/>
                  </a:cubicBezTo>
                  <a:cubicBezTo>
                    <a:pt x="53446" y="12091"/>
                    <a:pt x="43540" y="9805"/>
                    <a:pt x="34110" y="11043"/>
                  </a:cubicBezTo>
                  <a:cubicBezTo>
                    <a:pt x="24776" y="12281"/>
                    <a:pt x="15822" y="17139"/>
                    <a:pt x="9631" y="25330"/>
                  </a:cubicBezTo>
                  <a:cubicBezTo>
                    <a:pt x="7821" y="27712"/>
                    <a:pt x="4488" y="28093"/>
                    <a:pt x="2106" y="26378"/>
                  </a:cubicBezTo>
                  <a:cubicBezTo>
                    <a:pt x="-275" y="24568"/>
                    <a:pt x="-656" y="21235"/>
                    <a:pt x="1059" y="18853"/>
                  </a:cubicBezTo>
                  <a:cubicBezTo>
                    <a:pt x="9060" y="8376"/>
                    <a:pt x="20490" y="2089"/>
                    <a:pt x="32586" y="470"/>
                  </a:cubicBezTo>
                  <a:cubicBezTo>
                    <a:pt x="44874" y="-1244"/>
                    <a:pt x="57637" y="1708"/>
                    <a:pt x="68019" y="97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6" name="Graphic 45029">
            <a:extLst>
              <a:ext uri="{FF2B5EF4-FFF2-40B4-BE49-F238E27FC236}">
                <a16:creationId xmlns:a16="http://schemas.microsoft.com/office/drawing/2014/main" id="{2434D846-20F4-4E4B-8E32-D002B7E17F96}"/>
              </a:ext>
            </a:extLst>
          </p:cNvPr>
          <p:cNvGrpSpPr/>
          <p:nvPr/>
        </p:nvGrpSpPr>
        <p:grpSpPr>
          <a:xfrm>
            <a:off x="5294090" y="1767338"/>
            <a:ext cx="210401" cy="182708"/>
            <a:chOff x="9117820" y="2027686"/>
            <a:chExt cx="210401" cy="182708"/>
          </a:xfrm>
        </p:grpSpPr>
        <p:sp>
          <p:nvSpPr>
            <p:cNvPr id="97" name="Freeform: Shape 53">
              <a:extLst>
                <a:ext uri="{FF2B5EF4-FFF2-40B4-BE49-F238E27FC236}">
                  <a16:creationId xmlns:a16="http://schemas.microsoft.com/office/drawing/2014/main" id="{09A8D4B9-4BBA-43DC-BD27-6EEC13D9B885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8" name="Freeform: Shape 54">
              <a:extLst>
                <a:ext uri="{FF2B5EF4-FFF2-40B4-BE49-F238E27FC236}">
                  <a16:creationId xmlns:a16="http://schemas.microsoft.com/office/drawing/2014/main" id="{BA07D175-3F00-46D7-9169-0C90365B2378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9" name="Freeform: Shape 55">
              <a:extLst>
                <a:ext uri="{FF2B5EF4-FFF2-40B4-BE49-F238E27FC236}">
                  <a16:creationId xmlns:a16="http://schemas.microsoft.com/office/drawing/2014/main" id="{D06931DA-DFF9-49D0-B6B4-4E6078C2516D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0" name="Freeform: Shape 56">
              <a:extLst>
                <a:ext uri="{FF2B5EF4-FFF2-40B4-BE49-F238E27FC236}">
                  <a16:creationId xmlns:a16="http://schemas.microsoft.com/office/drawing/2014/main" id="{A0D22577-F00B-4A9B-BCF7-BC8490C551F8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1" name="Freeform: Shape 57">
              <a:extLst>
                <a:ext uri="{FF2B5EF4-FFF2-40B4-BE49-F238E27FC236}">
                  <a16:creationId xmlns:a16="http://schemas.microsoft.com/office/drawing/2014/main" id="{205361CC-13BB-49D3-95F9-6A6331078552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2" name="Freeform: Shape 58">
              <a:extLst>
                <a:ext uri="{FF2B5EF4-FFF2-40B4-BE49-F238E27FC236}">
                  <a16:creationId xmlns:a16="http://schemas.microsoft.com/office/drawing/2014/main" id="{3E5C061A-43DC-4773-B594-B66DDFD7804E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" name="Freeform: Shape 59">
              <a:extLst>
                <a:ext uri="{FF2B5EF4-FFF2-40B4-BE49-F238E27FC236}">
                  <a16:creationId xmlns:a16="http://schemas.microsoft.com/office/drawing/2014/main" id="{E80968EF-C0E1-4B7E-A705-E664919346AA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" name="Freeform: Shape 60">
              <a:extLst>
                <a:ext uri="{FF2B5EF4-FFF2-40B4-BE49-F238E27FC236}">
                  <a16:creationId xmlns:a16="http://schemas.microsoft.com/office/drawing/2014/main" id="{2F8AAF79-3A2C-46DD-A872-EAA7CFEA1654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" name="Freeform: Shape 61">
              <a:extLst>
                <a:ext uri="{FF2B5EF4-FFF2-40B4-BE49-F238E27FC236}">
                  <a16:creationId xmlns:a16="http://schemas.microsoft.com/office/drawing/2014/main" id="{B4080F15-C710-4CFB-AA4F-906E038C82EB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" name="Freeform: Shape 62">
              <a:extLst>
                <a:ext uri="{FF2B5EF4-FFF2-40B4-BE49-F238E27FC236}">
                  <a16:creationId xmlns:a16="http://schemas.microsoft.com/office/drawing/2014/main" id="{FE3C5528-7E55-4B1F-8C32-9213D7BDDF03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4" name="Freeform: Shape 63">
              <a:extLst>
                <a:ext uri="{FF2B5EF4-FFF2-40B4-BE49-F238E27FC236}">
                  <a16:creationId xmlns:a16="http://schemas.microsoft.com/office/drawing/2014/main" id="{994A0860-6663-4FF0-9EFE-C84FCBEF4A1D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5" name="Freeform: Shape 64">
              <a:extLst>
                <a:ext uri="{FF2B5EF4-FFF2-40B4-BE49-F238E27FC236}">
                  <a16:creationId xmlns:a16="http://schemas.microsoft.com/office/drawing/2014/main" id="{8CA7C7CC-F6C4-4A52-ACE7-C5B9602E4D6A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6" name="Freeform: Shape 65">
              <a:extLst>
                <a:ext uri="{FF2B5EF4-FFF2-40B4-BE49-F238E27FC236}">
                  <a16:creationId xmlns:a16="http://schemas.microsoft.com/office/drawing/2014/main" id="{44968AC5-2207-4CC6-8F21-62CB101300A9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7" name="Freeform: Shape 66">
              <a:extLst>
                <a:ext uri="{FF2B5EF4-FFF2-40B4-BE49-F238E27FC236}">
                  <a16:creationId xmlns:a16="http://schemas.microsoft.com/office/drawing/2014/main" id="{9696E345-F860-43D1-9D45-5E66F1E06535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8" name="Freeform: Shape 67">
              <a:extLst>
                <a:ext uri="{FF2B5EF4-FFF2-40B4-BE49-F238E27FC236}">
                  <a16:creationId xmlns:a16="http://schemas.microsoft.com/office/drawing/2014/main" id="{D8B17B95-FC4B-4BAC-8119-65C0D6AD0C10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9" name="Freeform: Shape 68">
              <a:extLst>
                <a:ext uri="{FF2B5EF4-FFF2-40B4-BE49-F238E27FC236}">
                  <a16:creationId xmlns:a16="http://schemas.microsoft.com/office/drawing/2014/main" id="{5ED4DBBF-EBE0-41A9-8286-7AA971DB9B09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0" name="Freeform: Shape 69">
              <a:extLst>
                <a:ext uri="{FF2B5EF4-FFF2-40B4-BE49-F238E27FC236}">
                  <a16:creationId xmlns:a16="http://schemas.microsoft.com/office/drawing/2014/main" id="{4FA9B45D-54D8-4B3C-BC84-AC72AB06C8DC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1" name="Freeform: Shape 70">
              <a:extLst>
                <a:ext uri="{FF2B5EF4-FFF2-40B4-BE49-F238E27FC236}">
                  <a16:creationId xmlns:a16="http://schemas.microsoft.com/office/drawing/2014/main" id="{B962ADBB-7D85-43EA-BB03-0CCF760B447D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2" name="Freeform: Shape 71">
              <a:extLst>
                <a:ext uri="{FF2B5EF4-FFF2-40B4-BE49-F238E27FC236}">
                  <a16:creationId xmlns:a16="http://schemas.microsoft.com/office/drawing/2014/main" id="{D5C50A84-AC4C-4415-9EA2-88371333D066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3" name="Freeform: Shape 72">
              <a:extLst>
                <a:ext uri="{FF2B5EF4-FFF2-40B4-BE49-F238E27FC236}">
                  <a16:creationId xmlns:a16="http://schemas.microsoft.com/office/drawing/2014/main" id="{5A4E4026-F787-4411-93DF-CDFF96F05053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4" name="Freeform: Shape 73">
              <a:extLst>
                <a:ext uri="{FF2B5EF4-FFF2-40B4-BE49-F238E27FC236}">
                  <a16:creationId xmlns:a16="http://schemas.microsoft.com/office/drawing/2014/main" id="{F16CB3B0-7977-4861-B097-9410456BAEC4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5" name="Freeform: Shape 74">
              <a:extLst>
                <a:ext uri="{FF2B5EF4-FFF2-40B4-BE49-F238E27FC236}">
                  <a16:creationId xmlns:a16="http://schemas.microsoft.com/office/drawing/2014/main" id="{A44F0C13-9DCB-4AEA-B8AA-5639B29B8D7C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6" name="Freeform: Shape 75">
              <a:extLst>
                <a:ext uri="{FF2B5EF4-FFF2-40B4-BE49-F238E27FC236}">
                  <a16:creationId xmlns:a16="http://schemas.microsoft.com/office/drawing/2014/main" id="{8AB70495-9339-4AF7-B640-19BE61B22A59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7" name="Freeform: Shape 76">
              <a:extLst>
                <a:ext uri="{FF2B5EF4-FFF2-40B4-BE49-F238E27FC236}">
                  <a16:creationId xmlns:a16="http://schemas.microsoft.com/office/drawing/2014/main" id="{5931BA3E-683C-4987-B270-960C99FFADCF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8" name="Freeform: Shape 77">
              <a:extLst>
                <a:ext uri="{FF2B5EF4-FFF2-40B4-BE49-F238E27FC236}">
                  <a16:creationId xmlns:a16="http://schemas.microsoft.com/office/drawing/2014/main" id="{42065C27-251A-4A55-90B1-36B6C2BA2B9B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49" name="Freeform: Shape 78">
              <a:extLst>
                <a:ext uri="{FF2B5EF4-FFF2-40B4-BE49-F238E27FC236}">
                  <a16:creationId xmlns:a16="http://schemas.microsoft.com/office/drawing/2014/main" id="{B53D5996-35AD-4D19-B5DC-0659C5442BB9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0" name="Freeform: Shape 79">
              <a:extLst>
                <a:ext uri="{FF2B5EF4-FFF2-40B4-BE49-F238E27FC236}">
                  <a16:creationId xmlns:a16="http://schemas.microsoft.com/office/drawing/2014/main" id="{1A8F94DF-8D01-4CF6-B1C9-67DAEA834296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1" name="Freeform: Shape 80">
              <a:extLst>
                <a:ext uri="{FF2B5EF4-FFF2-40B4-BE49-F238E27FC236}">
                  <a16:creationId xmlns:a16="http://schemas.microsoft.com/office/drawing/2014/main" id="{13738400-BD40-4A5B-81F6-BBE75571401D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2" name="Freeform: Shape 81">
              <a:extLst>
                <a:ext uri="{FF2B5EF4-FFF2-40B4-BE49-F238E27FC236}">
                  <a16:creationId xmlns:a16="http://schemas.microsoft.com/office/drawing/2014/main" id="{D630D031-65E9-4BD4-8FC2-19A211567F32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3" name="Freeform: Shape 82">
              <a:extLst>
                <a:ext uri="{FF2B5EF4-FFF2-40B4-BE49-F238E27FC236}">
                  <a16:creationId xmlns:a16="http://schemas.microsoft.com/office/drawing/2014/main" id="{3649F1A1-627B-4723-9D52-8FCE938C08EF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" name="Freeform: Shape 83">
              <a:extLst>
                <a:ext uri="{FF2B5EF4-FFF2-40B4-BE49-F238E27FC236}">
                  <a16:creationId xmlns:a16="http://schemas.microsoft.com/office/drawing/2014/main" id="{214D4795-079A-48E4-87DC-72913B9CFCE6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" name="Freeform: Shape 84">
              <a:extLst>
                <a:ext uri="{FF2B5EF4-FFF2-40B4-BE49-F238E27FC236}">
                  <a16:creationId xmlns:a16="http://schemas.microsoft.com/office/drawing/2014/main" id="{557AB41C-65DE-4C25-B63E-43430FEB9B45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" name="Freeform: Shape 85">
              <a:extLst>
                <a:ext uri="{FF2B5EF4-FFF2-40B4-BE49-F238E27FC236}">
                  <a16:creationId xmlns:a16="http://schemas.microsoft.com/office/drawing/2014/main" id="{449AFE83-FF9B-4221-8767-310CD2ED6933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" name="Freeform: Shape 86">
              <a:extLst>
                <a:ext uri="{FF2B5EF4-FFF2-40B4-BE49-F238E27FC236}">
                  <a16:creationId xmlns:a16="http://schemas.microsoft.com/office/drawing/2014/main" id="{EE9D7924-4DDB-4B3B-B6B8-1C1FB281F22C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" name="Freeform: Shape 87">
              <a:extLst>
                <a:ext uri="{FF2B5EF4-FFF2-40B4-BE49-F238E27FC236}">
                  <a16:creationId xmlns:a16="http://schemas.microsoft.com/office/drawing/2014/main" id="{CF495DB9-ADFC-4F85-A97D-9CF48FF9FD77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" name="Freeform: Shape 88">
              <a:extLst>
                <a:ext uri="{FF2B5EF4-FFF2-40B4-BE49-F238E27FC236}">
                  <a16:creationId xmlns:a16="http://schemas.microsoft.com/office/drawing/2014/main" id="{AA055083-23E4-4064-AB6C-1DA0E97DEF9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" name="Freeform: Shape 89">
              <a:extLst>
                <a:ext uri="{FF2B5EF4-FFF2-40B4-BE49-F238E27FC236}">
                  <a16:creationId xmlns:a16="http://schemas.microsoft.com/office/drawing/2014/main" id="{C5D6879F-5F30-4B5E-B4EE-654C44FB87DF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" name="Freeform: Shape 90">
              <a:extLst>
                <a:ext uri="{FF2B5EF4-FFF2-40B4-BE49-F238E27FC236}">
                  <a16:creationId xmlns:a16="http://schemas.microsoft.com/office/drawing/2014/main" id="{412B7BAF-6164-4960-9315-E5BF035CA344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" name="Freeform: Shape 91">
              <a:extLst>
                <a:ext uri="{FF2B5EF4-FFF2-40B4-BE49-F238E27FC236}">
                  <a16:creationId xmlns:a16="http://schemas.microsoft.com/office/drawing/2014/main" id="{A4B13F2D-628B-4813-AB3C-5D45BD45AC24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" name="Freeform: Shape 92">
              <a:extLst>
                <a:ext uri="{FF2B5EF4-FFF2-40B4-BE49-F238E27FC236}">
                  <a16:creationId xmlns:a16="http://schemas.microsoft.com/office/drawing/2014/main" id="{97464069-ADA7-42C2-81E5-C9A4D9EB4096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" name="Freeform: Shape 93">
              <a:extLst>
                <a:ext uri="{FF2B5EF4-FFF2-40B4-BE49-F238E27FC236}">
                  <a16:creationId xmlns:a16="http://schemas.microsoft.com/office/drawing/2014/main" id="{693D3773-5B0E-41ED-BE32-39B25CCDA75E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" name="Freeform: Shape 94">
              <a:extLst>
                <a:ext uri="{FF2B5EF4-FFF2-40B4-BE49-F238E27FC236}">
                  <a16:creationId xmlns:a16="http://schemas.microsoft.com/office/drawing/2014/main" id="{7FF18ACF-0188-4839-8564-4807AC255F48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" name="Freeform: Shape 95">
              <a:extLst>
                <a:ext uri="{FF2B5EF4-FFF2-40B4-BE49-F238E27FC236}">
                  <a16:creationId xmlns:a16="http://schemas.microsoft.com/office/drawing/2014/main" id="{23685292-2F02-4E97-BF95-68A4D95D057A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7" name="Freeform: Shape 96">
              <a:extLst>
                <a:ext uri="{FF2B5EF4-FFF2-40B4-BE49-F238E27FC236}">
                  <a16:creationId xmlns:a16="http://schemas.microsoft.com/office/drawing/2014/main" id="{121EEAD7-6F53-40AF-8EA0-6324CEA6DB50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8" name="Freeform: Shape 97">
              <a:extLst>
                <a:ext uri="{FF2B5EF4-FFF2-40B4-BE49-F238E27FC236}">
                  <a16:creationId xmlns:a16="http://schemas.microsoft.com/office/drawing/2014/main" id="{A8ABBCE6-E764-4E13-B5AC-752CE2E5CC55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9" name="Freeform: Shape 98">
              <a:extLst>
                <a:ext uri="{FF2B5EF4-FFF2-40B4-BE49-F238E27FC236}">
                  <a16:creationId xmlns:a16="http://schemas.microsoft.com/office/drawing/2014/main" id="{CA2433CA-8432-4192-BB41-7941A28BC964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0" name="Freeform: Shape 99">
              <a:extLst>
                <a:ext uri="{FF2B5EF4-FFF2-40B4-BE49-F238E27FC236}">
                  <a16:creationId xmlns:a16="http://schemas.microsoft.com/office/drawing/2014/main" id="{DF56A92F-DF79-419A-9448-CF7CF614EF12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1" name="Freeform: Shape 100">
              <a:extLst>
                <a:ext uri="{FF2B5EF4-FFF2-40B4-BE49-F238E27FC236}">
                  <a16:creationId xmlns:a16="http://schemas.microsoft.com/office/drawing/2014/main" id="{D1AAB394-25EE-418D-AF4A-7BEF12F9B690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2" name="Freeform: Shape 101">
              <a:extLst>
                <a:ext uri="{FF2B5EF4-FFF2-40B4-BE49-F238E27FC236}">
                  <a16:creationId xmlns:a16="http://schemas.microsoft.com/office/drawing/2014/main" id="{36D90E77-A3D0-4D40-9548-E4DE5093776D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3" name="Freeform: Shape 102">
              <a:extLst>
                <a:ext uri="{FF2B5EF4-FFF2-40B4-BE49-F238E27FC236}">
                  <a16:creationId xmlns:a16="http://schemas.microsoft.com/office/drawing/2014/main" id="{8F7B5707-734C-4AED-A8EF-1FE07DAE5AE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" name="Freeform: Shape 103">
              <a:extLst>
                <a:ext uri="{FF2B5EF4-FFF2-40B4-BE49-F238E27FC236}">
                  <a16:creationId xmlns:a16="http://schemas.microsoft.com/office/drawing/2014/main" id="{54DF1F3A-E109-42F5-A137-18C4BC6ADA3F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" name="Freeform: Shape 104">
              <a:extLst>
                <a:ext uri="{FF2B5EF4-FFF2-40B4-BE49-F238E27FC236}">
                  <a16:creationId xmlns:a16="http://schemas.microsoft.com/office/drawing/2014/main" id="{A51B5E12-BA28-4426-AB44-D420E62F7A55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" name="Freeform: Shape 105">
              <a:extLst>
                <a:ext uri="{FF2B5EF4-FFF2-40B4-BE49-F238E27FC236}">
                  <a16:creationId xmlns:a16="http://schemas.microsoft.com/office/drawing/2014/main" id="{C66553D0-43E7-41C9-9E54-CF56AE287B6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7" name="Freeform: Shape 106">
              <a:extLst>
                <a:ext uri="{FF2B5EF4-FFF2-40B4-BE49-F238E27FC236}">
                  <a16:creationId xmlns:a16="http://schemas.microsoft.com/office/drawing/2014/main" id="{55C855FC-0079-4701-80C0-0F20D68F1714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8" name="Freeform: Shape 107">
              <a:extLst>
                <a:ext uri="{FF2B5EF4-FFF2-40B4-BE49-F238E27FC236}">
                  <a16:creationId xmlns:a16="http://schemas.microsoft.com/office/drawing/2014/main" id="{4D4C6DE6-8AFB-4057-A2AC-B3F8AE067EA6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9" name="Freeform: Shape 108">
              <a:extLst>
                <a:ext uri="{FF2B5EF4-FFF2-40B4-BE49-F238E27FC236}">
                  <a16:creationId xmlns:a16="http://schemas.microsoft.com/office/drawing/2014/main" id="{0F6214FA-20C9-4379-ABC6-D5A9659A710E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0" name="Freeform: Shape 109">
              <a:extLst>
                <a:ext uri="{FF2B5EF4-FFF2-40B4-BE49-F238E27FC236}">
                  <a16:creationId xmlns:a16="http://schemas.microsoft.com/office/drawing/2014/main" id="{C15DAE8F-DA3A-44CC-A806-6B410E56D4DF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1" name="Freeform: Shape 110">
              <a:extLst>
                <a:ext uri="{FF2B5EF4-FFF2-40B4-BE49-F238E27FC236}">
                  <a16:creationId xmlns:a16="http://schemas.microsoft.com/office/drawing/2014/main" id="{9D08F5AC-2EDF-4A97-8CB9-425417437227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2" name="Freeform: Shape 111">
              <a:extLst>
                <a:ext uri="{FF2B5EF4-FFF2-40B4-BE49-F238E27FC236}">
                  <a16:creationId xmlns:a16="http://schemas.microsoft.com/office/drawing/2014/main" id="{B275D5A0-69B4-4D2F-AA24-2CDA3F8A9E01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3" name="Freeform: Shape 112">
              <a:extLst>
                <a:ext uri="{FF2B5EF4-FFF2-40B4-BE49-F238E27FC236}">
                  <a16:creationId xmlns:a16="http://schemas.microsoft.com/office/drawing/2014/main" id="{A783917F-2425-4F0A-83A6-690700EF33FA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4" name="Freeform: Shape 113">
              <a:extLst>
                <a:ext uri="{FF2B5EF4-FFF2-40B4-BE49-F238E27FC236}">
                  <a16:creationId xmlns:a16="http://schemas.microsoft.com/office/drawing/2014/main" id="{7EAF4736-EDC8-4665-A9F9-82B90A7A5F95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5" name="Freeform: Shape 114">
              <a:extLst>
                <a:ext uri="{FF2B5EF4-FFF2-40B4-BE49-F238E27FC236}">
                  <a16:creationId xmlns:a16="http://schemas.microsoft.com/office/drawing/2014/main" id="{7F317E97-C522-4275-B38D-9C3FB689C766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6" name="Freeform: Shape 115">
              <a:extLst>
                <a:ext uri="{FF2B5EF4-FFF2-40B4-BE49-F238E27FC236}">
                  <a16:creationId xmlns:a16="http://schemas.microsoft.com/office/drawing/2014/main" id="{043BFBAB-3435-477C-9210-F2B038330232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7" name="Freeform: Shape 116">
              <a:extLst>
                <a:ext uri="{FF2B5EF4-FFF2-40B4-BE49-F238E27FC236}">
                  <a16:creationId xmlns:a16="http://schemas.microsoft.com/office/drawing/2014/main" id="{84415468-6D73-45AD-96E7-B6A448041DF7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8" name="Freeform: Shape 117">
              <a:extLst>
                <a:ext uri="{FF2B5EF4-FFF2-40B4-BE49-F238E27FC236}">
                  <a16:creationId xmlns:a16="http://schemas.microsoft.com/office/drawing/2014/main" id="{8A04D88B-1552-473E-BCCB-0B26845A1D86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89" name="Freeform: Shape 118">
              <a:extLst>
                <a:ext uri="{FF2B5EF4-FFF2-40B4-BE49-F238E27FC236}">
                  <a16:creationId xmlns:a16="http://schemas.microsoft.com/office/drawing/2014/main" id="{3113011B-4386-470C-9139-CE36D96C543A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0" name="Freeform: Shape 119">
              <a:extLst>
                <a:ext uri="{FF2B5EF4-FFF2-40B4-BE49-F238E27FC236}">
                  <a16:creationId xmlns:a16="http://schemas.microsoft.com/office/drawing/2014/main" id="{AE8A6372-5FBF-4C48-9CD2-74CAA06051D4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1" name="Freeform: Shape 120">
              <a:extLst>
                <a:ext uri="{FF2B5EF4-FFF2-40B4-BE49-F238E27FC236}">
                  <a16:creationId xmlns:a16="http://schemas.microsoft.com/office/drawing/2014/main" id="{A5BE20E0-8F89-49C9-8D65-A5E42B924871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2" name="Freeform: Shape 121">
              <a:extLst>
                <a:ext uri="{FF2B5EF4-FFF2-40B4-BE49-F238E27FC236}">
                  <a16:creationId xmlns:a16="http://schemas.microsoft.com/office/drawing/2014/main" id="{6B15CAFA-2D7A-43C1-B819-B64B5CCFB1C0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3" name="Freeform: Shape 122">
              <a:extLst>
                <a:ext uri="{FF2B5EF4-FFF2-40B4-BE49-F238E27FC236}">
                  <a16:creationId xmlns:a16="http://schemas.microsoft.com/office/drawing/2014/main" id="{48079AE7-EDA1-425F-B527-45ABE28E5088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4" name="Freeform: Shape 123">
              <a:extLst>
                <a:ext uri="{FF2B5EF4-FFF2-40B4-BE49-F238E27FC236}">
                  <a16:creationId xmlns:a16="http://schemas.microsoft.com/office/drawing/2014/main" id="{7F9E54E9-2A99-46A3-B66F-17D42A78EB77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5" name="Freeform: Shape 124">
              <a:extLst>
                <a:ext uri="{FF2B5EF4-FFF2-40B4-BE49-F238E27FC236}">
                  <a16:creationId xmlns:a16="http://schemas.microsoft.com/office/drawing/2014/main" id="{1A850DD1-CD00-44DF-99E6-510A1DE8A9D0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6" name="Freeform: Shape 125">
              <a:extLst>
                <a:ext uri="{FF2B5EF4-FFF2-40B4-BE49-F238E27FC236}">
                  <a16:creationId xmlns:a16="http://schemas.microsoft.com/office/drawing/2014/main" id="{9AB8FA56-133E-43C3-A8D9-74352A94486F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7" name="Freeform: Shape 126">
              <a:extLst>
                <a:ext uri="{FF2B5EF4-FFF2-40B4-BE49-F238E27FC236}">
                  <a16:creationId xmlns:a16="http://schemas.microsoft.com/office/drawing/2014/main" id="{A9CF78E0-1CD7-4FA5-89A6-61428FBFE401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8" name="Freeform: Shape 127">
              <a:extLst>
                <a:ext uri="{FF2B5EF4-FFF2-40B4-BE49-F238E27FC236}">
                  <a16:creationId xmlns:a16="http://schemas.microsoft.com/office/drawing/2014/main" id="{9A200307-4A89-4967-8F3F-DB521C794F34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99" name="Freeform: Shape 128">
              <a:extLst>
                <a:ext uri="{FF2B5EF4-FFF2-40B4-BE49-F238E27FC236}">
                  <a16:creationId xmlns:a16="http://schemas.microsoft.com/office/drawing/2014/main" id="{4911A15B-46A7-4115-83F9-FE05CE88EC23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0" name="Freeform: Shape 129">
              <a:extLst>
                <a:ext uri="{FF2B5EF4-FFF2-40B4-BE49-F238E27FC236}">
                  <a16:creationId xmlns:a16="http://schemas.microsoft.com/office/drawing/2014/main" id="{62F47424-B468-4485-87C5-B5755C4BBCE1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1" name="Freeform: Shape 130">
              <a:extLst>
                <a:ext uri="{FF2B5EF4-FFF2-40B4-BE49-F238E27FC236}">
                  <a16:creationId xmlns:a16="http://schemas.microsoft.com/office/drawing/2014/main" id="{6499B650-A22D-4762-BE30-A1EF7CED37FA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2" name="Freeform: Shape 131">
              <a:extLst>
                <a:ext uri="{FF2B5EF4-FFF2-40B4-BE49-F238E27FC236}">
                  <a16:creationId xmlns:a16="http://schemas.microsoft.com/office/drawing/2014/main" id="{B0EE9A2F-27BA-4662-BAC7-5B514FA6E45A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3" name="Freeform: Shape 132">
              <a:extLst>
                <a:ext uri="{FF2B5EF4-FFF2-40B4-BE49-F238E27FC236}">
                  <a16:creationId xmlns:a16="http://schemas.microsoft.com/office/drawing/2014/main" id="{2A90AF5B-057E-46AC-96B4-A681F367F6C6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4" name="Freeform: Shape 133">
              <a:extLst>
                <a:ext uri="{FF2B5EF4-FFF2-40B4-BE49-F238E27FC236}">
                  <a16:creationId xmlns:a16="http://schemas.microsoft.com/office/drawing/2014/main" id="{873E1E45-15A6-4F5F-9D43-B4E529D9AC5A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5" name="Freeform: Shape 134">
              <a:extLst>
                <a:ext uri="{FF2B5EF4-FFF2-40B4-BE49-F238E27FC236}">
                  <a16:creationId xmlns:a16="http://schemas.microsoft.com/office/drawing/2014/main" id="{EA01597E-D042-47DB-BF2A-E13C39D4A9CD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6" name="Freeform: Shape 135">
              <a:extLst>
                <a:ext uri="{FF2B5EF4-FFF2-40B4-BE49-F238E27FC236}">
                  <a16:creationId xmlns:a16="http://schemas.microsoft.com/office/drawing/2014/main" id="{B0D5EB71-59FE-4018-822E-820CA5E8B81A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7" name="Freeform: Shape 136">
              <a:extLst>
                <a:ext uri="{FF2B5EF4-FFF2-40B4-BE49-F238E27FC236}">
                  <a16:creationId xmlns:a16="http://schemas.microsoft.com/office/drawing/2014/main" id="{770CB45E-8212-48D5-ABD0-64A6E1000E9D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8" name="Freeform: Shape 137">
              <a:extLst>
                <a:ext uri="{FF2B5EF4-FFF2-40B4-BE49-F238E27FC236}">
                  <a16:creationId xmlns:a16="http://schemas.microsoft.com/office/drawing/2014/main" id="{774F1BBF-ADEC-4B47-BC01-C670BF7577A3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09" name="Freeform: Shape 138">
              <a:extLst>
                <a:ext uri="{FF2B5EF4-FFF2-40B4-BE49-F238E27FC236}">
                  <a16:creationId xmlns:a16="http://schemas.microsoft.com/office/drawing/2014/main" id="{0D6F8E89-5166-4A8B-8E23-2ABC649458D8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0" name="Freeform: Shape 139">
              <a:extLst>
                <a:ext uri="{FF2B5EF4-FFF2-40B4-BE49-F238E27FC236}">
                  <a16:creationId xmlns:a16="http://schemas.microsoft.com/office/drawing/2014/main" id="{5975823C-49C4-4495-BBAF-AA394AFEEA47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1" name="Freeform: Shape 140">
              <a:extLst>
                <a:ext uri="{FF2B5EF4-FFF2-40B4-BE49-F238E27FC236}">
                  <a16:creationId xmlns:a16="http://schemas.microsoft.com/office/drawing/2014/main" id="{BA1BB6AD-CDAC-469E-A0C8-DFBB6087FF7A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2" name="Freeform: Shape 141">
              <a:extLst>
                <a:ext uri="{FF2B5EF4-FFF2-40B4-BE49-F238E27FC236}">
                  <a16:creationId xmlns:a16="http://schemas.microsoft.com/office/drawing/2014/main" id="{5293B505-13FA-4E56-BD54-89CEC31B7D0F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3" name="Freeform: Shape 142">
              <a:extLst>
                <a:ext uri="{FF2B5EF4-FFF2-40B4-BE49-F238E27FC236}">
                  <a16:creationId xmlns:a16="http://schemas.microsoft.com/office/drawing/2014/main" id="{7DC72455-A3BA-45E3-A939-F5CD9449556B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4" name="Freeform: Shape 143">
              <a:extLst>
                <a:ext uri="{FF2B5EF4-FFF2-40B4-BE49-F238E27FC236}">
                  <a16:creationId xmlns:a16="http://schemas.microsoft.com/office/drawing/2014/main" id="{9E4D817A-5A0E-4FFA-B617-73E9A628230A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5" name="Freeform: Shape 144">
              <a:extLst>
                <a:ext uri="{FF2B5EF4-FFF2-40B4-BE49-F238E27FC236}">
                  <a16:creationId xmlns:a16="http://schemas.microsoft.com/office/drawing/2014/main" id="{815D9414-AB84-4213-95F9-DEF5193D3E62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6" name="Freeform: Shape 145">
              <a:extLst>
                <a:ext uri="{FF2B5EF4-FFF2-40B4-BE49-F238E27FC236}">
                  <a16:creationId xmlns:a16="http://schemas.microsoft.com/office/drawing/2014/main" id="{0F181030-BD51-4561-8DC8-B76483A08677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7" name="Freeform: Shape 146">
              <a:extLst>
                <a:ext uri="{FF2B5EF4-FFF2-40B4-BE49-F238E27FC236}">
                  <a16:creationId xmlns:a16="http://schemas.microsoft.com/office/drawing/2014/main" id="{38DB9987-8028-4030-9787-A28F2667153D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8" name="Freeform: Shape 147">
              <a:extLst>
                <a:ext uri="{FF2B5EF4-FFF2-40B4-BE49-F238E27FC236}">
                  <a16:creationId xmlns:a16="http://schemas.microsoft.com/office/drawing/2014/main" id="{7B76A181-C821-43C3-AAC1-A1D3A533C6E5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19" name="Freeform: Shape 148">
              <a:extLst>
                <a:ext uri="{FF2B5EF4-FFF2-40B4-BE49-F238E27FC236}">
                  <a16:creationId xmlns:a16="http://schemas.microsoft.com/office/drawing/2014/main" id="{7185B668-FE20-4D03-BB59-8D4FB19C14E9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0" name="Freeform: Shape 149">
              <a:extLst>
                <a:ext uri="{FF2B5EF4-FFF2-40B4-BE49-F238E27FC236}">
                  <a16:creationId xmlns:a16="http://schemas.microsoft.com/office/drawing/2014/main" id="{12E6E6D9-E465-4EB9-99FA-001721ED67C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1" name="Freeform: Shape 150">
              <a:extLst>
                <a:ext uri="{FF2B5EF4-FFF2-40B4-BE49-F238E27FC236}">
                  <a16:creationId xmlns:a16="http://schemas.microsoft.com/office/drawing/2014/main" id="{A55B4EC8-64F7-480E-86B5-DDA6492C3B82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2" name="Freeform: Shape 151">
              <a:extLst>
                <a:ext uri="{FF2B5EF4-FFF2-40B4-BE49-F238E27FC236}">
                  <a16:creationId xmlns:a16="http://schemas.microsoft.com/office/drawing/2014/main" id="{D66FB573-3C10-47C7-A20C-80303CE97CF7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3" name="Freeform: Shape 152">
              <a:extLst>
                <a:ext uri="{FF2B5EF4-FFF2-40B4-BE49-F238E27FC236}">
                  <a16:creationId xmlns:a16="http://schemas.microsoft.com/office/drawing/2014/main" id="{0EC1CFAB-2CBE-439E-90E8-14E6BDF93F77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4" name="Freeform: Shape 153">
              <a:extLst>
                <a:ext uri="{FF2B5EF4-FFF2-40B4-BE49-F238E27FC236}">
                  <a16:creationId xmlns:a16="http://schemas.microsoft.com/office/drawing/2014/main" id="{70F9DA4B-4247-441A-80E7-5E1AFD76F3D5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5" name="Freeform: Shape 154">
              <a:extLst>
                <a:ext uri="{FF2B5EF4-FFF2-40B4-BE49-F238E27FC236}">
                  <a16:creationId xmlns:a16="http://schemas.microsoft.com/office/drawing/2014/main" id="{283BCFA2-C01C-41B2-BBE7-686A62A9A44C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26" name="Freeform: Shape 155">
              <a:extLst>
                <a:ext uri="{FF2B5EF4-FFF2-40B4-BE49-F238E27FC236}">
                  <a16:creationId xmlns:a16="http://schemas.microsoft.com/office/drawing/2014/main" id="{47ACBA49-2577-4C2B-ADAB-4DB8532D79E1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27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1920677" y="1524534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28" name="Graphic 19325">
            <a:extLst>
              <a:ext uri="{FF2B5EF4-FFF2-40B4-BE49-F238E27FC236}">
                <a16:creationId xmlns:a16="http://schemas.microsoft.com/office/drawing/2014/main" id="{3F8B1ABC-326F-4BF6-A016-A5E0149DD6C5}"/>
              </a:ext>
            </a:extLst>
          </p:cNvPr>
          <p:cNvSpPr/>
          <p:nvPr/>
        </p:nvSpPr>
        <p:spPr>
          <a:xfrm>
            <a:off x="1451278" y="4345703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29" name="Graphic 19325">
            <a:extLst>
              <a:ext uri="{FF2B5EF4-FFF2-40B4-BE49-F238E27FC236}">
                <a16:creationId xmlns:a16="http://schemas.microsoft.com/office/drawing/2014/main" id="{801922E0-326C-4549-ABB5-F3E7F0691844}"/>
              </a:ext>
            </a:extLst>
          </p:cNvPr>
          <p:cNvSpPr/>
          <p:nvPr/>
        </p:nvSpPr>
        <p:spPr>
          <a:xfrm>
            <a:off x="5689501" y="4527886"/>
            <a:ext cx="426511" cy="380424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30" name="Graphic 15">
            <a:extLst>
              <a:ext uri="{FF2B5EF4-FFF2-40B4-BE49-F238E27FC236}">
                <a16:creationId xmlns:a16="http://schemas.microsoft.com/office/drawing/2014/main" id="{CB3E4E61-DED0-4D5D-A42B-CC9D75FEDFA3}"/>
              </a:ext>
            </a:extLst>
          </p:cNvPr>
          <p:cNvGrpSpPr/>
          <p:nvPr/>
        </p:nvGrpSpPr>
        <p:grpSpPr>
          <a:xfrm rot="20537283">
            <a:off x="3331120" y="1327374"/>
            <a:ext cx="1380786" cy="1184465"/>
            <a:chOff x="8203691" y="2074073"/>
            <a:chExt cx="976788" cy="876866"/>
          </a:xfrm>
        </p:grpSpPr>
        <p:sp>
          <p:nvSpPr>
            <p:cNvPr id="231" name="Freeform: Shape 1194">
              <a:extLst>
                <a:ext uri="{FF2B5EF4-FFF2-40B4-BE49-F238E27FC236}">
                  <a16:creationId xmlns:a16="http://schemas.microsoft.com/office/drawing/2014/main" id="{B41F345E-DCE2-4808-A033-9851B7294046}"/>
                </a:ext>
              </a:extLst>
            </p:cNvPr>
            <p:cNvSpPr/>
            <p:nvPr/>
          </p:nvSpPr>
          <p:spPr>
            <a:xfrm>
              <a:off x="8441721" y="2074132"/>
              <a:ext cx="738758" cy="634777"/>
            </a:xfrm>
            <a:custGeom>
              <a:avLst/>
              <a:gdLst>
                <a:gd name="connsiteX0" fmla="*/ 738759 w 738758"/>
                <a:gd name="connsiteY0" fmla="*/ 6603 h 634777"/>
                <a:gd name="connsiteX1" fmla="*/ 672179 w 738758"/>
                <a:gd name="connsiteY1" fmla="*/ 1650 h 634777"/>
                <a:gd name="connsiteX2" fmla="*/ 255270 w 738758"/>
                <a:gd name="connsiteY2" fmla="*/ 131476 h 634777"/>
                <a:gd name="connsiteX3" fmla="*/ 0 w 738758"/>
                <a:gd name="connsiteY3" fmla="*/ 337216 h 634777"/>
                <a:gd name="connsiteX4" fmla="*/ 239839 w 738758"/>
                <a:gd name="connsiteY4" fmla="*/ 634777 h 634777"/>
                <a:gd name="connsiteX5" fmla="*/ 515683 w 738758"/>
                <a:gd name="connsiteY5" fmla="*/ 412464 h 634777"/>
                <a:gd name="connsiteX6" fmla="*/ 722947 w 738758"/>
                <a:gd name="connsiteY6" fmla="*/ 78231 h 634777"/>
                <a:gd name="connsiteX7" fmla="*/ 738759 w 738758"/>
                <a:gd name="connsiteY7" fmla="*/ 6603 h 63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758" h="634777">
                  <a:moveTo>
                    <a:pt x="738759" y="6603"/>
                  </a:moveTo>
                  <a:lnTo>
                    <a:pt x="672179" y="1650"/>
                  </a:lnTo>
                  <a:cubicBezTo>
                    <a:pt x="521779" y="-9589"/>
                    <a:pt x="372713" y="36893"/>
                    <a:pt x="255270" y="131476"/>
                  </a:cubicBezTo>
                  <a:lnTo>
                    <a:pt x="0" y="337216"/>
                  </a:lnTo>
                  <a:lnTo>
                    <a:pt x="239839" y="634777"/>
                  </a:lnTo>
                  <a:lnTo>
                    <a:pt x="515683" y="412464"/>
                  </a:lnTo>
                  <a:cubicBezTo>
                    <a:pt x="620744" y="327786"/>
                    <a:pt x="693801" y="209962"/>
                    <a:pt x="722947" y="78231"/>
                  </a:cubicBezTo>
                  <a:lnTo>
                    <a:pt x="738759" y="6603"/>
                  </a:ln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2" name="Freeform: Shape 1195">
              <a:extLst>
                <a:ext uri="{FF2B5EF4-FFF2-40B4-BE49-F238E27FC236}">
                  <a16:creationId xmlns:a16="http://schemas.microsoft.com/office/drawing/2014/main" id="{38AB8928-1A47-4993-94FF-E7D21729AD3E}"/>
                </a:ext>
              </a:extLst>
            </p:cNvPr>
            <p:cNvSpPr/>
            <p:nvPr/>
          </p:nvSpPr>
          <p:spPr>
            <a:xfrm>
              <a:off x="8203691" y="2222290"/>
              <a:ext cx="387762" cy="213238"/>
            </a:xfrm>
            <a:custGeom>
              <a:avLst/>
              <a:gdLst>
                <a:gd name="connsiteX0" fmla="*/ 387762 w 387762"/>
                <a:gd name="connsiteY0" fmla="*/ 68472 h 213238"/>
                <a:gd name="connsiteX1" fmla="*/ 387762 w 387762"/>
                <a:gd name="connsiteY1" fmla="*/ 68472 h 213238"/>
                <a:gd name="connsiteX2" fmla="*/ 129254 w 387762"/>
                <a:gd name="connsiteY2" fmla="*/ 40659 h 213238"/>
                <a:gd name="connsiteX3" fmla="*/ 0 w 387762"/>
                <a:gd name="connsiteY3" fmla="*/ 144767 h 213238"/>
                <a:gd name="connsiteX4" fmla="*/ 0 w 387762"/>
                <a:gd name="connsiteY4" fmla="*/ 144767 h 213238"/>
                <a:gd name="connsiteX5" fmla="*/ 258508 w 387762"/>
                <a:gd name="connsiteY5" fmla="*/ 172580 h 213238"/>
                <a:gd name="connsiteX6" fmla="*/ 387762 w 387762"/>
                <a:gd name="connsiteY6" fmla="*/ 68472 h 2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762" h="213238">
                  <a:moveTo>
                    <a:pt x="387762" y="68472"/>
                  </a:moveTo>
                  <a:lnTo>
                    <a:pt x="387762" y="68472"/>
                  </a:lnTo>
                  <a:cubicBezTo>
                    <a:pt x="324040" y="-10586"/>
                    <a:pt x="208312" y="-22968"/>
                    <a:pt x="129254" y="40659"/>
                  </a:cubicBezTo>
                  <a:lnTo>
                    <a:pt x="0" y="144767"/>
                  </a:lnTo>
                  <a:lnTo>
                    <a:pt x="0" y="144767"/>
                  </a:lnTo>
                  <a:cubicBezTo>
                    <a:pt x="63722" y="223824"/>
                    <a:pt x="179451" y="236207"/>
                    <a:pt x="258508" y="172580"/>
                  </a:cubicBezTo>
                  <a:lnTo>
                    <a:pt x="387762" y="68472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3" name="Freeform: Shape 1196">
              <a:extLst>
                <a:ext uri="{FF2B5EF4-FFF2-40B4-BE49-F238E27FC236}">
                  <a16:creationId xmlns:a16="http://schemas.microsoft.com/office/drawing/2014/main" id="{5D0F5645-9A82-4500-8B4E-5B74886781EA}"/>
                </a:ext>
              </a:extLst>
            </p:cNvPr>
            <p:cNvSpPr/>
            <p:nvPr/>
          </p:nvSpPr>
          <p:spPr>
            <a:xfrm>
              <a:off x="8633527" y="2588323"/>
              <a:ext cx="238464" cy="362616"/>
            </a:xfrm>
            <a:custGeom>
              <a:avLst/>
              <a:gdLst>
                <a:gd name="connsiteX0" fmla="*/ 197766 w 238464"/>
                <a:gd name="connsiteY0" fmla="*/ 0 h 362616"/>
                <a:gd name="connsiteX1" fmla="*/ 197766 w 238464"/>
                <a:gd name="connsiteY1" fmla="*/ 0 h 362616"/>
                <a:gd name="connsiteX2" fmla="*/ 169953 w 238464"/>
                <a:gd name="connsiteY2" fmla="*/ 258509 h 362616"/>
                <a:gd name="connsiteX3" fmla="*/ 40698 w 238464"/>
                <a:gd name="connsiteY3" fmla="*/ 362617 h 362616"/>
                <a:gd name="connsiteX4" fmla="*/ 40698 w 238464"/>
                <a:gd name="connsiteY4" fmla="*/ 362617 h 362616"/>
                <a:gd name="connsiteX5" fmla="*/ 68511 w 238464"/>
                <a:gd name="connsiteY5" fmla="*/ 104108 h 362616"/>
                <a:gd name="connsiteX6" fmla="*/ 197766 w 238464"/>
                <a:gd name="connsiteY6" fmla="*/ 0 h 36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64" h="362616">
                  <a:moveTo>
                    <a:pt x="197766" y="0"/>
                  </a:moveTo>
                  <a:lnTo>
                    <a:pt x="197766" y="0"/>
                  </a:lnTo>
                  <a:cubicBezTo>
                    <a:pt x="261488" y="79057"/>
                    <a:pt x="249010" y="194786"/>
                    <a:pt x="169953" y="258509"/>
                  </a:cubicBezTo>
                  <a:lnTo>
                    <a:pt x="40698" y="362617"/>
                  </a:lnTo>
                  <a:lnTo>
                    <a:pt x="40698" y="362617"/>
                  </a:lnTo>
                  <a:cubicBezTo>
                    <a:pt x="-23024" y="283559"/>
                    <a:pt x="-10546" y="167831"/>
                    <a:pt x="68511" y="104108"/>
                  </a:cubicBezTo>
                  <a:lnTo>
                    <a:pt x="197766" y="0"/>
                  </a:ln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4" name="Freeform: Shape 1197">
              <a:extLst>
                <a:ext uri="{FF2B5EF4-FFF2-40B4-BE49-F238E27FC236}">
                  <a16:creationId xmlns:a16="http://schemas.microsoft.com/office/drawing/2014/main" id="{C1DBB0C4-1A59-43A5-9274-74073AA7EFFA}"/>
                </a:ext>
              </a:extLst>
            </p:cNvPr>
            <p:cNvSpPr/>
            <p:nvPr/>
          </p:nvSpPr>
          <p:spPr>
            <a:xfrm>
              <a:off x="8424529" y="2411349"/>
              <a:ext cx="257031" cy="305186"/>
            </a:xfrm>
            <a:custGeom>
              <a:avLst/>
              <a:gdLst>
                <a:gd name="connsiteX0" fmla="*/ 149399 w 257031"/>
                <a:gd name="connsiteY0" fmla="*/ 271081 h 305186"/>
                <a:gd name="connsiteX1" fmla="*/ 20240 w 257031"/>
                <a:gd name="connsiteY1" fmla="*/ 110871 h 305186"/>
                <a:gd name="connsiteX2" fmla="*/ 17192 w 257031"/>
                <a:gd name="connsiteY2" fmla="*/ 0 h 305186"/>
                <a:gd name="connsiteX3" fmla="*/ 17192 w 257031"/>
                <a:gd name="connsiteY3" fmla="*/ 0 h 305186"/>
                <a:gd name="connsiteX4" fmla="*/ 257031 w 257031"/>
                <a:gd name="connsiteY4" fmla="*/ 297561 h 305186"/>
                <a:gd name="connsiteX5" fmla="*/ 257031 w 257031"/>
                <a:gd name="connsiteY5" fmla="*/ 297561 h 305186"/>
                <a:gd name="connsiteX6" fmla="*/ 149399 w 257031"/>
                <a:gd name="connsiteY6" fmla="*/ 271081 h 3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031" h="305186">
                  <a:moveTo>
                    <a:pt x="149399" y="271081"/>
                  </a:moveTo>
                  <a:lnTo>
                    <a:pt x="20240" y="110871"/>
                  </a:lnTo>
                  <a:cubicBezTo>
                    <a:pt x="-5573" y="78772"/>
                    <a:pt x="-6812" y="33433"/>
                    <a:pt x="17192" y="0"/>
                  </a:cubicBezTo>
                  <a:lnTo>
                    <a:pt x="17192" y="0"/>
                  </a:lnTo>
                  <a:lnTo>
                    <a:pt x="257031" y="297561"/>
                  </a:lnTo>
                  <a:lnTo>
                    <a:pt x="257031" y="297561"/>
                  </a:lnTo>
                  <a:cubicBezTo>
                    <a:pt x="219216" y="314039"/>
                    <a:pt x="175211" y="303181"/>
                    <a:pt x="149399" y="271081"/>
                  </a:cubicBezTo>
                  <a:close/>
                </a:path>
              </a:pathLst>
            </a:custGeom>
            <a:solidFill>
              <a:srgbClr val="188F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5" name="Freeform: Shape 1198">
              <a:extLst>
                <a:ext uri="{FF2B5EF4-FFF2-40B4-BE49-F238E27FC236}">
                  <a16:creationId xmlns:a16="http://schemas.microsoft.com/office/drawing/2014/main" id="{7392A522-86D4-47A9-96A3-9DD2AFF88993}"/>
                </a:ext>
              </a:extLst>
            </p:cNvPr>
            <p:cNvSpPr/>
            <p:nvPr/>
          </p:nvSpPr>
          <p:spPr>
            <a:xfrm>
              <a:off x="8922352" y="2074073"/>
              <a:ext cx="258127" cy="241644"/>
            </a:xfrm>
            <a:custGeom>
              <a:avLst/>
              <a:gdLst>
                <a:gd name="connsiteX0" fmla="*/ 179832 w 258127"/>
                <a:gd name="connsiteY0" fmla="*/ 241644 h 241644"/>
                <a:gd name="connsiteX1" fmla="*/ 0 w 258127"/>
                <a:gd name="connsiteY1" fmla="*/ 18569 h 241644"/>
                <a:gd name="connsiteX2" fmla="*/ 191548 w 258127"/>
                <a:gd name="connsiteY2" fmla="*/ 1614 h 241644"/>
                <a:gd name="connsiteX3" fmla="*/ 258128 w 258127"/>
                <a:gd name="connsiteY3" fmla="*/ 6567 h 241644"/>
                <a:gd name="connsiteX4" fmla="*/ 242221 w 258127"/>
                <a:gd name="connsiteY4" fmla="*/ 78291 h 241644"/>
                <a:gd name="connsiteX5" fmla="*/ 179832 w 258127"/>
                <a:gd name="connsiteY5" fmla="*/ 241644 h 24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" h="241644">
                  <a:moveTo>
                    <a:pt x="179832" y="241644"/>
                  </a:moveTo>
                  <a:lnTo>
                    <a:pt x="0" y="18569"/>
                  </a:lnTo>
                  <a:cubicBezTo>
                    <a:pt x="61913" y="2662"/>
                    <a:pt x="126588" y="-3148"/>
                    <a:pt x="191548" y="1614"/>
                  </a:cubicBezTo>
                  <a:lnTo>
                    <a:pt x="258128" y="6567"/>
                  </a:lnTo>
                  <a:lnTo>
                    <a:pt x="242221" y="78291"/>
                  </a:lnTo>
                  <a:cubicBezTo>
                    <a:pt x="229458" y="136012"/>
                    <a:pt x="208312" y="191067"/>
                    <a:pt x="179832" y="241644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6" name="Freeform: Shape 1199">
              <a:extLst>
                <a:ext uri="{FF2B5EF4-FFF2-40B4-BE49-F238E27FC236}">
                  <a16:creationId xmlns:a16="http://schemas.microsoft.com/office/drawing/2014/main" id="{18DB7B23-AE07-4D6E-8E83-9736CB780940}"/>
                </a:ext>
              </a:extLst>
            </p:cNvPr>
            <p:cNvSpPr/>
            <p:nvPr/>
          </p:nvSpPr>
          <p:spPr>
            <a:xfrm rot="-1912306">
              <a:off x="8749338" y="2168115"/>
              <a:ext cx="275643" cy="275643"/>
            </a:xfrm>
            <a:custGeom>
              <a:avLst/>
              <a:gdLst>
                <a:gd name="connsiteX0" fmla="*/ 275643 w 275643"/>
                <a:gd name="connsiteY0" fmla="*/ 137822 h 275643"/>
                <a:gd name="connsiteX1" fmla="*/ 137822 w 275643"/>
                <a:gd name="connsiteY1" fmla="*/ 275643 h 275643"/>
                <a:gd name="connsiteX2" fmla="*/ 1 w 275643"/>
                <a:gd name="connsiteY2" fmla="*/ 137822 h 275643"/>
                <a:gd name="connsiteX3" fmla="*/ 137822 w 275643"/>
                <a:gd name="connsiteY3" fmla="*/ 0 h 275643"/>
                <a:gd name="connsiteX4" fmla="*/ 275643 w 275643"/>
                <a:gd name="connsiteY4" fmla="*/ 137822 h 2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43" h="275643">
                  <a:moveTo>
                    <a:pt x="275643" y="137822"/>
                  </a:moveTo>
                  <a:cubicBezTo>
                    <a:pt x="275643" y="213938"/>
                    <a:pt x="213938" y="275643"/>
                    <a:pt x="137822" y="275643"/>
                  </a:cubicBezTo>
                  <a:cubicBezTo>
                    <a:pt x="61705" y="275643"/>
                    <a:pt x="1" y="213938"/>
                    <a:pt x="1" y="137822"/>
                  </a:cubicBezTo>
                  <a:cubicBezTo>
                    <a:pt x="1" y="61705"/>
                    <a:pt x="61706" y="0"/>
                    <a:pt x="137822" y="0"/>
                  </a:cubicBezTo>
                  <a:cubicBezTo>
                    <a:pt x="213939" y="0"/>
                    <a:pt x="275643" y="61705"/>
                    <a:pt x="275643" y="137822"/>
                  </a:cubicBezTo>
                  <a:close/>
                </a:path>
              </a:pathLst>
            </a:custGeom>
            <a:solidFill>
              <a:srgbClr val="FC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7" name="Freeform: Shape 1200">
              <a:extLst>
                <a:ext uri="{FF2B5EF4-FFF2-40B4-BE49-F238E27FC236}">
                  <a16:creationId xmlns:a16="http://schemas.microsoft.com/office/drawing/2014/main" id="{D8EAC51B-46AC-4D64-A17D-B830D045CA75}"/>
                </a:ext>
              </a:extLst>
            </p:cNvPr>
            <p:cNvSpPr/>
            <p:nvPr/>
          </p:nvSpPr>
          <p:spPr>
            <a:xfrm rot="-3068493">
              <a:off x="8795756" y="2214108"/>
              <a:ext cx="183070" cy="183070"/>
            </a:xfrm>
            <a:custGeom>
              <a:avLst/>
              <a:gdLst>
                <a:gd name="connsiteX0" fmla="*/ 183071 w 183070"/>
                <a:gd name="connsiteY0" fmla="*/ 91535 h 183070"/>
                <a:gd name="connsiteX1" fmla="*/ 91535 w 183070"/>
                <a:gd name="connsiteY1" fmla="*/ 183071 h 183070"/>
                <a:gd name="connsiteX2" fmla="*/ 0 w 183070"/>
                <a:gd name="connsiteY2" fmla="*/ 91535 h 183070"/>
                <a:gd name="connsiteX3" fmla="*/ 91535 w 183070"/>
                <a:gd name="connsiteY3" fmla="*/ 0 h 183070"/>
                <a:gd name="connsiteX4" fmla="*/ 183071 w 183070"/>
                <a:gd name="connsiteY4" fmla="*/ 91535 h 1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70" h="183070">
                  <a:moveTo>
                    <a:pt x="183071" y="91535"/>
                  </a:moveTo>
                  <a:cubicBezTo>
                    <a:pt x="183071" y="142089"/>
                    <a:pt x="142089" y="183071"/>
                    <a:pt x="91535" y="183071"/>
                  </a:cubicBezTo>
                  <a:cubicBezTo>
                    <a:pt x="40982" y="183071"/>
                    <a:pt x="0" y="142089"/>
                    <a:pt x="0" y="91535"/>
                  </a:cubicBezTo>
                  <a:cubicBezTo>
                    <a:pt x="0" y="40982"/>
                    <a:pt x="40982" y="0"/>
                    <a:pt x="91535" y="0"/>
                  </a:cubicBezTo>
                  <a:cubicBezTo>
                    <a:pt x="142089" y="0"/>
                    <a:pt x="183071" y="40982"/>
                    <a:pt x="183071" y="91535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8" name="Freeform: Shape 1201">
              <a:extLst>
                <a:ext uri="{FF2B5EF4-FFF2-40B4-BE49-F238E27FC236}">
                  <a16:creationId xmlns:a16="http://schemas.microsoft.com/office/drawing/2014/main" id="{1CCF1D78-FCF7-443A-9329-315A061000BB}"/>
                </a:ext>
              </a:extLst>
            </p:cNvPr>
            <p:cNvSpPr/>
            <p:nvPr/>
          </p:nvSpPr>
          <p:spPr>
            <a:xfrm>
              <a:off x="8799289" y="2248376"/>
              <a:ext cx="179548" cy="58578"/>
            </a:xfrm>
            <a:custGeom>
              <a:avLst/>
              <a:gdLst>
                <a:gd name="connsiteX0" fmla="*/ 179546 w 179548"/>
                <a:gd name="connsiteY0" fmla="*/ 58579 h 58578"/>
                <a:gd name="connsiteX1" fmla="*/ 0 w 179548"/>
                <a:gd name="connsiteY1" fmla="*/ 32385 h 58578"/>
                <a:gd name="connsiteX2" fmla="*/ 16669 w 179548"/>
                <a:gd name="connsiteY2" fmla="*/ 0 h 58578"/>
                <a:gd name="connsiteX3" fmla="*/ 172879 w 179548"/>
                <a:gd name="connsiteY3" fmla="*/ 22765 h 58578"/>
                <a:gd name="connsiteX4" fmla="*/ 179546 w 179548"/>
                <a:gd name="connsiteY4" fmla="*/ 58579 h 5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48" h="58578">
                  <a:moveTo>
                    <a:pt x="179546" y="58579"/>
                  </a:moveTo>
                  <a:lnTo>
                    <a:pt x="0" y="32385"/>
                  </a:lnTo>
                  <a:cubicBezTo>
                    <a:pt x="3334" y="20765"/>
                    <a:pt x="8858" y="9811"/>
                    <a:pt x="16669" y="0"/>
                  </a:cubicBezTo>
                  <a:lnTo>
                    <a:pt x="172879" y="22765"/>
                  </a:lnTo>
                  <a:cubicBezTo>
                    <a:pt x="177451" y="34290"/>
                    <a:pt x="179641" y="46482"/>
                    <a:pt x="179546" y="5857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39" name="Freeform: Shape 1202">
              <a:extLst>
                <a:ext uri="{FF2B5EF4-FFF2-40B4-BE49-F238E27FC236}">
                  <a16:creationId xmlns:a16="http://schemas.microsoft.com/office/drawing/2014/main" id="{67DF67E7-2F9D-49BB-A09E-EA973F93EE64}"/>
                </a:ext>
              </a:extLst>
            </p:cNvPr>
            <p:cNvSpPr/>
            <p:nvPr/>
          </p:nvSpPr>
          <p:spPr>
            <a:xfrm>
              <a:off x="8795764" y="2305145"/>
              <a:ext cx="179452" cy="75247"/>
            </a:xfrm>
            <a:custGeom>
              <a:avLst/>
              <a:gdLst>
                <a:gd name="connsiteX0" fmla="*/ 148972 w 179452"/>
                <a:gd name="connsiteY0" fmla="*/ 71819 h 75247"/>
                <a:gd name="connsiteX1" fmla="*/ 144400 w 179452"/>
                <a:gd name="connsiteY1" fmla="*/ 75248 h 75247"/>
                <a:gd name="connsiteX2" fmla="*/ 19623 w 179452"/>
                <a:gd name="connsiteY2" fmla="*/ 57150 h 75247"/>
                <a:gd name="connsiteX3" fmla="*/ 1 w 179452"/>
                <a:gd name="connsiteY3" fmla="*/ 0 h 75247"/>
                <a:gd name="connsiteX4" fmla="*/ 179452 w 179452"/>
                <a:gd name="connsiteY4" fmla="*/ 26098 h 75247"/>
                <a:gd name="connsiteX5" fmla="*/ 148972 w 179452"/>
                <a:gd name="connsiteY5" fmla="*/ 71819 h 7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452" h="75247">
                  <a:moveTo>
                    <a:pt x="148972" y="71819"/>
                  </a:moveTo>
                  <a:cubicBezTo>
                    <a:pt x="147448" y="73057"/>
                    <a:pt x="145924" y="74104"/>
                    <a:pt x="144400" y="75248"/>
                  </a:cubicBezTo>
                  <a:lnTo>
                    <a:pt x="19623" y="57150"/>
                  </a:lnTo>
                  <a:cubicBezTo>
                    <a:pt x="6287" y="40196"/>
                    <a:pt x="-94" y="20002"/>
                    <a:pt x="1" y="0"/>
                  </a:cubicBezTo>
                  <a:lnTo>
                    <a:pt x="179452" y="26098"/>
                  </a:lnTo>
                  <a:cubicBezTo>
                    <a:pt x="174308" y="43434"/>
                    <a:pt x="164117" y="59531"/>
                    <a:pt x="148972" y="71819"/>
                  </a:cubicBezTo>
                  <a:close/>
                </a:path>
              </a:pathLst>
            </a:custGeom>
            <a:solidFill>
              <a:srgbClr val="FFD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0" name="Freeform: Shape 1203">
              <a:extLst>
                <a:ext uri="{FF2B5EF4-FFF2-40B4-BE49-F238E27FC236}">
                  <a16:creationId xmlns:a16="http://schemas.microsoft.com/office/drawing/2014/main" id="{29ACF767-6DF9-4D1E-8532-AD3D0E143074}"/>
                </a:ext>
              </a:extLst>
            </p:cNvPr>
            <p:cNvSpPr/>
            <p:nvPr/>
          </p:nvSpPr>
          <p:spPr>
            <a:xfrm>
              <a:off x="8258237" y="2522220"/>
              <a:ext cx="323405" cy="312396"/>
            </a:xfrm>
            <a:custGeom>
              <a:avLst/>
              <a:gdLst>
                <a:gd name="connsiteX0" fmla="*/ 323406 w 323405"/>
                <a:gd name="connsiteY0" fmla="*/ 169831 h 312396"/>
                <a:gd name="connsiteX1" fmla="*/ 186532 w 323405"/>
                <a:gd name="connsiteY1" fmla="*/ 0 h 312396"/>
                <a:gd name="connsiteX2" fmla="*/ 10033 w 323405"/>
                <a:gd name="connsiteY2" fmla="*/ 282321 h 312396"/>
                <a:gd name="connsiteX3" fmla="*/ 323406 w 323405"/>
                <a:gd name="connsiteY3" fmla="*/ 169831 h 31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05" h="312396">
                  <a:moveTo>
                    <a:pt x="323406" y="169831"/>
                  </a:moveTo>
                  <a:lnTo>
                    <a:pt x="186532" y="0"/>
                  </a:lnTo>
                  <a:cubicBezTo>
                    <a:pt x="186532" y="0"/>
                    <a:pt x="-51022" y="51435"/>
                    <a:pt x="10033" y="282321"/>
                  </a:cubicBezTo>
                  <a:cubicBezTo>
                    <a:pt x="222726" y="391096"/>
                    <a:pt x="323406" y="169831"/>
                    <a:pt x="323406" y="169831"/>
                  </a:cubicBez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1" name="Freeform: Shape 1204">
              <a:extLst>
                <a:ext uri="{FF2B5EF4-FFF2-40B4-BE49-F238E27FC236}">
                  <a16:creationId xmlns:a16="http://schemas.microsoft.com/office/drawing/2014/main" id="{A566BF91-3A65-4535-BCE1-24BBE8D10078}"/>
                </a:ext>
              </a:extLst>
            </p:cNvPr>
            <p:cNvSpPr/>
            <p:nvPr/>
          </p:nvSpPr>
          <p:spPr>
            <a:xfrm>
              <a:off x="8325040" y="2557557"/>
              <a:ext cx="228123" cy="205650"/>
            </a:xfrm>
            <a:custGeom>
              <a:avLst/>
              <a:gdLst>
                <a:gd name="connsiteX0" fmla="*/ 0 w 228123"/>
                <a:gd name="connsiteY0" fmla="*/ 201263 h 205650"/>
                <a:gd name="connsiteX1" fmla="*/ 36290 w 228123"/>
                <a:gd name="connsiteY1" fmla="*/ 90678 h 205650"/>
                <a:gd name="connsiteX2" fmla="*/ 148209 w 228123"/>
                <a:gd name="connsiteY2" fmla="*/ 0 h 205650"/>
                <a:gd name="connsiteX3" fmla="*/ 228123 w 228123"/>
                <a:gd name="connsiteY3" fmla="*/ 99250 h 205650"/>
                <a:gd name="connsiteX4" fmla="*/ 115728 w 228123"/>
                <a:gd name="connsiteY4" fmla="*/ 189357 h 205650"/>
                <a:gd name="connsiteX5" fmla="*/ 0 w 228123"/>
                <a:gd name="connsiteY5" fmla="*/ 201263 h 20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3" h="205650">
                  <a:moveTo>
                    <a:pt x="0" y="201263"/>
                  </a:moveTo>
                  <a:cubicBezTo>
                    <a:pt x="190" y="160020"/>
                    <a:pt x="12192" y="123635"/>
                    <a:pt x="36290" y="90678"/>
                  </a:cubicBezTo>
                  <a:cubicBezTo>
                    <a:pt x="67342" y="48196"/>
                    <a:pt x="113729" y="18193"/>
                    <a:pt x="148209" y="0"/>
                  </a:cubicBezTo>
                  <a:lnTo>
                    <a:pt x="228123" y="99250"/>
                  </a:lnTo>
                  <a:cubicBezTo>
                    <a:pt x="203073" y="129064"/>
                    <a:pt x="163830" y="167926"/>
                    <a:pt x="115728" y="189357"/>
                  </a:cubicBezTo>
                  <a:cubicBezTo>
                    <a:pt x="78486" y="205835"/>
                    <a:pt x="40291" y="209836"/>
                    <a:pt x="0" y="201263"/>
                  </a:cubicBezTo>
                  <a:close/>
                </a:path>
              </a:pathLst>
            </a:custGeom>
            <a:solidFill>
              <a:srgbClr val="F5972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42" name="Freeform: Shape 1205">
              <a:extLst>
                <a:ext uri="{FF2B5EF4-FFF2-40B4-BE49-F238E27FC236}">
                  <a16:creationId xmlns:a16="http://schemas.microsoft.com/office/drawing/2014/main" id="{896A063E-6B47-4B17-A8A2-CCE7DFD377AC}"/>
                </a:ext>
              </a:extLst>
            </p:cNvPr>
            <p:cNvSpPr/>
            <p:nvPr/>
          </p:nvSpPr>
          <p:spPr>
            <a:xfrm>
              <a:off x="8442954" y="2438775"/>
              <a:ext cx="275663" cy="227943"/>
            </a:xfrm>
            <a:custGeom>
              <a:avLst/>
              <a:gdLst>
                <a:gd name="connsiteX0" fmla="*/ 3339 w 275663"/>
                <a:gd name="connsiteY0" fmla="*/ 222319 h 227943"/>
                <a:gd name="connsiteX1" fmla="*/ 3339 w 275663"/>
                <a:gd name="connsiteY1" fmla="*/ 222319 h 227943"/>
                <a:gd name="connsiteX2" fmla="*/ 5625 w 275663"/>
                <a:gd name="connsiteY2" fmla="*/ 201173 h 227943"/>
                <a:gd name="connsiteX3" fmla="*/ 251180 w 275663"/>
                <a:gd name="connsiteY3" fmla="*/ 3339 h 227943"/>
                <a:gd name="connsiteX4" fmla="*/ 272325 w 275663"/>
                <a:gd name="connsiteY4" fmla="*/ 5625 h 227943"/>
                <a:gd name="connsiteX5" fmla="*/ 272325 w 275663"/>
                <a:gd name="connsiteY5" fmla="*/ 5625 h 227943"/>
                <a:gd name="connsiteX6" fmla="*/ 270039 w 275663"/>
                <a:gd name="connsiteY6" fmla="*/ 26771 h 227943"/>
                <a:gd name="connsiteX7" fmla="*/ 24484 w 275663"/>
                <a:gd name="connsiteY7" fmla="*/ 224605 h 227943"/>
                <a:gd name="connsiteX8" fmla="*/ 3339 w 275663"/>
                <a:gd name="connsiteY8" fmla="*/ 222319 h 22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663" h="227943">
                  <a:moveTo>
                    <a:pt x="3339" y="222319"/>
                  </a:moveTo>
                  <a:lnTo>
                    <a:pt x="3339" y="222319"/>
                  </a:lnTo>
                  <a:cubicBezTo>
                    <a:pt x="-1900" y="215842"/>
                    <a:pt x="-852" y="206412"/>
                    <a:pt x="5625" y="201173"/>
                  </a:cubicBezTo>
                  <a:lnTo>
                    <a:pt x="251180" y="3339"/>
                  </a:lnTo>
                  <a:cubicBezTo>
                    <a:pt x="257657" y="-1900"/>
                    <a:pt x="267086" y="-852"/>
                    <a:pt x="272325" y="5625"/>
                  </a:cubicBezTo>
                  <a:lnTo>
                    <a:pt x="272325" y="5625"/>
                  </a:lnTo>
                  <a:cubicBezTo>
                    <a:pt x="277564" y="12102"/>
                    <a:pt x="276516" y="21532"/>
                    <a:pt x="270039" y="26771"/>
                  </a:cubicBezTo>
                  <a:lnTo>
                    <a:pt x="24484" y="224605"/>
                  </a:lnTo>
                  <a:cubicBezTo>
                    <a:pt x="18007" y="229844"/>
                    <a:pt x="8578" y="228796"/>
                    <a:pt x="3339" y="222319"/>
                  </a:cubicBezTo>
                  <a:close/>
                </a:path>
              </a:pathLst>
            </a:custGeom>
            <a:solidFill>
              <a:srgbClr val="1995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43" name="Graphic 19322">
            <a:extLst>
              <a:ext uri="{FF2B5EF4-FFF2-40B4-BE49-F238E27FC236}">
                <a16:creationId xmlns:a16="http://schemas.microsoft.com/office/drawing/2014/main" id="{E2D21D1C-1444-4B25-916F-66EDC58DA94B}"/>
              </a:ext>
            </a:extLst>
          </p:cNvPr>
          <p:cNvSpPr/>
          <p:nvPr/>
        </p:nvSpPr>
        <p:spPr>
          <a:xfrm rot="9018844">
            <a:off x="8452370" y="4799416"/>
            <a:ext cx="7727288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44" name="Graphic 2">
            <a:extLst>
              <a:ext uri="{FF2B5EF4-FFF2-40B4-BE49-F238E27FC236}">
                <a16:creationId xmlns:a16="http://schemas.microsoft.com/office/drawing/2014/main" id="{3F9CEC03-8524-40E0-BE7A-9B373FCBC94B}"/>
              </a:ext>
            </a:extLst>
          </p:cNvPr>
          <p:cNvGrpSpPr/>
          <p:nvPr/>
        </p:nvGrpSpPr>
        <p:grpSpPr>
          <a:xfrm rot="1383228">
            <a:off x="10590848" y="4630688"/>
            <a:ext cx="1182539" cy="1448421"/>
            <a:chOff x="5881684" y="3147949"/>
            <a:chExt cx="428090" cy="557286"/>
          </a:xfrm>
        </p:grpSpPr>
        <p:grpSp>
          <p:nvGrpSpPr>
            <p:cNvPr id="245" name="Graphic 2">
              <a:extLst>
                <a:ext uri="{FF2B5EF4-FFF2-40B4-BE49-F238E27FC236}">
                  <a16:creationId xmlns:a16="http://schemas.microsoft.com/office/drawing/2014/main" id="{3F9CEC03-8524-40E0-BE7A-9B373FCBC94B}"/>
                </a:ext>
              </a:extLst>
            </p:cNvPr>
            <p:cNvGrpSpPr/>
            <p:nvPr/>
          </p:nvGrpSpPr>
          <p:grpSpPr>
            <a:xfrm>
              <a:off x="5881684" y="3147949"/>
              <a:ext cx="428090" cy="557286"/>
              <a:chOff x="5881684" y="3147949"/>
              <a:chExt cx="428090" cy="557286"/>
            </a:xfrm>
          </p:grpSpPr>
          <p:sp>
            <p:nvSpPr>
              <p:cNvPr id="247" name="Freeform: Shape 10">
                <a:extLst>
                  <a:ext uri="{FF2B5EF4-FFF2-40B4-BE49-F238E27FC236}">
                    <a16:creationId xmlns:a16="http://schemas.microsoft.com/office/drawing/2014/main" id="{F8EF85D1-324E-4F15-AF40-FF0EF8EAFA0B}"/>
                  </a:ext>
                </a:extLst>
              </p:cNvPr>
              <p:cNvSpPr/>
              <p:nvPr/>
            </p:nvSpPr>
            <p:spPr>
              <a:xfrm rot="-2985213">
                <a:off x="5934573" y="3280506"/>
                <a:ext cx="14097" cy="66867"/>
              </a:xfrm>
              <a:custGeom>
                <a:avLst/>
                <a:gdLst>
                  <a:gd name="connsiteX0" fmla="*/ 0 w 14097"/>
                  <a:gd name="connsiteY0" fmla="*/ 0 h 66867"/>
                  <a:gd name="connsiteX1" fmla="*/ 14098 w 14097"/>
                  <a:gd name="connsiteY1" fmla="*/ 0 h 66867"/>
                  <a:gd name="connsiteX2" fmla="*/ 14098 w 14097"/>
                  <a:gd name="connsiteY2" fmla="*/ 66868 h 66867"/>
                  <a:gd name="connsiteX3" fmla="*/ 0 w 14097"/>
                  <a:gd name="connsiteY3" fmla="*/ 66868 h 6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867">
                    <a:moveTo>
                      <a:pt x="0" y="0"/>
                    </a:moveTo>
                    <a:lnTo>
                      <a:pt x="14098" y="0"/>
                    </a:lnTo>
                    <a:lnTo>
                      <a:pt x="14098" y="66868"/>
                    </a:lnTo>
                    <a:lnTo>
                      <a:pt x="0" y="668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48" name="Freeform: Shape 11">
                <a:extLst>
                  <a:ext uri="{FF2B5EF4-FFF2-40B4-BE49-F238E27FC236}">
                    <a16:creationId xmlns:a16="http://schemas.microsoft.com/office/drawing/2014/main" id="{E7EBB8B6-3292-4257-B9CB-01152F497819}"/>
                  </a:ext>
                </a:extLst>
              </p:cNvPr>
              <p:cNvSpPr/>
              <p:nvPr/>
            </p:nvSpPr>
            <p:spPr>
              <a:xfrm rot="1034454">
                <a:off x="6142876" y="3215240"/>
                <a:ext cx="14097" cy="66963"/>
              </a:xfrm>
              <a:custGeom>
                <a:avLst/>
                <a:gdLst>
                  <a:gd name="connsiteX0" fmla="*/ 0 w 14097"/>
                  <a:gd name="connsiteY0" fmla="*/ 0 h 66963"/>
                  <a:gd name="connsiteX1" fmla="*/ 14097 w 14097"/>
                  <a:gd name="connsiteY1" fmla="*/ 0 h 66963"/>
                  <a:gd name="connsiteX2" fmla="*/ 14097 w 14097"/>
                  <a:gd name="connsiteY2" fmla="*/ 66963 h 66963"/>
                  <a:gd name="connsiteX3" fmla="*/ 0 w 14097"/>
                  <a:gd name="connsiteY3" fmla="*/ 66963 h 6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7" h="66963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66963"/>
                    </a:lnTo>
                    <a:lnTo>
                      <a:pt x="0" y="66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49" name="Freeform: Shape 12">
                <a:extLst>
                  <a:ext uri="{FF2B5EF4-FFF2-40B4-BE49-F238E27FC236}">
                    <a16:creationId xmlns:a16="http://schemas.microsoft.com/office/drawing/2014/main" id="{2D9B73D0-EED9-449A-9068-4CD34E7E5A08}"/>
                  </a:ext>
                </a:extLst>
              </p:cNvPr>
              <p:cNvSpPr/>
              <p:nvPr/>
            </p:nvSpPr>
            <p:spPr>
              <a:xfrm>
                <a:off x="6239866" y="3559977"/>
                <a:ext cx="67243" cy="60487"/>
              </a:xfrm>
              <a:custGeom>
                <a:avLst/>
                <a:gdLst>
                  <a:gd name="connsiteX0" fmla="*/ 1580 w 67243"/>
                  <a:gd name="connsiteY0" fmla="*/ 8087 h 60487"/>
                  <a:gd name="connsiteX1" fmla="*/ 6056 w 67243"/>
                  <a:gd name="connsiteY1" fmla="*/ 2562 h 60487"/>
                  <a:gd name="connsiteX2" fmla="*/ 16153 w 67243"/>
                  <a:gd name="connsiteY2" fmla="*/ 1896 h 60487"/>
                  <a:gd name="connsiteX3" fmla="*/ 65111 w 67243"/>
                  <a:gd name="connsiteY3" fmla="*/ 48568 h 60487"/>
                  <a:gd name="connsiteX4" fmla="*/ 62349 w 67243"/>
                  <a:gd name="connsiteY4" fmla="*/ 60189 h 60487"/>
                  <a:gd name="connsiteX5" fmla="*/ 62349 w 67243"/>
                  <a:gd name="connsiteY5" fmla="*/ 60189 h 60487"/>
                  <a:gd name="connsiteX6" fmla="*/ 56158 w 67243"/>
                  <a:gd name="connsiteY6" fmla="*/ 59046 h 60487"/>
                  <a:gd name="connsiteX7" fmla="*/ 2723 w 67243"/>
                  <a:gd name="connsiteY7" fmla="*/ 17802 h 60487"/>
                  <a:gd name="connsiteX8" fmla="*/ 1580 w 67243"/>
                  <a:gd name="connsiteY8" fmla="*/ 8087 h 6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243" h="60487">
                    <a:moveTo>
                      <a:pt x="1580" y="8087"/>
                    </a:moveTo>
                    <a:lnTo>
                      <a:pt x="6056" y="2562"/>
                    </a:lnTo>
                    <a:cubicBezTo>
                      <a:pt x="8628" y="-581"/>
                      <a:pt x="13295" y="-867"/>
                      <a:pt x="16153" y="1896"/>
                    </a:cubicBezTo>
                    <a:lnTo>
                      <a:pt x="65111" y="48568"/>
                    </a:lnTo>
                    <a:cubicBezTo>
                      <a:pt x="68921" y="52188"/>
                      <a:pt x="67397" y="58665"/>
                      <a:pt x="62349" y="60189"/>
                    </a:cubicBezTo>
                    <a:lnTo>
                      <a:pt x="62349" y="60189"/>
                    </a:lnTo>
                    <a:cubicBezTo>
                      <a:pt x="60254" y="60855"/>
                      <a:pt x="57872" y="60379"/>
                      <a:pt x="56158" y="59046"/>
                    </a:cubicBezTo>
                    <a:lnTo>
                      <a:pt x="2723" y="17802"/>
                    </a:lnTo>
                    <a:cubicBezTo>
                      <a:pt x="-421" y="15516"/>
                      <a:pt x="-897" y="11040"/>
                      <a:pt x="1580" y="808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0" name="Freeform: Shape 13">
                <a:extLst>
                  <a:ext uri="{FF2B5EF4-FFF2-40B4-BE49-F238E27FC236}">
                    <a16:creationId xmlns:a16="http://schemas.microsoft.com/office/drawing/2014/main" id="{0C8AF630-66B8-4A01-B77C-359FD1EB1712}"/>
                  </a:ext>
                </a:extLst>
              </p:cNvPr>
              <p:cNvSpPr/>
              <p:nvPr/>
            </p:nvSpPr>
            <p:spPr>
              <a:xfrm>
                <a:off x="6011531" y="3625456"/>
                <a:ext cx="35589" cy="79779"/>
              </a:xfrm>
              <a:custGeom>
                <a:avLst/>
                <a:gdLst>
                  <a:gd name="connsiteX0" fmla="*/ 30747 w 35589"/>
                  <a:gd name="connsiteY0" fmla="*/ 2425 h 79779"/>
                  <a:gd name="connsiteX1" fmla="*/ 23984 w 35589"/>
                  <a:gd name="connsiteY1" fmla="*/ 329 h 79779"/>
                  <a:gd name="connsiteX2" fmla="*/ 15221 w 35589"/>
                  <a:gd name="connsiteY2" fmla="*/ 5377 h 79779"/>
                  <a:gd name="connsiteX3" fmla="*/ 171 w 35589"/>
                  <a:gd name="connsiteY3" fmla="*/ 71290 h 79779"/>
                  <a:gd name="connsiteX4" fmla="*/ 8839 w 35589"/>
                  <a:gd name="connsiteY4" fmla="*/ 79482 h 79779"/>
                  <a:gd name="connsiteX5" fmla="*/ 8839 w 35589"/>
                  <a:gd name="connsiteY5" fmla="*/ 79482 h 79779"/>
                  <a:gd name="connsiteX6" fmla="*/ 13411 w 35589"/>
                  <a:gd name="connsiteY6" fmla="*/ 75100 h 79779"/>
                  <a:gd name="connsiteX7" fmla="*/ 35223 w 35589"/>
                  <a:gd name="connsiteY7" fmla="*/ 11283 h 79779"/>
                  <a:gd name="connsiteX8" fmla="*/ 30747 w 35589"/>
                  <a:gd name="connsiteY8" fmla="*/ 2425 h 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9" h="79779">
                    <a:moveTo>
                      <a:pt x="30747" y="2425"/>
                    </a:moveTo>
                    <a:lnTo>
                      <a:pt x="23984" y="329"/>
                    </a:lnTo>
                    <a:cubicBezTo>
                      <a:pt x="20079" y="-909"/>
                      <a:pt x="16078" y="1472"/>
                      <a:pt x="15221" y="5377"/>
                    </a:cubicBezTo>
                    <a:lnTo>
                      <a:pt x="171" y="71290"/>
                    </a:lnTo>
                    <a:cubicBezTo>
                      <a:pt x="-972" y="76434"/>
                      <a:pt x="3791" y="81006"/>
                      <a:pt x="8839" y="79482"/>
                    </a:cubicBezTo>
                    <a:lnTo>
                      <a:pt x="8839" y="79482"/>
                    </a:lnTo>
                    <a:cubicBezTo>
                      <a:pt x="10935" y="78815"/>
                      <a:pt x="12649" y="77196"/>
                      <a:pt x="13411" y="75100"/>
                    </a:cubicBezTo>
                    <a:lnTo>
                      <a:pt x="35223" y="11283"/>
                    </a:lnTo>
                    <a:cubicBezTo>
                      <a:pt x="36462" y="7663"/>
                      <a:pt x="34461" y="3568"/>
                      <a:pt x="30747" y="242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251" name="Freeform: Shape 14">
                <a:extLst>
                  <a:ext uri="{FF2B5EF4-FFF2-40B4-BE49-F238E27FC236}">
                    <a16:creationId xmlns:a16="http://schemas.microsoft.com/office/drawing/2014/main" id="{68CEB605-E147-4722-B8C7-EE3B45243AC3}"/>
                  </a:ext>
                </a:extLst>
              </p:cNvPr>
              <p:cNvSpPr/>
              <p:nvPr/>
            </p:nvSpPr>
            <p:spPr>
              <a:xfrm>
                <a:off x="5913663" y="3147949"/>
                <a:ext cx="250053" cy="157312"/>
              </a:xfrm>
              <a:custGeom>
                <a:avLst/>
                <a:gdLst>
                  <a:gd name="connsiteX0" fmla="*/ 8791 w 250053"/>
                  <a:gd name="connsiteY0" fmla="*/ 157034 h 157312"/>
                  <a:gd name="connsiteX1" fmla="*/ 28 w 250053"/>
                  <a:gd name="connsiteY1" fmla="*/ 152462 h 157312"/>
                  <a:gd name="connsiteX2" fmla="*/ 15458 w 250053"/>
                  <a:gd name="connsiteY2" fmla="*/ 57403 h 157312"/>
                  <a:gd name="connsiteX3" fmla="*/ 26888 w 250053"/>
                  <a:gd name="connsiteY3" fmla="*/ 44449 h 157312"/>
                  <a:gd name="connsiteX4" fmla="*/ 172335 w 250053"/>
                  <a:gd name="connsiteY4" fmla="*/ 729 h 157312"/>
                  <a:gd name="connsiteX5" fmla="*/ 188718 w 250053"/>
                  <a:gd name="connsiteY5" fmla="*/ 4920 h 157312"/>
                  <a:gd name="connsiteX6" fmla="*/ 247964 w 250053"/>
                  <a:gd name="connsiteY6" fmla="*/ 64928 h 157312"/>
                  <a:gd name="connsiteX7" fmla="*/ 247106 w 250053"/>
                  <a:gd name="connsiteY7" fmla="*/ 75691 h 157312"/>
                  <a:gd name="connsiteX8" fmla="*/ 237391 w 250053"/>
                  <a:gd name="connsiteY8" fmla="*/ 74548 h 157312"/>
                  <a:gd name="connsiteX9" fmla="*/ 188242 w 250053"/>
                  <a:gd name="connsiteY9" fmla="*/ 24827 h 157312"/>
                  <a:gd name="connsiteX10" fmla="*/ 163191 w 250053"/>
                  <a:gd name="connsiteY10" fmla="*/ 18446 h 157312"/>
                  <a:gd name="connsiteX11" fmla="*/ 44319 w 250053"/>
                  <a:gd name="connsiteY11" fmla="*/ 54164 h 157312"/>
                  <a:gd name="connsiteX12" fmla="*/ 26888 w 250053"/>
                  <a:gd name="connsiteY12" fmla="*/ 73691 h 157312"/>
                  <a:gd name="connsiteX13" fmla="*/ 13934 w 250053"/>
                  <a:gd name="connsiteY13" fmla="*/ 149605 h 157312"/>
                  <a:gd name="connsiteX14" fmla="*/ 9172 w 250053"/>
                  <a:gd name="connsiteY14" fmla="*/ 156844 h 157312"/>
                  <a:gd name="connsiteX15" fmla="*/ 8791 w 250053"/>
                  <a:gd name="connsiteY15" fmla="*/ 157034 h 157312"/>
                  <a:gd name="connsiteX16" fmla="*/ 13553 w 250053"/>
                  <a:gd name="connsiteY16" fmla="*/ 147795 h 157312"/>
                  <a:gd name="connsiteX17" fmla="*/ 13553 w 250053"/>
                  <a:gd name="connsiteY17" fmla="*/ 147795 h 157312"/>
                  <a:gd name="connsiteX18" fmla="*/ 13553 w 250053"/>
                  <a:gd name="connsiteY18" fmla="*/ 147795 h 157312"/>
                  <a:gd name="connsiteX19" fmla="*/ 13553 w 250053"/>
                  <a:gd name="connsiteY19" fmla="*/ 147795 h 157312"/>
                  <a:gd name="connsiteX20" fmla="*/ 13553 w 250053"/>
                  <a:gd name="connsiteY20" fmla="*/ 147795 h 157312"/>
                  <a:gd name="connsiteX21" fmla="*/ 13553 w 250053"/>
                  <a:gd name="connsiteY21" fmla="*/ 147795 h 15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053" h="157312">
                    <a:moveTo>
                      <a:pt x="8791" y="157034"/>
                    </a:moveTo>
                    <a:cubicBezTo>
                      <a:pt x="5171" y="158082"/>
                      <a:pt x="1266" y="156082"/>
                      <a:pt x="28" y="152462"/>
                    </a:cubicBezTo>
                    <a:cubicBezTo>
                      <a:pt x="-639" y="150653"/>
                      <a:pt x="10886" y="83311"/>
                      <a:pt x="15458" y="57403"/>
                    </a:cubicBezTo>
                    <a:cubicBezTo>
                      <a:pt x="16506" y="51307"/>
                      <a:pt x="20888" y="46259"/>
                      <a:pt x="26888" y="44449"/>
                    </a:cubicBezTo>
                    <a:lnTo>
                      <a:pt x="172335" y="729"/>
                    </a:lnTo>
                    <a:cubicBezTo>
                      <a:pt x="178145" y="-1081"/>
                      <a:pt x="184527" y="539"/>
                      <a:pt x="188718" y="4920"/>
                    </a:cubicBezTo>
                    <a:lnTo>
                      <a:pt x="247964" y="64928"/>
                    </a:lnTo>
                    <a:cubicBezTo>
                      <a:pt x="251012" y="67976"/>
                      <a:pt x="250726" y="73119"/>
                      <a:pt x="247106" y="75691"/>
                    </a:cubicBezTo>
                    <a:cubicBezTo>
                      <a:pt x="244154" y="77882"/>
                      <a:pt x="239963" y="77120"/>
                      <a:pt x="237391" y="74548"/>
                    </a:cubicBezTo>
                    <a:lnTo>
                      <a:pt x="188242" y="24827"/>
                    </a:lnTo>
                    <a:cubicBezTo>
                      <a:pt x="181765" y="18160"/>
                      <a:pt x="172049" y="15779"/>
                      <a:pt x="163191" y="18446"/>
                    </a:cubicBezTo>
                    <a:lnTo>
                      <a:pt x="44319" y="54164"/>
                    </a:lnTo>
                    <a:cubicBezTo>
                      <a:pt x="35270" y="56927"/>
                      <a:pt x="28603" y="64451"/>
                      <a:pt x="26888" y="73691"/>
                    </a:cubicBezTo>
                    <a:cubicBezTo>
                      <a:pt x="21078" y="105885"/>
                      <a:pt x="14315" y="144176"/>
                      <a:pt x="13934" y="149605"/>
                    </a:cubicBezTo>
                    <a:cubicBezTo>
                      <a:pt x="14125" y="152748"/>
                      <a:pt x="12315" y="155796"/>
                      <a:pt x="9172" y="156844"/>
                    </a:cubicBezTo>
                    <a:cubicBezTo>
                      <a:pt x="8981" y="156939"/>
                      <a:pt x="8886" y="156939"/>
                      <a:pt x="8791" y="157034"/>
                    </a:cubicBez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  <a:moveTo>
                      <a:pt x="13553" y="147795"/>
                    </a:moveTo>
                    <a:lnTo>
                      <a:pt x="13553" y="147795"/>
                    </a:lnTo>
                    <a:lnTo>
                      <a:pt x="13553" y="14779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252" name="Freeform: Shape 15">
                <a:extLst>
                  <a:ext uri="{FF2B5EF4-FFF2-40B4-BE49-F238E27FC236}">
                    <a16:creationId xmlns:a16="http://schemas.microsoft.com/office/drawing/2014/main" id="{D361AC83-5076-42C7-A70F-301140A0ED95}"/>
                  </a:ext>
                </a:extLst>
              </p:cNvPr>
              <p:cNvSpPr/>
              <p:nvPr/>
            </p:nvSpPr>
            <p:spPr>
              <a:xfrm>
                <a:off x="5899017" y="3272083"/>
                <a:ext cx="24428" cy="24033"/>
              </a:xfrm>
              <a:custGeom>
                <a:avLst/>
                <a:gdLst>
                  <a:gd name="connsiteX0" fmla="*/ 22294 w 24428"/>
                  <a:gd name="connsiteY0" fmla="*/ 21566 h 24033"/>
                  <a:gd name="connsiteX1" fmla="*/ 22294 w 24428"/>
                  <a:gd name="connsiteY1" fmla="*/ 21566 h 24033"/>
                  <a:gd name="connsiteX2" fmla="*/ 11054 w 24428"/>
                  <a:gd name="connsiteY2" fmla="*/ 21851 h 24033"/>
                  <a:gd name="connsiteX3" fmla="*/ 2482 w 24428"/>
                  <a:gd name="connsiteY3" fmla="*/ 13755 h 24033"/>
                  <a:gd name="connsiteX4" fmla="*/ 2101 w 24428"/>
                  <a:gd name="connsiteY4" fmla="*/ 2516 h 24033"/>
                  <a:gd name="connsiteX5" fmla="*/ 2101 w 24428"/>
                  <a:gd name="connsiteY5" fmla="*/ 2516 h 24033"/>
                  <a:gd name="connsiteX6" fmla="*/ 13340 w 24428"/>
                  <a:gd name="connsiteY6" fmla="*/ 2135 h 24033"/>
                  <a:gd name="connsiteX7" fmla="*/ 21913 w 24428"/>
                  <a:gd name="connsiteY7" fmla="*/ 10231 h 24033"/>
                  <a:gd name="connsiteX8" fmla="*/ 22294 w 24428"/>
                  <a:gd name="connsiteY8" fmla="*/ 21566 h 2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8" h="24033">
                    <a:moveTo>
                      <a:pt x="22294" y="21566"/>
                    </a:moveTo>
                    <a:lnTo>
                      <a:pt x="22294" y="21566"/>
                    </a:lnTo>
                    <a:cubicBezTo>
                      <a:pt x="19246" y="24709"/>
                      <a:pt x="14293" y="24899"/>
                      <a:pt x="11054" y="21851"/>
                    </a:cubicBezTo>
                    <a:lnTo>
                      <a:pt x="2482" y="13755"/>
                    </a:lnTo>
                    <a:cubicBezTo>
                      <a:pt x="-662" y="10707"/>
                      <a:pt x="-852" y="5754"/>
                      <a:pt x="2101" y="2516"/>
                    </a:cubicBezTo>
                    <a:lnTo>
                      <a:pt x="2101" y="2516"/>
                    </a:lnTo>
                    <a:cubicBezTo>
                      <a:pt x="5149" y="-723"/>
                      <a:pt x="10197" y="-818"/>
                      <a:pt x="13340" y="2135"/>
                    </a:cubicBezTo>
                    <a:lnTo>
                      <a:pt x="21913" y="10231"/>
                    </a:lnTo>
                    <a:cubicBezTo>
                      <a:pt x="25151" y="13279"/>
                      <a:pt x="25246" y="18327"/>
                      <a:pt x="22294" y="2156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3" name="Freeform: Shape 16">
                <a:extLst>
                  <a:ext uri="{FF2B5EF4-FFF2-40B4-BE49-F238E27FC236}">
                    <a16:creationId xmlns:a16="http://schemas.microsoft.com/office/drawing/2014/main" id="{400DD755-90D9-4EC2-963E-F673F508E7B9}"/>
                  </a:ext>
                </a:extLst>
              </p:cNvPr>
              <p:cNvSpPr/>
              <p:nvPr/>
            </p:nvSpPr>
            <p:spPr>
              <a:xfrm>
                <a:off x="5898477" y="3251384"/>
                <a:ext cx="411297" cy="411331"/>
              </a:xfrm>
              <a:custGeom>
                <a:avLst/>
                <a:gdLst>
                  <a:gd name="connsiteX0" fmla="*/ 264864 w 411297"/>
                  <a:gd name="connsiteY0" fmla="*/ 402595 h 411331"/>
                  <a:gd name="connsiteX1" fmla="*/ 8737 w 411297"/>
                  <a:gd name="connsiteY1" fmla="*/ 264864 h 411331"/>
                  <a:gd name="connsiteX2" fmla="*/ 146468 w 411297"/>
                  <a:gd name="connsiteY2" fmla="*/ 8737 h 411331"/>
                  <a:gd name="connsiteX3" fmla="*/ 402595 w 411297"/>
                  <a:gd name="connsiteY3" fmla="*/ 146468 h 411331"/>
                  <a:gd name="connsiteX4" fmla="*/ 264864 w 411297"/>
                  <a:gd name="connsiteY4" fmla="*/ 402595 h 411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97" h="411331">
                    <a:moveTo>
                      <a:pt x="264864" y="402595"/>
                    </a:moveTo>
                    <a:cubicBezTo>
                      <a:pt x="156279" y="435266"/>
                      <a:pt x="41407" y="373449"/>
                      <a:pt x="8737" y="264864"/>
                    </a:cubicBezTo>
                    <a:cubicBezTo>
                      <a:pt x="-23934" y="156279"/>
                      <a:pt x="37883" y="41407"/>
                      <a:pt x="146468" y="8737"/>
                    </a:cubicBezTo>
                    <a:cubicBezTo>
                      <a:pt x="255053" y="-23934"/>
                      <a:pt x="369925" y="37883"/>
                      <a:pt x="402595" y="146468"/>
                    </a:cubicBezTo>
                    <a:cubicBezTo>
                      <a:pt x="435171" y="255053"/>
                      <a:pt x="373449" y="369925"/>
                      <a:pt x="264864" y="402595"/>
                    </a:cubicBezTo>
                    <a:close/>
                  </a:path>
                </a:pathLst>
              </a:custGeom>
              <a:solidFill>
                <a:srgbClr val="F283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4" name="Freeform: Shape 17">
                <a:extLst>
                  <a:ext uri="{FF2B5EF4-FFF2-40B4-BE49-F238E27FC236}">
                    <a16:creationId xmlns:a16="http://schemas.microsoft.com/office/drawing/2014/main" id="{02AEA836-F1E2-4372-B4E7-66047B39C301}"/>
                  </a:ext>
                </a:extLst>
              </p:cNvPr>
              <p:cNvSpPr/>
              <p:nvPr/>
            </p:nvSpPr>
            <p:spPr>
              <a:xfrm>
                <a:off x="5912990" y="3265932"/>
                <a:ext cx="382263" cy="382271"/>
              </a:xfrm>
              <a:custGeom>
                <a:avLst/>
                <a:gdLst>
                  <a:gd name="connsiteX0" fmla="*/ 246160 w 382263"/>
                  <a:gd name="connsiteY0" fmla="*/ 374141 h 382271"/>
                  <a:gd name="connsiteX1" fmla="*/ 8130 w 382263"/>
                  <a:gd name="connsiteY1" fmla="*/ 246125 h 382271"/>
                  <a:gd name="connsiteX2" fmla="*/ 136146 w 382263"/>
                  <a:gd name="connsiteY2" fmla="*/ 8096 h 382271"/>
                  <a:gd name="connsiteX3" fmla="*/ 374176 w 382263"/>
                  <a:gd name="connsiteY3" fmla="*/ 136112 h 382271"/>
                  <a:gd name="connsiteX4" fmla="*/ 246160 w 382263"/>
                  <a:gd name="connsiteY4" fmla="*/ 374141 h 382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263" h="382271">
                    <a:moveTo>
                      <a:pt x="246160" y="374141"/>
                    </a:moveTo>
                    <a:cubicBezTo>
                      <a:pt x="145290" y="404526"/>
                      <a:pt x="38515" y="347090"/>
                      <a:pt x="8130" y="246125"/>
                    </a:cubicBezTo>
                    <a:cubicBezTo>
                      <a:pt x="-22254" y="145256"/>
                      <a:pt x="35181" y="38480"/>
                      <a:pt x="136146" y="8096"/>
                    </a:cubicBezTo>
                    <a:cubicBezTo>
                      <a:pt x="237016" y="-22194"/>
                      <a:pt x="343791" y="35147"/>
                      <a:pt x="374176" y="136112"/>
                    </a:cubicBezTo>
                    <a:cubicBezTo>
                      <a:pt x="404466" y="236981"/>
                      <a:pt x="347030" y="343757"/>
                      <a:pt x="246160" y="374141"/>
                    </a:cubicBezTo>
                    <a:close/>
                  </a:path>
                </a:pathLst>
              </a:custGeom>
              <a:solidFill>
                <a:srgbClr val="F9B933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5" name="Freeform: Shape 18">
                <a:extLst>
                  <a:ext uri="{FF2B5EF4-FFF2-40B4-BE49-F238E27FC236}">
                    <a16:creationId xmlns:a16="http://schemas.microsoft.com/office/drawing/2014/main" id="{BB710D25-832E-4D57-8E9A-73ED24955077}"/>
                  </a:ext>
                </a:extLst>
              </p:cNvPr>
              <p:cNvSpPr/>
              <p:nvPr/>
            </p:nvSpPr>
            <p:spPr>
              <a:xfrm>
                <a:off x="5951292" y="3304294"/>
                <a:ext cx="305572" cy="305511"/>
              </a:xfrm>
              <a:custGeom>
                <a:avLst/>
                <a:gdLst>
                  <a:gd name="connsiteX0" fmla="*/ 196809 w 305572"/>
                  <a:gd name="connsiteY0" fmla="*/ 299012 h 305511"/>
                  <a:gd name="connsiteX1" fmla="*/ 6500 w 305572"/>
                  <a:gd name="connsiteY1" fmla="*/ 196714 h 305511"/>
                  <a:gd name="connsiteX2" fmla="*/ 108798 w 305572"/>
                  <a:gd name="connsiteY2" fmla="*/ 6500 h 305511"/>
                  <a:gd name="connsiteX3" fmla="*/ 299108 w 305572"/>
                  <a:gd name="connsiteY3" fmla="*/ 108798 h 305511"/>
                  <a:gd name="connsiteX4" fmla="*/ 196809 w 305572"/>
                  <a:gd name="connsiteY4" fmla="*/ 299012 h 30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72" h="305511">
                    <a:moveTo>
                      <a:pt x="196809" y="299012"/>
                    </a:moveTo>
                    <a:cubicBezTo>
                      <a:pt x="116132" y="323301"/>
                      <a:pt x="30788" y="277391"/>
                      <a:pt x="6500" y="196714"/>
                    </a:cubicBezTo>
                    <a:cubicBezTo>
                      <a:pt x="-17789" y="116132"/>
                      <a:pt x="28121" y="30693"/>
                      <a:pt x="108798" y="6500"/>
                    </a:cubicBezTo>
                    <a:cubicBezTo>
                      <a:pt x="189475" y="-17789"/>
                      <a:pt x="274819" y="28121"/>
                      <a:pt x="299108" y="108798"/>
                    </a:cubicBezTo>
                    <a:cubicBezTo>
                      <a:pt x="323301" y="189475"/>
                      <a:pt x="277486" y="274819"/>
                      <a:pt x="196809" y="2990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6" name="Freeform: Shape 19">
                <a:extLst>
                  <a:ext uri="{FF2B5EF4-FFF2-40B4-BE49-F238E27FC236}">
                    <a16:creationId xmlns:a16="http://schemas.microsoft.com/office/drawing/2014/main" id="{26B571A8-1D64-4F8F-B178-703C07E4CD9F}"/>
                  </a:ext>
                </a:extLst>
              </p:cNvPr>
              <p:cNvSpPr/>
              <p:nvPr/>
            </p:nvSpPr>
            <p:spPr>
              <a:xfrm>
                <a:off x="6075044" y="3304352"/>
                <a:ext cx="181824" cy="287048"/>
              </a:xfrm>
              <a:custGeom>
                <a:avLst/>
                <a:gdLst>
                  <a:gd name="connsiteX0" fmla="*/ 175355 w 181824"/>
                  <a:gd name="connsiteY0" fmla="*/ 108740 h 287048"/>
                  <a:gd name="connsiteX1" fmla="*/ 0 w 181824"/>
                  <a:gd name="connsiteY1" fmla="*/ 2822 h 287048"/>
                  <a:gd name="connsiteX2" fmla="*/ 140875 w 181824"/>
                  <a:gd name="connsiteY2" fmla="*/ 175034 h 287048"/>
                  <a:gd name="connsiteX3" fmla="*/ 101822 w 181824"/>
                  <a:gd name="connsiteY3" fmla="*/ 287048 h 287048"/>
                  <a:gd name="connsiteX4" fmla="*/ 175355 w 181824"/>
                  <a:gd name="connsiteY4" fmla="*/ 108740 h 287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24" h="287048">
                    <a:moveTo>
                      <a:pt x="175355" y="108740"/>
                    </a:moveTo>
                    <a:cubicBezTo>
                      <a:pt x="152591" y="33017"/>
                      <a:pt x="76010" y="-12037"/>
                      <a:pt x="0" y="2822"/>
                    </a:cubicBezTo>
                    <a:cubicBezTo>
                      <a:pt x="87344" y="21301"/>
                      <a:pt x="139732" y="85880"/>
                      <a:pt x="140875" y="175034"/>
                    </a:cubicBezTo>
                    <a:cubicBezTo>
                      <a:pt x="142970" y="220183"/>
                      <a:pt x="128111" y="257521"/>
                      <a:pt x="101822" y="287048"/>
                    </a:cubicBezTo>
                    <a:cubicBezTo>
                      <a:pt x="164211" y="253235"/>
                      <a:pt x="196501" y="179225"/>
                      <a:pt x="175355" y="108740"/>
                    </a:cubicBezTo>
                    <a:close/>
                  </a:path>
                </a:pathLst>
              </a:custGeom>
              <a:solidFill>
                <a:srgbClr val="C8C8C8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57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5881684" y="3256226"/>
                <a:ext cx="96300" cy="100097"/>
                <a:chOff x="5881684" y="3256226"/>
                <a:chExt cx="96300" cy="100097"/>
              </a:xfrm>
            </p:grpSpPr>
            <p:sp>
              <p:nvSpPr>
                <p:cNvPr id="275" name="Freeform: Shape 21">
                  <a:extLst>
                    <a:ext uri="{FF2B5EF4-FFF2-40B4-BE49-F238E27FC236}">
                      <a16:creationId xmlns:a16="http://schemas.microsoft.com/office/drawing/2014/main" id="{B0B96F0B-4D62-483A-87AA-B43ED7C6752B}"/>
                    </a:ext>
                  </a:extLst>
                </p:cNvPr>
                <p:cNvSpPr/>
                <p:nvPr/>
              </p:nvSpPr>
              <p:spPr>
                <a:xfrm>
                  <a:off x="5881684" y="3256226"/>
                  <a:ext cx="96300" cy="100097"/>
                </a:xfrm>
                <a:custGeom>
                  <a:avLst/>
                  <a:gdLst>
                    <a:gd name="connsiteX0" fmla="*/ 96300 w 96300"/>
                    <a:gd name="connsiteY0" fmla="*/ 15991 h 100097"/>
                    <a:gd name="connsiteX1" fmla="*/ 49437 w 96300"/>
                    <a:gd name="connsiteY1" fmla="*/ 3990 h 100097"/>
                    <a:gd name="connsiteX2" fmla="*/ 860 w 96300"/>
                    <a:gd name="connsiteY2" fmla="*/ 60283 h 100097"/>
                    <a:gd name="connsiteX3" fmla="*/ 21053 w 96300"/>
                    <a:gd name="connsiteY3" fmla="*/ 100097 h 100097"/>
                    <a:gd name="connsiteX4" fmla="*/ 96300 w 96300"/>
                    <a:gd name="connsiteY4" fmla="*/ 15991 h 100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00" h="100097">
                      <a:moveTo>
                        <a:pt x="96300" y="15991"/>
                      </a:moveTo>
                      <a:cubicBezTo>
                        <a:pt x="96300" y="15991"/>
                        <a:pt x="72202" y="-9631"/>
                        <a:pt x="49437" y="3990"/>
                      </a:cubicBezTo>
                      <a:cubicBezTo>
                        <a:pt x="26672" y="17611"/>
                        <a:pt x="3431" y="50662"/>
                        <a:pt x="860" y="60283"/>
                      </a:cubicBezTo>
                      <a:cubicBezTo>
                        <a:pt x="-2474" y="72951"/>
                        <a:pt x="3812" y="90382"/>
                        <a:pt x="21053" y="100097"/>
                      </a:cubicBezTo>
                      <a:cubicBezTo>
                        <a:pt x="28958" y="92001"/>
                        <a:pt x="96300" y="15991"/>
                        <a:pt x="96300" y="15991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" name="Freeform: Shape 22">
                  <a:extLst>
                    <a:ext uri="{FF2B5EF4-FFF2-40B4-BE49-F238E27FC236}">
                      <a16:creationId xmlns:a16="http://schemas.microsoft.com/office/drawing/2014/main" id="{38F80628-E8BE-439A-AF3E-60A9F807DA86}"/>
                    </a:ext>
                  </a:extLst>
                </p:cNvPr>
                <p:cNvSpPr/>
                <p:nvPr/>
              </p:nvSpPr>
              <p:spPr>
                <a:xfrm>
                  <a:off x="5917786" y="3259830"/>
                  <a:ext cx="53610" cy="26580"/>
                </a:xfrm>
                <a:custGeom>
                  <a:avLst/>
                  <a:gdLst>
                    <a:gd name="connsiteX0" fmla="*/ 14002 w 53610"/>
                    <a:gd name="connsiteY0" fmla="*/ 3434 h 26580"/>
                    <a:gd name="connsiteX1" fmla="*/ 0 w 53610"/>
                    <a:gd name="connsiteY1" fmla="*/ 14483 h 26580"/>
                    <a:gd name="connsiteX2" fmla="*/ 42863 w 53610"/>
                    <a:gd name="connsiteY2" fmla="*/ 26580 h 26580"/>
                    <a:gd name="connsiteX3" fmla="*/ 53245 w 53610"/>
                    <a:gd name="connsiteY3" fmla="*/ 13626 h 26580"/>
                    <a:gd name="connsiteX4" fmla="*/ 14002 w 53610"/>
                    <a:gd name="connsiteY4" fmla="*/ 3434 h 26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10" h="26580">
                      <a:moveTo>
                        <a:pt x="14002" y="3434"/>
                      </a:moveTo>
                      <a:cubicBezTo>
                        <a:pt x="9239" y="6292"/>
                        <a:pt x="4572" y="10197"/>
                        <a:pt x="0" y="14483"/>
                      </a:cubicBezTo>
                      <a:cubicBezTo>
                        <a:pt x="17812" y="7530"/>
                        <a:pt x="36576" y="13626"/>
                        <a:pt x="42863" y="26580"/>
                      </a:cubicBezTo>
                      <a:cubicBezTo>
                        <a:pt x="49911" y="19913"/>
                        <a:pt x="55054" y="16674"/>
                        <a:pt x="53245" y="13626"/>
                      </a:cubicBezTo>
                      <a:cubicBezTo>
                        <a:pt x="51435" y="10673"/>
                        <a:pt x="32290" y="-7424"/>
                        <a:pt x="14002" y="3434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58" name="Freeform: Shape 23">
                <a:extLst>
                  <a:ext uri="{FF2B5EF4-FFF2-40B4-BE49-F238E27FC236}">
                    <a16:creationId xmlns:a16="http://schemas.microsoft.com/office/drawing/2014/main" id="{FE1507FB-568F-4250-A196-28411B9AD77C}"/>
                  </a:ext>
                </a:extLst>
              </p:cNvPr>
              <p:cNvSpPr/>
              <p:nvPr/>
            </p:nvSpPr>
            <p:spPr>
              <a:xfrm>
                <a:off x="6151603" y="3190349"/>
                <a:ext cx="18930" cy="28863"/>
              </a:xfrm>
              <a:custGeom>
                <a:avLst/>
                <a:gdLst>
                  <a:gd name="connsiteX0" fmla="*/ 6880 w 18930"/>
                  <a:gd name="connsiteY0" fmla="*/ 28719 h 28863"/>
                  <a:gd name="connsiteX1" fmla="*/ 6880 w 18930"/>
                  <a:gd name="connsiteY1" fmla="*/ 28719 h 28863"/>
                  <a:gd name="connsiteX2" fmla="*/ 16595 w 18930"/>
                  <a:gd name="connsiteY2" fmla="*/ 21957 h 28863"/>
                  <a:gd name="connsiteX3" fmla="*/ 18786 w 18930"/>
                  <a:gd name="connsiteY3" fmla="*/ 9860 h 28863"/>
                  <a:gd name="connsiteX4" fmla="*/ 12023 w 18930"/>
                  <a:gd name="connsiteY4" fmla="*/ 144 h 28863"/>
                  <a:gd name="connsiteX5" fmla="*/ 12023 w 18930"/>
                  <a:gd name="connsiteY5" fmla="*/ 144 h 28863"/>
                  <a:gd name="connsiteX6" fmla="*/ 2308 w 18930"/>
                  <a:gd name="connsiteY6" fmla="*/ 6907 h 28863"/>
                  <a:gd name="connsiteX7" fmla="*/ 117 w 18930"/>
                  <a:gd name="connsiteY7" fmla="*/ 19004 h 28863"/>
                  <a:gd name="connsiteX8" fmla="*/ 6880 w 18930"/>
                  <a:gd name="connsiteY8" fmla="*/ 28719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28863">
                    <a:moveTo>
                      <a:pt x="6880" y="28719"/>
                    </a:moveTo>
                    <a:lnTo>
                      <a:pt x="6880" y="28719"/>
                    </a:lnTo>
                    <a:cubicBezTo>
                      <a:pt x="11452" y="29577"/>
                      <a:pt x="15738" y="26529"/>
                      <a:pt x="16595" y="21957"/>
                    </a:cubicBezTo>
                    <a:lnTo>
                      <a:pt x="18786" y="9860"/>
                    </a:lnTo>
                    <a:cubicBezTo>
                      <a:pt x="19643" y="5288"/>
                      <a:pt x="16595" y="1002"/>
                      <a:pt x="12023" y="144"/>
                    </a:cubicBezTo>
                    <a:lnTo>
                      <a:pt x="12023" y="144"/>
                    </a:lnTo>
                    <a:cubicBezTo>
                      <a:pt x="7451" y="-713"/>
                      <a:pt x="3165" y="2335"/>
                      <a:pt x="2308" y="6907"/>
                    </a:cubicBezTo>
                    <a:lnTo>
                      <a:pt x="117" y="19004"/>
                    </a:lnTo>
                    <a:cubicBezTo>
                      <a:pt x="-645" y="23576"/>
                      <a:pt x="2403" y="27957"/>
                      <a:pt x="6880" y="2871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9" name="Freeform: Shape 24">
                <a:extLst>
                  <a:ext uri="{FF2B5EF4-FFF2-40B4-BE49-F238E27FC236}">
                    <a16:creationId xmlns:a16="http://schemas.microsoft.com/office/drawing/2014/main" id="{48DC7DF9-EE15-44A9-A2A6-E2A89494E7E6}"/>
                  </a:ext>
                </a:extLst>
              </p:cNvPr>
              <p:cNvSpPr/>
              <p:nvPr/>
            </p:nvSpPr>
            <p:spPr>
              <a:xfrm rot="-1015751">
                <a:off x="6060082" y="3310337"/>
                <a:ext cx="6096" cy="21146"/>
              </a:xfrm>
              <a:custGeom>
                <a:avLst/>
                <a:gdLst>
                  <a:gd name="connsiteX0" fmla="*/ 0 w 6096"/>
                  <a:gd name="connsiteY0" fmla="*/ 0 h 21146"/>
                  <a:gd name="connsiteX1" fmla="*/ 6096 w 6096"/>
                  <a:gd name="connsiteY1" fmla="*/ 0 h 21146"/>
                  <a:gd name="connsiteX2" fmla="*/ 6096 w 6096"/>
                  <a:gd name="connsiteY2" fmla="*/ 21146 h 21146"/>
                  <a:gd name="connsiteX3" fmla="*/ 0 w 6096"/>
                  <a:gd name="connsiteY3" fmla="*/ 21146 h 2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21146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0" name="Freeform: Shape 25">
                <a:extLst>
                  <a:ext uri="{FF2B5EF4-FFF2-40B4-BE49-F238E27FC236}">
                    <a16:creationId xmlns:a16="http://schemas.microsoft.com/office/drawing/2014/main" id="{806DB7E8-58F4-408E-B207-0CE8F130F9F2}"/>
                  </a:ext>
                </a:extLst>
              </p:cNvPr>
              <p:cNvSpPr/>
              <p:nvPr/>
            </p:nvSpPr>
            <p:spPr>
              <a:xfrm rot="-1004655">
                <a:off x="6137628" y="3552713"/>
                <a:ext cx="6095" cy="51720"/>
              </a:xfrm>
              <a:custGeom>
                <a:avLst/>
                <a:gdLst>
                  <a:gd name="connsiteX0" fmla="*/ 0 w 6095"/>
                  <a:gd name="connsiteY0" fmla="*/ 0 h 51720"/>
                  <a:gd name="connsiteX1" fmla="*/ 6096 w 6095"/>
                  <a:gd name="connsiteY1" fmla="*/ 0 h 51720"/>
                  <a:gd name="connsiteX2" fmla="*/ 6096 w 6095"/>
                  <a:gd name="connsiteY2" fmla="*/ 51721 h 51720"/>
                  <a:gd name="connsiteX3" fmla="*/ 0 w 6095"/>
                  <a:gd name="connsiteY3" fmla="*/ 51721 h 51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51720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1721"/>
                    </a:lnTo>
                    <a:lnTo>
                      <a:pt x="0" y="5172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1" name="Freeform: Shape 26">
                <a:extLst>
                  <a:ext uri="{FF2B5EF4-FFF2-40B4-BE49-F238E27FC236}">
                    <a16:creationId xmlns:a16="http://schemas.microsoft.com/office/drawing/2014/main" id="{B7A8234B-E792-4311-8030-85C7EBF0B8D2}"/>
                  </a:ext>
                </a:extLst>
              </p:cNvPr>
              <p:cNvSpPr/>
              <p:nvPr/>
            </p:nvSpPr>
            <p:spPr>
              <a:xfrm>
                <a:off x="5956934" y="3484149"/>
                <a:ext cx="48386" cy="19811"/>
              </a:xfrm>
              <a:custGeom>
                <a:avLst/>
                <a:gdLst>
                  <a:gd name="connsiteX0" fmla="*/ 46577 w 48386"/>
                  <a:gd name="connsiteY0" fmla="*/ 0 h 19811"/>
                  <a:gd name="connsiteX1" fmla="*/ 48387 w 48386"/>
                  <a:gd name="connsiteY1" fmla="*/ 5810 h 19811"/>
                  <a:gd name="connsiteX2" fmla="*/ 1714 w 48386"/>
                  <a:gd name="connsiteY2" fmla="*/ 19812 h 19811"/>
                  <a:gd name="connsiteX3" fmla="*/ 0 w 48386"/>
                  <a:gd name="connsiteY3" fmla="*/ 14002 h 1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86" h="19811">
                    <a:moveTo>
                      <a:pt x="46577" y="0"/>
                    </a:moveTo>
                    <a:lnTo>
                      <a:pt x="48387" y="5810"/>
                    </a:lnTo>
                    <a:lnTo>
                      <a:pt x="1714" y="19812"/>
                    </a:lnTo>
                    <a:lnTo>
                      <a:pt x="0" y="14002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2" name="Freeform: Shape 27">
                <a:extLst>
                  <a:ext uri="{FF2B5EF4-FFF2-40B4-BE49-F238E27FC236}">
                    <a16:creationId xmlns:a16="http://schemas.microsoft.com/office/drawing/2014/main" id="{C460F3EB-DEC0-4D37-AE5C-6C4F6CE8B4A5}"/>
                  </a:ext>
                </a:extLst>
              </p:cNvPr>
              <p:cNvSpPr/>
              <p:nvPr/>
            </p:nvSpPr>
            <p:spPr>
              <a:xfrm rot="-6411075">
                <a:off x="6221071" y="3393512"/>
                <a:ext cx="6096" cy="54771"/>
              </a:xfrm>
              <a:custGeom>
                <a:avLst/>
                <a:gdLst>
                  <a:gd name="connsiteX0" fmla="*/ 0 w 6096"/>
                  <a:gd name="connsiteY0" fmla="*/ 0 h 54771"/>
                  <a:gd name="connsiteX1" fmla="*/ 6096 w 6096"/>
                  <a:gd name="connsiteY1" fmla="*/ 0 h 54771"/>
                  <a:gd name="connsiteX2" fmla="*/ 6096 w 6096"/>
                  <a:gd name="connsiteY2" fmla="*/ 54771 h 54771"/>
                  <a:gd name="connsiteX3" fmla="*/ 0 w 6096"/>
                  <a:gd name="connsiteY3" fmla="*/ 54771 h 5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5477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54771"/>
                    </a:lnTo>
                    <a:lnTo>
                      <a:pt x="0" y="5477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3" name="Freeform: Shape 28">
                <a:extLst>
                  <a:ext uri="{FF2B5EF4-FFF2-40B4-BE49-F238E27FC236}">
                    <a16:creationId xmlns:a16="http://schemas.microsoft.com/office/drawing/2014/main" id="{CF5D41AC-79E7-42E4-B556-C49B6163D25A}"/>
                  </a:ext>
                </a:extLst>
              </p:cNvPr>
              <p:cNvSpPr/>
              <p:nvPr/>
            </p:nvSpPr>
            <p:spPr>
              <a:xfrm rot="-3707380">
                <a:off x="5982838" y="3374974"/>
                <a:ext cx="6095" cy="37051"/>
              </a:xfrm>
              <a:custGeom>
                <a:avLst/>
                <a:gdLst>
                  <a:gd name="connsiteX0" fmla="*/ 0 w 6095"/>
                  <a:gd name="connsiteY0" fmla="*/ 0 h 37051"/>
                  <a:gd name="connsiteX1" fmla="*/ 6096 w 6095"/>
                  <a:gd name="connsiteY1" fmla="*/ 0 h 37051"/>
                  <a:gd name="connsiteX2" fmla="*/ 6096 w 6095"/>
                  <a:gd name="connsiteY2" fmla="*/ 37051 h 37051"/>
                  <a:gd name="connsiteX3" fmla="*/ 0 w 6095"/>
                  <a:gd name="connsiteY3" fmla="*/ 37051 h 3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37051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7051"/>
                    </a:lnTo>
                    <a:lnTo>
                      <a:pt x="0" y="37051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4" name="Freeform: Shape 29">
                <a:extLst>
                  <a:ext uri="{FF2B5EF4-FFF2-40B4-BE49-F238E27FC236}">
                    <a16:creationId xmlns:a16="http://schemas.microsoft.com/office/drawing/2014/main" id="{07671037-6639-40EB-9BBB-238C559ED469}"/>
                  </a:ext>
                </a:extLst>
              </p:cNvPr>
              <p:cNvSpPr/>
              <p:nvPr/>
            </p:nvSpPr>
            <p:spPr>
              <a:xfrm rot="-3688311">
                <a:off x="6219917" y="3503223"/>
                <a:ext cx="6096" cy="35528"/>
              </a:xfrm>
              <a:custGeom>
                <a:avLst/>
                <a:gdLst>
                  <a:gd name="connsiteX0" fmla="*/ 0 w 6096"/>
                  <a:gd name="connsiteY0" fmla="*/ 0 h 35528"/>
                  <a:gd name="connsiteX1" fmla="*/ 6096 w 6096"/>
                  <a:gd name="connsiteY1" fmla="*/ 0 h 35528"/>
                  <a:gd name="connsiteX2" fmla="*/ 6096 w 6096"/>
                  <a:gd name="connsiteY2" fmla="*/ 35529 h 35528"/>
                  <a:gd name="connsiteX3" fmla="*/ 0 w 6096"/>
                  <a:gd name="connsiteY3" fmla="*/ 35529 h 3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528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529"/>
                    </a:lnTo>
                    <a:lnTo>
                      <a:pt x="0" y="3552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5" name="Freeform: Shape 30">
                <a:extLst>
                  <a:ext uri="{FF2B5EF4-FFF2-40B4-BE49-F238E27FC236}">
                    <a16:creationId xmlns:a16="http://schemas.microsoft.com/office/drawing/2014/main" id="{004386D6-E30B-4071-A662-6474C1A08442}"/>
                  </a:ext>
                </a:extLst>
              </p:cNvPr>
              <p:cNvSpPr/>
              <p:nvPr/>
            </p:nvSpPr>
            <p:spPr>
              <a:xfrm>
                <a:off x="6029133" y="3556253"/>
                <a:ext cx="23526" cy="36766"/>
              </a:xfrm>
              <a:custGeom>
                <a:avLst/>
                <a:gdLst>
                  <a:gd name="connsiteX0" fmla="*/ 18193 w 23526"/>
                  <a:gd name="connsiteY0" fmla="*/ 0 h 36766"/>
                  <a:gd name="connsiteX1" fmla="*/ 23527 w 23526"/>
                  <a:gd name="connsiteY1" fmla="*/ 2857 h 36766"/>
                  <a:gd name="connsiteX2" fmla="*/ 5334 w 23526"/>
                  <a:gd name="connsiteY2" fmla="*/ 36767 h 36766"/>
                  <a:gd name="connsiteX3" fmla="*/ 0 w 23526"/>
                  <a:gd name="connsiteY3" fmla="*/ 33909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26" h="36766">
                    <a:moveTo>
                      <a:pt x="18193" y="0"/>
                    </a:moveTo>
                    <a:lnTo>
                      <a:pt x="23527" y="2857"/>
                    </a:lnTo>
                    <a:lnTo>
                      <a:pt x="5334" y="36767"/>
                    </a:lnTo>
                    <a:lnTo>
                      <a:pt x="0" y="33909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6" name="Freeform: Shape 31">
                <a:extLst>
                  <a:ext uri="{FF2B5EF4-FFF2-40B4-BE49-F238E27FC236}">
                    <a16:creationId xmlns:a16="http://schemas.microsoft.com/office/drawing/2014/main" id="{A0343D8A-8210-4204-99CA-BA0F206EA775}"/>
                  </a:ext>
                </a:extLst>
              </p:cNvPr>
              <p:cNvSpPr/>
              <p:nvPr/>
            </p:nvSpPr>
            <p:spPr>
              <a:xfrm rot="-9104307">
                <a:off x="6165045" y="3320415"/>
                <a:ext cx="6096" cy="35242"/>
              </a:xfrm>
              <a:custGeom>
                <a:avLst/>
                <a:gdLst>
                  <a:gd name="connsiteX0" fmla="*/ 0 w 6096"/>
                  <a:gd name="connsiteY0" fmla="*/ 0 h 35242"/>
                  <a:gd name="connsiteX1" fmla="*/ 6096 w 6096"/>
                  <a:gd name="connsiteY1" fmla="*/ 0 h 35242"/>
                  <a:gd name="connsiteX2" fmla="*/ 6096 w 6096"/>
                  <a:gd name="connsiteY2" fmla="*/ 35243 h 35242"/>
                  <a:gd name="connsiteX3" fmla="*/ 0 w 6096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6" h="35242">
                    <a:moveTo>
                      <a:pt x="0" y="0"/>
                    </a:moveTo>
                    <a:lnTo>
                      <a:pt x="6096" y="0"/>
                    </a:lnTo>
                    <a:lnTo>
                      <a:pt x="6096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rgbClr val="C8C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7" name="Freeform: Shape 32">
                <a:extLst>
                  <a:ext uri="{FF2B5EF4-FFF2-40B4-BE49-F238E27FC236}">
                    <a16:creationId xmlns:a16="http://schemas.microsoft.com/office/drawing/2014/main" id="{CE96A6BF-78D9-4A6C-87B5-C2CAF5B40FAC}"/>
                  </a:ext>
                </a:extLst>
              </p:cNvPr>
              <p:cNvSpPr/>
              <p:nvPr/>
            </p:nvSpPr>
            <p:spPr>
              <a:xfrm>
                <a:off x="6070853" y="3358800"/>
                <a:ext cx="33813" cy="100107"/>
              </a:xfrm>
              <a:custGeom>
                <a:avLst/>
                <a:gdLst>
                  <a:gd name="connsiteX0" fmla="*/ 2857 w 33813"/>
                  <a:gd name="connsiteY0" fmla="*/ 0 h 100107"/>
                  <a:gd name="connsiteX1" fmla="*/ 0 w 33813"/>
                  <a:gd name="connsiteY1" fmla="*/ 47625 h 100107"/>
                  <a:gd name="connsiteX2" fmla="*/ 33814 w 33813"/>
                  <a:gd name="connsiteY2" fmla="*/ 100108 h 100107"/>
                  <a:gd name="connsiteX3" fmla="*/ 30956 w 33813"/>
                  <a:gd name="connsiteY3" fmla="*/ 36481 h 10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13" h="100107">
                    <a:moveTo>
                      <a:pt x="2857" y="0"/>
                    </a:moveTo>
                    <a:lnTo>
                      <a:pt x="0" y="47625"/>
                    </a:lnTo>
                    <a:lnTo>
                      <a:pt x="33814" y="100108"/>
                    </a:lnTo>
                    <a:lnTo>
                      <a:pt x="30956" y="36481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8" name="Freeform: Shape 33">
                <a:extLst>
                  <a:ext uri="{FF2B5EF4-FFF2-40B4-BE49-F238E27FC236}">
                    <a16:creationId xmlns:a16="http://schemas.microsoft.com/office/drawing/2014/main" id="{539E3B99-3C23-4841-B11A-E823ABB6D8FD}"/>
                  </a:ext>
                </a:extLst>
              </p:cNvPr>
              <p:cNvSpPr/>
              <p:nvPr/>
            </p:nvSpPr>
            <p:spPr>
              <a:xfrm>
                <a:off x="6104095" y="3418331"/>
                <a:ext cx="127063" cy="38957"/>
              </a:xfrm>
              <a:custGeom>
                <a:avLst/>
                <a:gdLst>
                  <a:gd name="connsiteX0" fmla="*/ 127063 w 127063"/>
                  <a:gd name="connsiteY0" fmla="*/ 0 h 38957"/>
                  <a:gd name="connsiteX1" fmla="*/ 51530 w 127063"/>
                  <a:gd name="connsiteY1" fmla="*/ 12192 h 38957"/>
                  <a:gd name="connsiteX2" fmla="*/ 0 w 127063"/>
                  <a:gd name="connsiteY2" fmla="*/ 38957 h 38957"/>
                  <a:gd name="connsiteX3" fmla="*/ 59150 w 127063"/>
                  <a:gd name="connsiteY3" fmla="*/ 32576 h 3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63" h="38957">
                    <a:moveTo>
                      <a:pt x="127063" y="0"/>
                    </a:moveTo>
                    <a:lnTo>
                      <a:pt x="51530" y="12192"/>
                    </a:lnTo>
                    <a:lnTo>
                      <a:pt x="0" y="38957"/>
                    </a:lnTo>
                    <a:lnTo>
                      <a:pt x="59150" y="32576"/>
                    </a:lnTo>
                    <a:close/>
                  </a:path>
                </a:pathLst>
              </a:custGeom>
              <a:solidFill>
                <a:srgbClr val="D759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269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89575" y="3442542"/>
                <a:ext cx="29041" cy="29075"/>
                <a:chOff x="6089575" y="3442542"/>
                <a:chExt cx="29041" cy="29075"/>
              </a:xfrm>
            </p:grpSpPr>
            <p:sp>
              <p:nvSpPr>
                <p:cNvPr id="273" name="Freeform: Shape 35">
                  <a:extLst>
                    <a:ext uri="{FF2B5EF4-FFF2-40B4-BE49-F238E27FC236}">
                      <a16:creationId xmlns:a16="http://schemas.microsoft.com/office/drawing/2014/main" id="{C5BA4BD3-9426-4AB7-81A9-90668C15BBD4}"/>
                    </a:ext>
                  </a:extLst>
                </p:cNvPr>
                <p:cNvSpPr/>
                <p:nvPr/>
              </p:nvSpPr>
              <p:spPr>
                <a:xfrm>
                  <a:off x="6089575" y="3442542"/>
                  <a:ext cx="29041" cy="29075"/>
                </a:xfrm>
                <a:custGeom>
                  <a:avLst/>
                  <a:gdLst>
                    <a:gd name="connsiteX0" fmla="*/ 28427 w 29041"/>
                    <a:gd name="connsiteY0" fmla="*/ 10364 h 29075"/>
                    <a:gd name="connsiteX1" fmla="*/ 18712 w 29041"/>
                    <a:gd name="connsiteY1" fmla="*/ 28462 h 29075"/>
                    <a:gd name="connsiteX2" fmla="*/ 614 w 29041"/>
                    <a:gd name="connsiteY2" fmla="*/ 18746 h 29075"/>
                    <a:gd name="connsiteX3" fmla="*/ 10330 w 29041"/>
                    <a:gd name="connsiteY3" fmla="*/ 649 h 29075"/>
                    <a:gd name="connsiteX4" fmla="*/ 28427 w 29041"/>
                    <a:gd name="connsiteY4" fmla="*/ 10364 h 2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41" h="29075">
                      <a:moveTo>
                        <a:pt x="28427" y="10364"/>
                      </a:moveTo>
                      <a:cubicBezTo>
                        <a:pt x="30713" y="18080"/>
                        <a:pt x="26427" y="26176"/>
                        <a:pt x="18712" y="28462"/>
                      </a:cubicBezTo>
                      <a:cubicBezTo>
                        <a:pt x="10996" y="30748"/>
                        <a:pt x="2995" y="26462"/>
                        <a:pt x="614" y="18746"/>
                      </a:cubicBezTo>
                      <a:cubicBezTo>
                        <a:pt x="-1672" y="11031"/>
                        <a:pt x="2614" y="2935"/>
                        <a:pt x="10330" y="649"/>
                      </a:cubicBezTo>
                      <a:cubicBezTo>
                        <a:pt x="18045" y="-1732"/>
                        <a:pt x="26141" y="2649"/>
                        <a:pt x="28427" y="10364"/>
                      </a:cubicBezTo>
                      <a:close/>
                    </a:path>
                  </a:pathLst>
                </a:custGeom>
                <a:solidFill>
                  <a:srgbClr val="D759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4" name="Freeform: Shape 36">
                  <a:extLst>
                    <a:ext uri="{FF2B5EF4-FFF2-40B4-BE49-F238E27FC236}">
                      <a16:creationId xmlns:a16="http://schemas.microsoft.com/office/drawing/2014/main" id="{52234E53-32FB-4F95-AAA3-38DE14169821}"/>
                    </a:ext>
                  </a:extLst>
                </p:cNvPr>
                <p:cNvSpPr/>
                <p:nvPr/>
              </p:nvSpPr>
              <p:spPr>
                <a:xfrm>
                  <a:off x="6091001" y="3449573"/>
                  <a:ext cx="6808" cy="19145"/>
                </a:xfrm>
                <a:custGeom>
                  <a:avLst/>
                  <a:gdLst>
                    <a:gd name="connsiteX0" fmla="*/ 2617 w 6808"/>
                    <a:gd name="connsiteY0" fmla="*/ 0 h 19145"/>
                    <a:gd name="connsiteX1" fmla="*/ 6808 w 6808"/>
                    <a:gd name="connsiteY1" fmla="*/ 19145 h 19145"/>
                    <a:gd name="connsiteX2" fmla="*/ 2617 w 6808"/>
                    <a:gd name="connsiteY2" fmla="*/ 0 h 19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8" h="19145">
                      <a:moveTo>
                        <a:pt x="2617" y="0"/>
                      </a:moveTo>
                      <a:cubicBezTo>
                        <a:pt x="2617" y="0"/>
                        <a:pt x="-5479" y="10382"/>
                        <a:pt x="6808" y="19145"/>
                      </a:cubicBezTo>
                      <a:cubicBezTo>
                        <a:pt x="6046" y="17240"/>
                        <a:pt x="1284" y="6668"/>
                        <a:pt x="26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0" name="Graphic 2">
                <a:extLst>
                  <a:ext uri="{FF2B5EF4-FFF2-40B4-BE49-F238E27FC236}">
                    <a16:creationId xmlns:a16="http://schemas.microsoft.com/office/drawing/2014/main" id="{3F9CEC03-8524-40E0-BE7A-9B373FCBC94B}"/>
                  </a:ext>
                </a:extLst>
              </p:cNvPr>
              <p:cNvGrpSpPr/>
              <p:nvPr/>
            </p:nvGrpSpPr>
            <p:grpSpPr>
              <a:xfrm>
                <a:off x="6097142" y="3196401"/>
                <a:ext cx="112446" cy="63243"/>
                <a:chOff x="6097142" y="3196401"/>
                <a:chExt cx="112446" cy="63243"/>
              </a:xfrm>
            </p:grpSpPr>
            <p:sp>
              <p:nvSpPr>
                <p:cNvPr id="271" name="Freeform: Shape 38">
                  <a:extLst>
                    <a:ext uri="{FF2B5EF4-FFF2-40B4-BE49-F238E27FC236}">
                      <a16:creationId xmlns:a16="http://schemas.microsoft.com/office/drawing/2014/main" id="{BF355EC4-D71C-4374-8FD9-0EC992A16406}"/>
                    </a:ext>
                  </a:extLst>
                </p:cNvPr>
                <p:cNvSpPr/>
                <p:nvPr/>
              </p:nvSpPr>
              <p:spPr>
                <a:xfrm>
                  <a:off x="6097142" y="3196401"/>
                  <a:ext cx="112446" cy="63243"/>
                </a:xfrm>
                <a:custGeom>
                  <a:avLst/>
                  <a:gdLst>
                    <a:gd name="connsiteX0" fmla="*/ 109823 w 112446"/>
                    <a:gd name="connsiteY0" fmla="*/ 63243 h 63243"/>
                    <a:gd name="connsiteX1" fmla="*/ 97917 w 112446"/>
                    <a:gd name="connsiteY1" fmla="*/ 16285 h 63243"/>
                    <a:gd name="connsiteX2" fmla="*/ 25241 w 112446"/>
                    <a:gd name="connsiteY2" fmla="*/ 569 h 63243"/>
                    <a:gd name="connsiteX3" fmla="*/ 0 w 112446"/>
                    <a:gd name="connsiteY3" fmla="*/ 37335 h 63243"/>
                    <a:gd name="connsiteX4" fmla="*/ 109823 w 112446"/>
                    <a:gd name="connsiteY4" fmla="*/ 63243 h 63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46" h="63243">
                      <a:moveTo>
                        <a:pt x="109823" y="63243"/>
                      </a:moveTo>
                      <a:cubicBezTo>
                        <a:pt x="109823" y="63243"/>
                        <a:pt x="120777" y="29811"/>
                        <a:pt x="97917" y="16285"/>
                      </a:cubicBezTo>
                      <a:cubicBezTo>
                        <a:pt x="75057" y="2760"/>
                        <a:pt x="34957" y="-1717"/>
                        <a:pt x="25241" y="569"/>
                      </a:cubicBezTo>
                      <a:cubicBezTo>
                        <a:pt x="12478" y="3712"/>
                        <a:pt x="286" y="17619"/>
                        <a:pt x="0" y="37335"/>
                      </a:cubicBezTo>
                      <a:cubicBezTo>
                        <a:pt x="10858" y="40479"/>
                        <a:pt x="109823" y="63243"/>
                        <a:pt x="109823" y="63243"/>
                      </a:cubicBezTo>
                      <a:close/>
                    </a:path>
                  </a:pathLst>
                </a:custGeom>
                <a:solidFill>
                  <a:srgbClr val="F9B9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" name="Freeform: Shape 39">
                  <a:extLst>
                    <a:ext uri="{FF2B5EF4-FFF2-40B4-BE49-F238E27FC236}">
                      <a16:creationId xmlns:a16="http://schemas.microsoft.com/office/drawing/2014/main" id="{4FB8E5F7-4C67-437D-94BD-53095C73CF4D}"/>
                    </a:ext>
                  </a:extLst>
                </p:cNvPr>
                <p:cNvSpPr/>
                <p:nvPr/>
              </p:nvSpPr>
              <p:spPr>
                <a:xfrm>
                  <a:off x="6176295" y="3207829"/>
                  <a:ext cx="28905" cy="47556"/>
                </a:xfrm>
                <a:custGeom>
                  <a:avLst/>
                  <a:gdLst>
                    <a:gd name="connsiteX0" fmla="*/ 16383 w 28905"/>
                    <a:gd name="connsiteY0" fmla="*/ 6953 h 47556"/>
                    <a:gd name="connsiteX1" fmla="*/ 0 w 28905"/>
                    <a:gd name="connsiteY1" fmla="*/ 0 h 47556"/>
                    <a:gd name="connsiteX2" fmla="*/ 9906 w 28905"/>
                    <a:gd name="connsiteY2" fmla="*/ 43339 h 47556"/>
                    <a:gd name="connsiteX3" fmla="*/ 26194 w 28905"/>
                    <a:gd name="connsiteY3" fmla="*/ 46292 h 47556"/>
                    <a:gd name="connsiteX4" fmla="*/ 16383 w 28905"/>
                    <a:gd name="connsiteY4" fmla="*/ 6953 h 47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05" h="47556">
                      <a:moveTo>
                        <a:pt x="16383" y="6953"/>
                      </a:moveTo>
                      <a:cubicBezTo>
                        <a:pt x="11621" y="4191"/>
                        <a:pt x="6001" y="1810"/>
                        <a:pt x="0" y="0"/>
                      </a:cubicBezTo>
                      <a:cubicBezTo>
                        <a:pt x="14669" y="12382"/>
                        <a:pt x="18288" y="31718"/>
                        <a:pt x="9906" y="43339"/>
                      </a:cubicBezTo>
                      <a:cubicBezTo>
                        <a:pt x="19145" y="46292"/>
                        <a:pt x="24384" y="49340"/>
                        <a:pt x="26194" y="46292"/>
                      </a:cubicBezTo>
                      <a:cubicBezTo>
                        <a:pt x="28003" y="43243"/>
                        <a:pt x="34766" y="17812"/>
                        <a:pt x="16383" y="6953"/>
                      </a:cubicBezTo>
                      <a:close/>
                    </a:path>
                  </a:pathLst>
                </a:custGeom>
                <a:solidFill>
                  <a:srgbClr val="FFD7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246" name="Freeform: Shape 40">
              <a:extLst>
                <a:ext uri="{FF2B5EF4-FFF2-40B4-BE49-F238E27FC236}">
                  <a16:creationId xmlns:a16="http://schemas.microsoft.com/office/drawing/2014/main" id="{956E862F-D936-483F-B3E2-E6E3D00A3098}"/>
                </a:ext>
              </a:extLst>
            </p:cNvPr>
            <p:cNvSpPr/>
            <p:nvPr/>
          </p:nvSpPr>
          <p:spPr>
            <a:xfrm>
              <a:off x="5970306" y="3348608"/>
              <a:ext cx="87497" cy="232124"/>
            </a:xfrm>
            <a:custGeom>
              <a:avLst/>
              <a:gdLst>
                <a:gd name="connsiteX0" fmla="*/ 55684 w 87497"/>
                <a:gd name="connsiteY0" fmla="*/ 0 h 232124"/>
                <a:gd name="connsiteX1" fmla="*/ 1106 w 87497"/>
                <a:gd name="connsiteY1" fmla="*/ 125063 h 232124"/>
                <a:gd name="connsiteX2" fmla="*/ 87498 w 87497"/>
                <a:gd name="connsiteY2" fmla="*/ 232124 h 232124"/>
                <a:gd name="connsiteX3" fmla="*/ 31872 w 87497"/>
                <a:gd name="connsiteY3" fmla="*/ 120491 h 232124"/>
                <a:gd name="connsiteX4" fmla="*/ 55684 w 87497"/>
                <a:gd name="connsiteY4" fmla="*/ 0 h 2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7" h="232124">
                  <a:moveTo>
                    <a:pt x="55684" y="0"/>
                  </a:moveTo>
                  <a:cubicBezTo>
                    <a:pt x="55684" y="0"/>
                    <a:pt x="-9181" y="48197"/>
                    <a:pt x="1106" y="125063"/>
                  </a:cubicBezTo>
                  <a:cubicBezTo>
                    <a:pt x="6249" y="163735"/>
                    <a:pt x="34539" y="206121"/>
                    <a:pt x="87498" y="232124"/>
                  </a:cubicBezTo>
                  <a:cubicBezTo>
                    <a:pt x="66352" y="203168"/>
                    <a:pt x="38920" y="162782"/>
                    <a:pt x="31872" y="120491"/>
                  </a:cubicBezTo>
                  <a:cubicBezTo>
                    <a:pt x="25680" y="83249"/>
                    <a:pt x="32157" y="43434"/>
                    <a:pt x="5568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77" name="Freeform 117">
            <a:extLst>
              <a:ext uri="{FF2B5EF4-FFF2-40B4-BE49-F238E27FC236}">
                <a16:creationId xmlns:a16="http://schemas.microsoft.com/office/drawing/2014/main" id="{790997FF-AFEE-4EAD-99CB-25DD33264AB2}"/>
              </a:ext>
            </a:extLst>
          </p:cNvPr>
          <p:cNvSpPr/>
          <p:nvPr/>
        </p:nvSpPr>
        <p:spPr>
          <a:xfrm rot="21368491">
            <a:off x="6158329" y="757911"/>
            <a:ext cx="5516434" cy="3472813"/>
          </a:xfrm>
          <a:custGeom>
            <a:avLst/>
            <a:gdLst>
              <a:gd name="connsiteX0" fmla="*/ 7398359 w 8042224"/>
              <a:gd name="connsiteY0" fmla="*/ 150382 h 4384551"/>
              <a:gd name="connsiteX1" fmla="*/ 7287605 w 8042224"/>
              <a:gd name="connsiteY1" fmla="*/ 261136 h 4384551"/>
              <a:gd name="connsiteX2" fmla="*/ 7398359 w 8042224"/>
              <a:gd name="connsiteY2" fmla="*/ 371890 h 4384551"/>
              <a:gd name="connsiteX3" fmla="*/ 7509113 w 8042224"/>
              <a:gd name="connsiteY3" fmla="*/ 261136 h 4384551"/>
              <a:gd name="connsiteX4" fmla="*/ 7398359 w 8042224"/>
              <a:gd name="connsiteY4" fmla="*/ 150382 h 4384551"/>
              <a:gd name="connsiteX5" fmla="*/ 7036585 w 8042224"/>
              <a:gd name="connsiteY5" fmla="*/ 150382 h 4384551"/>
              <a:gd name="connsiteX6" fmla="*/ 6925831 w 8042224"/>
              <a:gd name="connsiteY6" fmla="*/ 261136 h 4384551"/>
              <a:gd name="connsiteX7" fmla="*/ 7036585 w 8042224"/>
              <a:gd name="connsiteY7" fmla="*/ 371890 h 4384551"/>
              <a:gd name="connsiteX8" fmla="*/ 7147339 w 8042224"/>
              <a:gd name="connsiteY8" fmla="*/ 261136 h 4384551"/>
              <a:gd name="connsiteX9" fmla="*/ 7036585 w 8042224"/>
              <a:gd name="connsiteY9" fmla="*/ 150382 h 4384551"/>
              <a:gd name="connsiteX10" fmla="*/ 6637208 w 8042224"/>
              <a:gd name="connsiteY10" fmla="*/ 150382 h 4384551"/>
              <a:gd name="connsiteX11" fmla="*/ 6526454 w 8042224"/>
              <a:gd name="connsiteY11" fmla="*/ 261136 h 4384551"/>
              <a:gd name="connsiteX12" fmla="*/ 6637208 w 8042224"/>
              <a:gd name="connsiteY12" fmla="*/ 371890 h 4384551"/>
              <a:gd name="connsiteX13" fmla="*/ 6747962 w 8042224"/>
              <a:gd name="connsiteY13" fmla="*/ 261136 h 4384551"/>
              <a:gd name="connsiteX14" fmla="*/ 6637208 w 8042224"/>
              <a:gd name="connsiteY14" fmla="*/ 150382 h 4384551"/>
              <a:gd name="connsiteX15" fmla="*/ 6275434 w 8042224"/>
              <a:gd name="connsiteY15" fmla="*/ 150382 h 4384551"/>
              <a:gd name="connsiteX16" fmla="*/ 6164680 w 8042224"/>
              <a:gd name="connsiteY16" fmla="*/ 261136 h 4384551"/>
              <a:gd name="connsiteX17" fmla="*/ 6275434 w 8042224"/>
              <a:gd name="connsiteY17" fmla="*/ 371890 h 4384551"/>
              <a:gd name="connsiteX18" fmla="*/ 6386188 w 8042224"/>
              <a:gd name="connsiteY18" fmla="*/ 261136 h 4384551"/>
              <a:gd name="connsiteX19" fmla="*/ 6275434 w 8042224"/>
              <a:gd name="connsiteY19" fmla="*/ 150382 h 4384551"/>
              <a:gd name="connsiteX20" fmla="*/ 5901148 w 8042224"/>
              <a:gd name="connsiteY20" fmla="*/ 150382 h 4384551"/>
              <a:gd name="connsiteX21" fmla="*/ 5790394 w 8042224"/>
              <a:gd name="connsiteY21" fmla="*/ 261136 h 4384551"/>
              <a:gd name="connsiteX22" fmla="*/ 5901148 w 8042224"/>
              <a:gd name="connsiteY22" fmla="*/ 371890 h 4384551"/>
              <a:gd name="connsiteX23" fmla="*/ 6011902 w 8042224"/>
              <a:gd name="connsiteY23" fmla="*/ 261136 h 4384551"/>
              <a:gd name="connsiteX24" fmla="*/ 5901148 w 8042224"/>
              <a:gd name="connsiteY24" fmla="*/ 150382 h 4384551"/>
              <a:gd name="connsiteX25" fmla="*/ 5539374 w 8042224"/>
              <a:gd name="connsiteY25" fmla="*/ 150382 h 4384551"/>
              <a:gd name="connsiteX26" fmla="*/ 5428620 w 8042224"/>
              <a:gd name="connsiteY26" fmla="*/ 261136 h 4384551"/>
              <a:gd name="connsiteX27" fmla="*/ 5539374 w 8042224"/>
              <a:gd name="connsiteY27" fmla="*/ 371890 h 4384551"/>
              <a:gd name="connsiteX28" fmla="*/ 5650128 w 8042224"/>
              <a:gd name="connsiteY28" fmla="*/ 261136 h 4384551"/>
              <a:gd name="connsiteX29" fmla="*/ 5539374 w 8042224"/>
              <a:gd name="connsiteY29" fmla="*/ 150382 h 4384551"/>
              <a:gd name="connsiteX30" fmla="*/ 5139997 w 8042224"/>
              <a:gd name="connsiteY30" fmla="*/ 150382 h 4384551"/>
              <a:gd name="connsiteX31" fmla="*/ 5029243 w 8042224"/>
              <a:gd name="connsiteY31" fmla="*/ 261136 h 4384551"/>
              <a:gd name="connsiteX32" fmla="*/ 5139997 w 8042224"/>
              <a:gd name="connsiteY32" fmla="*/ 371890 h 4384551"/>
              <a:gd name="connsiteX33" fmla="*/ 5250751 w 8042224"/>
              <a:gd name="connsiteY33" fmla="*/ 261136 h 4384551"/>
              <a:gd name="connsiteX34" fmla="*/ 5139997 w 8042224"/>
              <a:gd name="connsiteY34" fmla="*/ 150382 h 4384551"/>
              <a:gd name="connsiteX35" fmla="*/ 4778223 w 8042224"/>
              <a:gd name="connsiteY35" fmla="*/ 150382 h 4384551"/>
              <a:gd name="connsiteX36" fmla="*/ 4667469 w 8042224"/>
              <a:gd name="connsiteY36" fmla="*/ 261136 h 4384551"/>
              <a:gd name="connsiteX37" fmla="*/ 4778223 w 8042224"/>
              <a:gd name="connsiteY37" fmla="*/ 371890 h 4384551"/>
              <a:gd name="connsiteX38" fmla="*/ 4888977 w 8042224"/>
              <a:gd name="connsiteY38" fmla="*/ 261136 h 4384551"/>
              <a:gd name="connsiteX39" fmla="*/ 4778223 w 8042224"/>
              <a:gd name="connsiteY39" fmla="*/ 150382 h 4384551"/>
              <a:gd name="connsiteX40" fmla="*/ 2916256 w 8042224"/>
              <a:gd name="connsiteY40" fmla="*/ 147187 h 4384551"/>
              <a:gd name="connsiteX41" fmla="*/ 2805502 w 8042224"/>
              <a:gd name="connsiteY41" fmla="*/ 257941 h 4384551"/>
              <a:gd name="connsiteX42" fmla="*/ 2916256 w 8042224"/>
              <a:gd name="connsiteY42" fmla="*/ 368696 h 4384551"/>
              <a:gd name="connsiteX43" fmla="*/ 3027010 w 8042224"/>
              <a:gd name="connsiteY43" fmla="*/ 257941 h 4384551"/>
              <a:gd name="connsiteX44" fmla="*/ 2916256 w 8042224"/>
              <a:gd name="connsiteY44" fmla="*/ 147187 h 4384551"/>
              <a:gd name="connsiteX45" fmla="*/ 2554482 w 8042224"/>
              <a:gd name="connsiteY45" fmla="*/ 147187 h 4384551"/>
              <a:gd name="connsiteX46" fmla="*/ 2443728 w 8042224"/>
              <a:gd name="connsiteY46" fmla="*/ 257941 h 4384551"/>
              <a:gd name="connsiteX47" fmla="*/ 2554482 w 8042224"/>
              <a:gd name="connsiteY47" fmla="*/ 368696 h 4384551"/>
              <a:gd name="connsiteX48" fmla="*/ 2665236 w 8042224"/>
              <a:gd name="connsiteY48" fmla="*/ 257941 h 4384551"/>
              <a:gd name="connsiteX49" fmla="*/ 2554482 w 8042224"/>
              <a:gd name="connsiteY49" fmla="*/ 147187 h 4384551"/>
              <a:gd name="connsiteX50" fmla="*/ 2155105 w 8042224"/>
              <a:gd name="connsiteY50" fmla="*/ 147187 h 4384551"/>
              <a:gd name="connsiteX51" fmla="*/ 2044351 w 8042224"/>
              <a:gd name="connsiteY51" fmla="*/ 257941 h 4384551"/>
              <a:gd name="connsiteX52" fmla="*/ 2155105 w 8042224"/>
              <a:gd name="connsiteY52" fmla="*/ 368696 h 4384551"/>
              <a:gd name="connsiteX53" fmla="*/ 2265859 w 8042224"/>
              <a:gd name="connsiteY53" fmla="*/ 257941 h 4384551"/>
              <a:gd name="connsiteX54" fmla="*/ 2155105 w 8042224"/>
              <a:gd name="connsiteY54" fmla="*/ 147187 h 4384551"/>
              <a:gd name="connsiteX55" fmla="*/ 1793331 w 8042224"/>
              <a:gd name="connsiteY55" fmla="*/ 147187 h 4384551"/>
              <a:gd name="connsiteX56" fmla="*/ 1682577 w 8042224"/>
              <a:gd name="connsiteY56" fmla="*/ 257941 h 4384551"/>
              <a:gd name="connsiteX57" fmla="*/ 1793331 w 8042224"/>
              <a:gd name="connsiteY57" fmla="*/ 368696 h 4384551"/>
              <a:gd name="connsiteX58" fmla="*/ 1904087 w 8042224"/>
              <a:gd name="connsiteY58" fmla="*/ 257941 h 4384551"/>
              <a:gd name="connsiteX59" fmla="*/ 1793331 w 8042224"/>
              <a:gd name="connsiteY59" fmla="*/ 147187 h 4384551"/>
              <a:gd name="connsiteX60" fmla="*/ 1419045 w 8042224"/>
              <a:gd name="connsiteY60" fmla="*/ 147187 h 4384551"/>
              <a:gd name="connsiteX61" fmla="*/ 1308291 w 8042224"/>
              <a:gd name="connsiteY61" fmla="*/ 257941 h 4384551"/>
              <a:gd name="connsiteX62" fmla="*/ 1419045 w 8042224"/>
              <a:gd name="connsiteY62" fmla="*/ 368696 h 4384551"/>
              <a:gd name="connsiteX63" fmla="*/ 1529799 w 8042224"/>
              <a:gd name="connsiteY63" fmla="*/ 257941 h 4384551"/>
              <a:gd name="connsiteX64" fmla="*/ 1419045 w 8042224"/>
              <a:gd name="connsiteY64" fmla="*/ 147187 h 4384551"/>
              <a:gd name="connsiteX65" fmla="*/ 1057273 w 8042224"/>
              <a:gd name="connsiteY65" fmla="*/ 147187 h 4384551"/>
              <a:gd name="connsiteX66" fmla="*/ 946517 w 8042224"/>
              <a:gd name="connsiteY66" fmla="*/ 257941 h 4384551"/>
              <a:gd name="connsiteX67" fmla="*/ 1057273 w 8042224"/>
              <a:gd name="connsiteY67" fmla="*/ 368696 h 4384551"/>
              <a:gd name="connsiteX68" fmla="*/ 1168026 w 8042224"/>
              <a:gd name="connsiteY68" fmla="*/ 257941 h 4384551"/>
              <a:gd name="connsiteX69" fmla="*/ 1057273 w 8042224"/>
              <a:gd name="connsiteY69" fmla="*/ 147187 h 4384551"/>
              <a:gd name="connsiteX70" fmla="*/ 657894 w 8042224"/>
              <a:gd name="connsiteY70" fmla="*/ 147187 h 4384551"/>
              <a:gd name="connsiteX71" fmla="*/ 547140 w 8042224"/>
              <a:gd name="connsiteY71" fmla="*/ 257941 h 4384551"/>
              <a:gd name="connsiteX72" fmla="*/ 657894 w 8042224"/>
              <a:gd name="connsiteY72" fmla="*/ 368696 h 4384551"/>
              <a:gd name="connsiteX73" fmla="*/ 768648 w 8042224"/>
              <a:gd name="connsiteY73" fmla="*/ 257941 h 4384551"/>
              <a:gd name="connsiteX74" fmla="*/ 657894 w 8042224"/>
              <a:gd name="connsiteY74" fmla="*/ 147187 h 4384551"/>
              <a:gd name="connsiteX75" fmla="*/ 296120 w 8042224"/>
              <a:gd name="connsiteY75" fmla="*/ 147187 h 4384551"/>
              <a:gd name="connsiteX76" fmla="*/ 185366 w 8042224"/>
              <a:gd name="connsiteY76" fmla="*/ 257941 h 4384551"/>
              <a:gd name="connsiteX77" fmla="*/ 296120 w 8042224"/>
              <a:gd name="connsiteY77" fmla="*/ 368696 h 4384551"/>
              <a:gd name="connsiteX78" fmla="*/ 406874 w 8042224"/>
              <a:gd name="connsiteY78" fmla="*/ 257941 h 4384551"/>
              <a:gd name="connsiteX79" fmla="*/ 296120 w 8042224"/>
              <a:gd name="connsiteY79" fmla="*/ 147187 h 4384551"/>
              <a:gd name="connsiteX80" fmla="*/ 7749623 w 8042224"/>
              <a:gd name="connsiteY80" fmla="*/ 146800 h 4384551"/>
              <a:gd name="connsiteX81" fmla="*/ 7638869 w 8042224"/>
              <a:gd name="connsiteY81" fmla="*/ 257554 h 4384551"/>
              <a:gd name="connsiteX82" fmla="*/ 7749623 w 8042224"/>
              <a:gd name="connsiteY82" fmla="*/ 368308 h 4384551"/>
              <a:gd name="connsiteX83" fmla="*/ 7860377 w 8042224"/>
              <a:gd name="connsiteY83" fmla="*/ 257554 h 4384551"/>
              <a:gd name="connsiteX84" fmla="*/ 7749623 w 8042224"/>
              <a:gd name="connsiteY84" fmla="*/ 146800 h 4384551"/>
              <a:gd name="connsiteX85" fmla="*/ 4390445 w 8042224"/>
              <a:gd name="connsiteY85" fmla="*/ 143605 h 4384551"/>
              <a:gd name="connsiteX86" fmla="*/ 4279691 w 8042224"/>
              <a:gd name="connsiteY86" fmla="*/ 254360 h 4384551"/>
              <a:gd name="connsiteX87" fmla="*/ 4390445 w 8042224"/>
              <a:gd name="connsiteY87" fmla="*/ 365113 h 4384551"/>
              <a:gd name="connsiteX88" fmla="*/ 4501199 w 8042224"/>
              <a:gd name="connsiteY88" fmla="*/ 254360 h 4384551"/>
              <a:gd name="connsiteX89" fmla="*/ 4390445 w 8042224"/>
              <a:gd name="connsiteY89" fmla="*/ 143605 h 4384551"/>
              <a:gd name="connsiteX90" fmla="*/ 4028671 w 8042224"/>
              <a:gd name="connsiteY90" fmla="*/ 143605 h 4384551"/>
              <a:gd name="connsiteX91" fmla="*/ 3917917 w 8042224"/>
              <a:gd name="connsiteY91" fmla="*/ 254360 h 4384551"/>
              <a:gd name="connsiteX92" fmla="*/ 4028671 w 8042224"/>
              <a:gd name="connsiteY92" fmla="*/ 365113 h 4384551"/>
              <a:gd name="connsiteX93" fmla="*/ 4139425 w 8042224"/>
              <a:gd name="connsiteY93" fmla="*/ 254360 h 4384551"/>
              <a:gd name="connsiteX94" fmla="*/ 4028671 w 8042224"/>
              <a:gd name="connsiteY94" fmla="*/ 143605 h 4384551"/>
              <a:gd name="connsiteX95" fmla="*/ 3629294 w 8042224"/>
              <a:gd name="connsiteY95" fmla="*/ 143605 h 4384551"/>
              <a:gd name="connsiteX96" fmla="*/ 3518540 w 8042224"/>
              <a:gd name="connsiteY96" fmla="*/ 254360 h 4384551"/>
              <a:gd name="connsiteX97" fmla="*/ 3629294 w 8042224"/>
              <a:gd name="connsiteY97" fmla="*/ 365113 h 4384551"/>
              <a:gd name="connsiteX98" fmla="*/ 3740048 w 8042224"/>
              <a:gd name="connsiteY98" fmla="*/ 254360 h 4384551"/>
              <a:gd name="connsiteX99" fmla="*/ 3629294 w 8042224"/>
              <a:gd name="connsiteY99" fmla="*/ 143605 h 4384551"/>
              <a:gd name="connsiteX100" fmla="*/ 3267520 w 8042224"/>
              <a:gd name="connsiteY100" fmla="*/ 143605 h 4384551"/>
              <a:gd name="connsiteX101" fmla="*/ 3156766 w 8042224"/>
              <a:gd name="connsiteY101" fmla="*/ 254360 h 4384551"/>
              <a:gd name="connsiteX102" fmla="*/ 3267520 w 8042224"/>
              <a:gd name="connsiteY102" fmla="*/ 365113 h 4384551"/>
              <a:gd name="connsiteX103" fmla="*/ 3378274 w 8042224"/>
              <a:gd name="connsiteY103" fmla="*/ 254360 h 4384551"/>
              <a:gd name="connsiteX104" fmla="*/ 3267520 w 8042224"/>
              <a:gd name="connsiteY104" fmla="*/ 143605 h 4384551"/>
              <a:gd name="connsiteX105" fmla="*/ 222691 w 8042224"/>
              <a:gd name="connsiteY105" fmla="*/ 0 h 4384551"/>
              <a:gd name="connsiteX106" fmla="*/ 7819533 w 8042224"/>
              <a:gd name="connsiteY106" fmla="*/ 0 h 4384551"/>
              <a:gd name="connsiteX107" fmla="*/ 8042224 w 8042224"/>
              <a:gd name="connsiteY107" fmla="*/ 222691 h 4384551"/>
              <a:gd name="connsiteX108" fmla="*/ 8042224 w 8042224"/>
              <a:gd name="connsiteY108" fmla="*/ 4161860 h 4384551"/>
              <a:gd name="connsiteX109" fmla="*/ 7819533 w 8042224"/>
              <a:gd name="connsiteY109" fmla="*/ 4384551 h 4384551"/>
              <a:gd name="connsiteX110" fmla="*/ 222691 w 8042224"/>
              <a:gd name="connsiteY110" fmla="*/ 4384551 h 4384551"/>
              <a:gd name="connsiteX111" fmla="*/ 0 w 8042224"/>
              <a:gd name="connsiteY111" fmla="*/ 4161860 h 4384551"/>
              <a:gd name="connsiteX112" fmla="*/ 0 w 8042224"/>
              <a:gd name="connsiteY112" fmla="*/ 222691 h 4384551"/>
              <a:gd name="connsiteX113" fmla="*/ 222691 w 8042224"/>
              <a:gd name="connsiteY113" fmla="*/ 0 h 43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8042224" h="4384551">
                <a:moveTo>
                  <a:pt x="7398359" y="150382"/>
                </a:moveTo>
                <a:cubicBezTo>
                  <a:pt x="7337191" y="150382"/>
                  <a:pt x="7287605" y="199968"/>
                  <a:pt x="7287605" y="261136"/>
                </a:cubicBezTo>
                <a:cubicBezTo>
                  <a:pt x="7287605" y="322304"/>
                  <a:pt x="7337191" y="371890"/>
                  <a:pt x="7398359" y="371890"/>
                </a:cubicBezTo>
                <a:cubicBezTo>
                  <a:pt x="7459527" y="371890"/>
                  <a:pt x="7509113" y="322304"/>
                  <a:pt x="7509113" y="261136"/>
                </a:cubicBezTo>
                <a:cubicBezTo>
                  <a:pt x="7509113" y="199968"/>
                  <a:pt x="7459527" y="150382"/>
                  <a:pt x="7398359" y="150382"/>
                </a:cubicBezTo>
                <a:close/>
                <a:moveTo>
                  <a:pt x="7036585" y="150382"/>
                </a:moveTo>
                <a:cubicBezTo>
                  <a:pt x="6975417" y="150382"/>
                  <a:pt x="6925831" y="199968"/>
                  <a:pt x="6925831" y="261136"/>
                </a:cubicBezTo>
                <a:cubicBezTo>
                  <a:pt x="6925831" y="322304"/>
                  <a:pt x="6975417" y="371890"/>
                  <a:pt x="7036585" y="371890"/>
                </a:cubicBezTo>
                <a:cubicBezTo>
                  <a:pt x="7097753" y="371890"/>
                  <a:pt x="7147339" y="322304"/>
                  <a:pt x="7147339" y="261136"/>
                </a:cubicBezTo>
                <a:cubicBezTo>
                  <a:pt x="7147339" y="199968"/>
                  <a:pt x="7097753" y="150382"/>
                  <a:pt x="7036585" y="150382"/>
                </a:cubicBezTo>
                <a:close/>
                <a:moveTo>
                  <a:pt x="6637208" y="150382"/>
                </a:moveTo>
                <a:cubicBezTo>
                  <a:pt x="6576040" y="150382"/>
                  <a:pt x="6526454" y="199968"/>
                  <a:pt x="6526454" y="261136"/>
                </a:cubicBezTo>
                <a:cubicBezTo>
                  <a:pt x="6526454" y="322304"/>
                  <a:pt x="6576040" y="371890"/>
                  <a:pt x="6637208" y="371890"/>
                </a:cubicBezTo>
                <a:cubicBezTo>
                  <a:pt x="6698376" y="371890"/>
                  <a:pt x="6747962" y="322304"/>
                  <a:pt x="6747962" y="261136"/>
                </a:cubicBezTo>
                <a:cubicBezTo>
                  <a:pt x="6747962" y="199968"/>
                  <a:pt x="6698376" y="150382"/>
                  <a:pt x="6637208" y="150382"/>
                </a:cubicBezTo>
                <a:close/>
                <a:moveTo>
                  <a:pt x="6275434" y="150382"/>
                </a:moveTo>
                <a:cubicBezTo>
                  <a:pt x="6214266" y="150382"/>
                  <a:pt x="6164680" y="199968"/>
                  <a:pt x="6164680" y="261136"/>
                </a:cubicBezTo>
                <a:cubicBezTo>
                  <a:pt x="6164680" y="322304"/>
                  <a:pt x="6214266" y="371890"/>
                  <a:pt x="6275434" y="371890"/>
                </a:cubicBezTo>
                <a:cubicBezTo>
                  <a:pt x="6336602" y="371890"/>
                  <a:pt x="6386188" y="322304"/>
                  <a:pt x="6386188" y="261136"/>
                </a:cubicBezTo>
                <a:cubicBezTo>
                  <a:pt x="6386188" y="199968"/>
                  <a:pt x="6336602" y="150382"/>
                  <a:pt x="6275434" y="150382"/>
                </a:cubicBezTo>
                <a:close/>
                <a:moveTo>
                  <a:pt x="5901148" y="150382"/>
                </a:moveTo>
                <a:cubicBezTo>
                  <a:pt x="5839980" y="150382"/>
                  <a:pt x="5790394" y="199968"/>
                  <a:pt x="5790394" y="261136"/>
                </a:cubicBezTo>
                <a:cubicBezTo>
                  <a:pt x="5790394" y="322304"/>
                  <a:pt x="5839980" y="371890"/>
                  <a:pt x="5901148" y="371890"/>
                </a:cubicBezTo>
                <a:cubicBezTo>
                  <a:pt x="5962316" y="371890"/>
                  <a:pt x="6011902" y="322304"/>
                  <a:pt x="6011902" y="261136"/>
                </a:cubicBezTo>
                <a:cubicBezTo>
                  <a:pt x="6011902" y="199968"/>
                  <a:pt x="5962316" y="150382"/>
                  <a:pt x="5901148" y="150382"/>
                </a:cubicBezTo>
                <a:close/>
                <a:moveTo>
                  <a:pt x="5539374" y="150382"/>
                </a:moveTo>
                <a:cubicBezTo>
                  <a:pt x="5478206" y="150382"/>
                  <a:pt x="5428620" y="199968"/>
                  <a:pt x="5428620" y="261136"/>
                </a:cubicBezTo>
                <a:cubicBezTo>
                  <a:pt x="5428620" y="322304"/>
                  <a:pt x="5478206" y="371890"/>
                  <a:pt x="5539374" y="371890"/>
                </a:cubicBezTo>
                <a:cubicBezTo>
                  <a:pt x="5600542" y="371890"/>
                  <a:pt x="5650128" y="322304"/>
                  <a:pt x="5650128" y="261136"/>
                </a:cubicBezTo>
                <a:cubicBezTo>
                  <a:pt x="5650128" y="199968"/>
                  <a:pt x="5600542" y="150382"/>
                  <a:pt x="5539374" y="150382"/>
                </a:cubicBezTo>
                <a:close/>
                <a:moveTo>
                  <a:pt x="5139997" y="150382"/>
                </a:moveTo>
                <a:cubicBezTo>
                  <a:pt x="5078829" y="150382"/>
                  <a:pt x="5029243" y="199968"/>
                  <a:pt x="5029243" y="261136"/>
                </a:cubicBezTo>
                <a:cubicBezTo>
                  <a:pt x="5029243" y="322304"/>
                  <a:pt x="5078829" y="371890"/>
                  <a:pt x="5139997" y="371890"/>
                </a:cubicBezTo>
                <a:cubicBezTo>
                  <a:pt x="5201165" y="371890"/>
                  <a:pt x="5250751" y="322304"/>
                  <a:pt x="5250751" y="261136"/>
                </a:cubicBezTo>
                <a:cubicBezTo>
                  <a:pt x="5250751" y="199968"/>
                  <a:pt x="5201165" y="150382"/>
                  <a:pt x="5139997" y="150382"/>
                </a:cubicBezTo>
                <a:close/>
                <a:moveTo>
                  <a:pt x="4778223" y="150382"/>
                </a:moveTo>
                <a:cubicBezTo>
                  <a:pt x="4717055" y="150382"/>
                  <a:pt x="4667469" y="199968"/>
                  <a:pt x="4667469" y="261136"/>
                </a:cubicBezTo>
                <a:cubicBezTo>
                  <a:pt x="4667469" y="322304"/>
                  <a:pt x="4717055" y="371890"/>
                  <a:pt x="4778223" y="371890"/>
                </a:cubicBezTo>
                <a:cubicBezTo>
                  <a:pt x="4839391" y="371890"/>
                  <a:pt x="4888977" y="322304"/>
                  <a:pt x="4888977" y="261136"/>
                </a:cubicBezTo>
                <a:cubicBezTo>
                  <a:pt x="4888977" y="199968"/>
                  <a:pt x="4839391" y="150382"/>
                  <a:pt x="4778223" y="150382"/>
                </a:cubicBezTo>
                <a:close/>
                <a:moveTo>
                  <a:pt x="2916256" y="147187"/>
                </a:moveTo>
                <a:cubicBezTo>
                  <a:pt x="2855088" y="147187"/>
                  <a:pt x="2805502" y="196773"/>
                  <a:pt x="2805502" y="257941"/>
                </a:cubicBezTo>
                <a:cubicBezTo>
                  <a:pt x="2805502" y="319109"/>
                  <a:pt x="2855088" y="368696"/>
                  <a:pt x="2916256" y="368696"/>
                </a:cubicBezTo>
                <a:cubicBezTo>
                  <a:pt x="2977424" y="368696"/>
                  <a:pt x="3027010" y="319109"/>
                  <a:pt x="3027010" y="257941"/>
                </a:cubicBezTo>
                <a:cubicBezTo>
                  <a:pt x="3027010" y="196773"/>
                  <a:pt x="2977424" y="147187"/>
                  <a:pt x="2916256" y="147187"/>
                </a:cubicBezTo>
                <a:close/>
                <a:moveTo>
                  <a:pt x="2554482" y="147187"/>
                </a:moveTo>
                <a:cubicBezTo>
                  <a:pt x="2493314" y="147187"/>
                  <a:pt x="2443728" y="196773"/>
                  <a:pt x="2443728" y="257941"/>
                </a:cubicBezTo>
                <a:cubicBezTo>
                  <a:pt x="2443728" y="319109"/>
                  <a:pt x="2493314" y="368696"/>
                  <a:pt x="2554482" y="368696"/>
                </a:cubicBezTo>
                <a:cubicBezTo>
                  <a:pt x="2615650" y="368696"/>
                  <a:pt x="2665236" y="319109"/>
                  <a:pt x="2665236" y="257941"/>
                </a:cubicBezTo>
                <a:cubicBezTo>
                  <a:pt x="2665236" y="196773"/>
                  <a:pt x="2615650" y="147187"/>
                  <a:pt x="2554482" y="147187"/>
                </a:cubicBezTo>
                <a:close/>
                <a:moveTo>
                  <a:pt x="2155105" y="147187"/>
                </a:moveTo>
                <a:cubicBezTo>
                  <a:pt x="2093937" y="147187"/>
                  <a:pt x="2044351" y="196773"/>
                  <a:pt x="2044351" y="257941"/>
                </a:cubicBezTo>
                <a:cubicBezTo>
                  <a:pt x="2044351" y="319109"/>
                  <a:pt x="2093937" y="368696"/>
                  <a:pt x="2155105" y="368696"/>
                </a:cubicBezTo>
                <a:cubicBezTo>
                  <a:pt x="2216273" y="368696"/>
                  <a:pt x="2265859" y="319109"/>
                  <a:pt x="2265859" y="257941"/>
                </a:cubicBezTo>
                <a:cubicBezTo>
                  <a:pt x="2265859" y="196773"/>
                  <a:pt x="2216273" y="147187"/>
                  <a:pt x="2155105" y="147187"/>
                </a:cubicBezTo>
                <a:close/>
                <a:moveTo>
                  <a:pt x="1793331" y="147187"/>
                </a:moveTo>
                <a:cubicBezTo>
                  <a:pt x="1732163" y="147187"/>
                  <a:pt x="1682577" y="196773"/>
                  <a:pt x="1682577" y="257941"/>
                </a:cubicBezTo>
                <a:cubicBezTo>
                  <a:pt x="1682577" y="319109"/>
                  <a:pt x="1732163" y="368696"/>
                  <a:pt x="1793331" y="368696"/>
                </a:cubicBezTo>
                <a:cubicBezTo>
                  <a:pt x="1854499" y="368696"/>
                  <a:pt x="1904087" y="319109"/>
                  <a:pt x="1904087" y="257941"/>
                </a:cubicBezTo>
                <a:cubicBezTo>
                  <a:pt x="1904087" y="196773"/>
                  <a:pt x="1854499" y="147187"/>
                  <a:pt x="1793331" y="147187"/>
                </a:cubicBezTo>
                <a:close/>
                <a:moveTo>
                  <a:pt x="1419045" y="147187"/>
                </a:moveTo>
                <a:cubicBezTo>
                  <a:pt x="1357877" y="147187"/>
                  <a:pt x="1308291" y="196773"/>
                  <a:pt x="1308291" y="257941"/>
                </a:cubicBezTo>
                <a:cubicBezTo>
                  <a:pt x="1308291" y="319109"/>
                  <a:pt x="1357877" y="368696"/>
                  <a:pt x="1419045" y="368696"/>
                </a:cubicBezTo>
                <a:cubicBezTo>
                  <a:pt x="1480214" y="368696"/>
                  <a:pt x="1529799" y="319109"/>
                  <a:pt x="1529799" y="257941"/>
                </a:cubicBezTo>
                <a:cubicBezTo>
                  <a:pt x="1529799" y="196773"/>
                  <a:pt x="1480214" y="147187"/>
                  <a:pt x="1419045" y="147187"/>
                </a:cubicBezTo>
                <a:close/>
                <a:moveTo>
                  <a:pt x="1057273" y="147187"/>
                </a:moveTo>
                <a:cubicBezTo>
                  <a:pt x="996103" y="147187"/>
                  <a:pt x="946517" y="196773"/>
                  <a:pt x="946517" y="257941"/>
                </a:cubicBezTo>
                <a:cubicBezTo>
                  <a:pt x="946517" y="319109"/>
                  <a:pt x="996103" y="368696"/>
                  <a:pt x="1057273" y="368696"/>
                </a:cubicBezTo>
                <a:cubicBezTo>
                  <a:pt x="1118439" y="368696"/>
                  <a:pt x="1168026" y="319109"/>
                  <a:pt x="1168026" y="257941"/>
                </a:cubicBezTo>
                <a:cubicBezTo>
                  <a:pt x="1168026" y="196773"/>
                  <a:pt x="1118439" y="147187"/>
                  <a:pt x="1057273" y="147187"/>
                </a:cubicBezTo>
                <a:close/>
                <a:moveTo>
                  <a:pt x="657894" y="147187"/>
                </a:moveTo>
                <a:cubicBezTo>
                  <a:pt x="596728" y="147187"/>
                  <a:pt x="547140" y="196773"/>
                  <a:pt x="547140" y="257941"/>
                </a:cubicBezTo>
                <a:cubicBezTo>
                  <a:pt x="547140" y="319109"/>
                  <a:pt x="596728" y="368696"/>
                  <a:pt x="657894" y="368696"/>
                </a:cubicBezTo>
                <a:cubicBezTo>
                  <a:pt x="719062" y="368696"/>
                  <a:pt x="768648" y="319109"/>
                  <a:pt x="768648" y="257941"/>
                </a:cubicBezTo>
                <a:cubicBezTo>
                  <a:pt x="768648" y="196773"/>
                  <a:pt x="719062" y="147187"/>
                  <a:pt x="657894" y="147187"/>
                </a:cubicBezTo>
                <a:close/>
                <a:moveTo>
                  <a:pt x="296120" y="147187"/>
                </a:moveTo>
                <a:cubicBezTo>
                  <a:pt x="234953" y="147187"/>
                  <a:pt x="185366" y="196773"/>
                  <a:pt x="185366" y="257941"/>
                </a:cubicBezTo>
                <a:cubicBezTo>
                  <a:pt x="185366" y="319109"/>
                  <a:pt x="234953" y="368696"/>
                  <a:pt x="296120" y="368696"/>
                </a:cubicBezTo>
                <a:cubicBezTo>
                  <a:pt x="357290" y="368696"/>
                  <a:pt x="406874" y="319109"/>
                  <a:pt x="406874" y="257941"/>
                </a:cubicBezTo>
                <a:cubicBezTo>
                  <a:pt x="406874" y="196773"/>
                  <a:pt x="357290" y="147187"/>
                  <a:pt x="296120" y="147187"/>
                </a:cubicBezTo>
                <a:close/>
                <a:moveTo>
                  <a:pt x="7749623" y="146800"/>
                </a:moveTo>
                <a:cubicBezTo>
                  <a:pt x="7688455" y="146800"/>
                  <a:pt x="7638869" y="196386"/>
                  <a:pt x="7638869" y="257554"/>
                </a:cubicBezTo>
                <a:cubicBezTo>
                  <a:pt x="7638869" y="318722"/>
                  <a:pt x="7688455" y="368308"/>
                  <a:pt x="7749623" y="368308"/>
                </a:cubicBezTo>
                <a:cubicBezTo>
                  <a:pt x="7810791" y="368308"/>
                  <a:pt x="7860377" y="318722"/>
                  <a:pt x="7860377" y="257554"/>
                </a:cubicBezTo>
                <a:cubicBezTo>
                  <a:pt x="7860377" y="196386"/>
                  <a:pt x="7810791" y="146800"/>
                  <a:pt x="7749623" y="146800"/>
                </a:cubicBezTo>
                <a:close/>
                <a:moveTo>
                  <a:pt x="4390445" y="143605"/>
                </a:moveTo>
                <a:cubicBezTo>
                  <a:pt x="4329277" y="143605"/>
                  <a:pt x="4279691" y="193191"/>
                  <a:pt x="4279691" y="254360"/>
                </a:cubicBezTo>
                <a:cubicBezTo>
                  <a:pt x="4279691" y="315527"/>
                  <a:pt x="4329277" y="365113"/>
                  <a:pt x="4390445" y="365113"/>
                </a:cubicBezTo>
                <a:cubicBezTo>
                  <a:pt x="4451613" y="365113"/>
                  <a:pt x="4501199" y="315527"/>
                  <a:pt x="4501199" y="254360"/>
                </a:cubicBezTo>
                <a:cubicBezTo>
                  <a:pt x="4501199" y="193191"/>
                  <a:pt x="4451613" y="143605"/>
                  <a:pt x="4390445" y="143605"/>
                </a:cubicBezTo>
                <a:close/>
                <a:moveTo>
                  <a:pt x="4028671" y="143605"/>
                </a:moveTo>
                <a:cubicBezTo>
                  <a:pt x="3967503" y="143605"/>
                  <a:pt x="3917917" y="193191"/>
                  <a:pt x="3917917" y="254360"/>
                </a:cubicBezTo>
                <a:cubicBezTo>
                  <a:pt x="3917917" y="315527"/>
                  <a:pt x="3967503" y="365113"/>
                  <a:pt x="4028671" y="365113"/>
                </a:cubicBezTo>
                <a:cubicBezTo>
                  <a:pt x="4089839" y="365113"/>
                  <a:pt x="4139425" y="315527"/>
                  <a:pt x="4139425" y="254360"/>
                </a:cubicBezTo>
                <a:cubicBezTo>
                  <a:pt x="4139425" y="193191"/>
                  <a:pt x="4089839" y="143605"/>
                  <a:pt x="4028671" y="143605"/>
                </a:cubicBezTo>
                <a:close/>
                <a:moveTo>
                  <a:pt x="3629294" y="143605"/>
                </a:moveTo>
                <a:cubicBezTo>
                  <a:pt x="3568126" y="143605"/>
                  <a:pt x="3518540" y="193191"/>
                  <a:pt x="3518540" y="254360"/>
                </a:cubicBezTo>
                <a:cubicBezTo>
                  <a:pt x="3518540" y="315527"/>
                  <a:pt x="3568126" y="365113"/>
                  <a:pt x="3629294" y="365113"/>
                </a:cubicBezTo>
                <a:cubicBezTo>
                  <a:pt x="3690462" y="365113"/>
                  <a:pt x="3740048" y="315527"/>
                  <a:pt x="3740048" y="254360"/>
                </a:cubicBezTo>
                <a:cubicBezTo>
                  <a:pt x="3740048" y="193191"/>
                  <a:pt x="3690462" y="143605"/>
                  <a:pt x="3629294" y="143605"/>
                </a:cubicBezTo>
                <a:close/>
                <a:moveTo>
                  <a:pt x="3267520" y="143605"/>
                </a:moveTo>
                <a:cubicBezTo>
                  <a:pt x="3206352" y="143605"/>
                  <a:pt x="3156766" y="193191"/>
                  <a:pt x="3156766" y="254360"/>
                </a:cubicBezTo>
                <a:cubicBezTo>
                  <a:pt x="3156766" y="315527"/>
                  <a:pt x="3206352" y="365113"/>
                  <a:pt x="3267520" y="365113"/>
                </a:cubicBezTo>
                <a:cubicBezTo>
                  <a:pt x="3328688" y="365113"/>
                  <a:pt x="3378274" y="315527"/>
                  <a:pt x="3378274" y="254360"/>
                </a:cubicBezTo>
                <a:cubicBezTo>
                  <a:pt x="3378274" y="193191"/>
                  <a:pt x="3328688" y="143605"/>
                  <a:pt x="3267520" y="143605"/>
                </a:cubicBezTo>
                <a:close/>
                <a:moveTo>
                  <a:pt x="222691" y="0"/>
                </a:moveTo>
                <a:lnTo>
                  <a:pt x="7819533" y="0"/>
                </a:lnTo>
                <a:cubicBezTo>
                  <a:pt x="7942522" y="0"/>
                  <a:pt x="8042224" y="99702"/>
                  <a:pt x="8042224" y="222691"/>
                </a:cubicBezTo>
                <a:lnTo>
                  <a:pt x="8042224" y="4161860"/>
                </a:lnTo>
                <a:cubicBezTo>
                  <a:pt x="8042224" y="4284849"/>
                  <a:pt x="7942522" y="4384551"/>
                  <a:pt x="7819533" y="4384551"/>
                </a:cubicBezTo>
                <a:lnTo>
                  <a:pt x="222691" y="4384551"/>
                </a:lnTo>
                <a:cubicBezTo>
                  <a:pt x="99702" y="4384551"/>
                  <a:pt x="0" y="4284849"/>
                  <a:pt x="0" y="4161860"/>
                </a:cubicBezTo>
                <a:lnTo>
                  <a:pt x="0" y="222691"/>
                </a:lnTo>
                <a:cubicBezTo>
                  <a:pt x="0" y="99702"/>
                  <a:pt x="99702" y="0"/>
                  <a:pt x="22269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Freeform 118">
            <a:extLst>
              <a:ext uri="{FF2B5EF4-FFF2-40B4-BE49-F238E27FC236}">
                <a16:creationId xmlns:a16="http://schemas.microsoft.com/office/drawing/2014/main" id="{F5667910-8476-4926-9BBB-16EE943F08AF}"/>
              </a:ext>
            </a:extLst>
          </p:cNvPr>
          <p:cNvSpPr/>
          <p:nvPr/>
        </p:nvSpPr>
        <p:spPr>
          <a:xfrm rot="21368491">
            <a:off x="6391177" y="660569"/>
            <a:ext cx="5556800" cy="3265138"/>
          </a:xfrm>
          <a:custGeom>
            <a:avLst/>
            <a:gdLst>
              <a:gd name="connsiteX0" fmla="*/ 7398359 w 8042224"/>
              <a:gd name="connsiteY0" fmla="*/ 150382 h 4384551"/>
              <a:gd name="connsiteX1" fmla="*/ 7287605 w 8042224"/>
              <a:gd name="connsiteY1" fmla="*/ 261136 h 4384551"/>
              <a:gd name="connsiteX2" fmla="*/ 7398359 w 8042224"/>
              <a:gd name="connsiteY2" fmla="*/ 371890 h 4384551"/>
              <a:gd name="connsiteX3" fmla="*/ 7509113 w 8042224"/>
              <a:gd name="connsiteY3" fmla="*/ 261136 h 4384551"/>
              <a:gd name="connsiteX4" fmla="*/ 7398359 w 8042224"/>
              <a:gd name="connsiteY4" fmla="*/ 150382 h 4384551"/>
              <a:gd name="connsiteX5" fmla="*/ 7036585 w 8042224"/>
              <a:gd name="connsiteY5" fmla="*/ 150382 h 4384551"/>
              <a:gd name="connsiteX6" fmla="*/ 6925831 w 8042224"/>
              <a:gd name="connsiteY6" fmla="*/ 261136 h 4384551"/>
              <a:gd name="connsiteX7" fmla="*/ 7036585 w 8042224"/>
              <a:gd name="connsiteY7" fmla="*/ 371890 h 4384551"/>
              <a:gd name="connsiteX8" fmla="*/ 7147339 w 8042224"/>
              <a:gd name="connsiteY8" fmla="*/ 261136 h 4384551"/>
              <a:gd name="connsiteX9" fmla="*/ 7036585 w 8042224"/>
              <a:gd name="connsiteY9" fmla="*/ 150382 h 4384551"/>
              <a:gd name="connsiteX10" fmla="*/ 6637208 w 8042224"/>
              <a:gd name="connsiteY10" fmla="*/ 150382 h 4384551"/>
              <a:gd name="connsiteX11" fmla="*/ 6526454 w 8042224"/>
              <a:gd name="connsiteY11" fmla="*/ 261136 h 4384551"/>
              <a:gd name="connsiteX12" fmla="*/ 6637208 w 8042224"/>
              <a:gd name="connsiteY12" fmla="*/ 371890 h 4384551"/>
              <a:gd name="connsiteX13" fmla="*/ 6747962 w 8042224"/>
              <a:gd name="connsiteY13" fmla="*/ 261136 h 4384551"/>
              <a:gd name="connsiteX14" fmla="*/ 6637208 w 8042224"/>
              <a:gd name="connsiteY14" fmla="*/ 150382 h 4384551"/>
              <a:gd name="connsiteX15" fmla="*/ 6275434 w 8042224"/>
              <a:gd name="connsiteY15" fmla="*/ 150382 h 4384551"/>
              <a:gd name="connsiteX16" fmla="*/ 6164680 w 8042224"/>
              <a:gd name="connsiteY16" fmla="*/ 261136 h 4384551"/>
              <a:gd name="connsiteX17" fmla="*/ 6275434 w 8042224"/>
              <a:gd name="connsiteY17" fmla="*/ 371890 h 4384551"/>
              <a:gd name="connsiteX18" fmla="*/ 6386188 w 8042224"/>
              <a:gd name="connsiteY18" fmla="*/ 261136 h 4384551"/>
              <a:gd name="connsiteX19" fmla="*/ 6275434 w 8042224"/>
              <a:gd name="connsiteY19" fmla="*/ 150382 h 4384551"/>
              <a:gd name="connsiteX20" fmla="*/ 5901148 w 8042224"/>
              <a:gd name="connsiteY20" fmla="*/ 150382 h 4384551"/>
              <a:gd name="connsiteX21" fmla="*/ 5790394 w 8042224"/>
              <a:gd name="connsiteY21" fmla="*/ 261136 h 4384551"/>
              <a:gd name="connsiteX22" fmla="*/ 5901148 w 8042224"/>
              <a:gd name="connsiteY22" fmla="*/ 371890 h 4384551"/>
              <a:gd name="connsiteX23" fmla="*/ 6011902 w 8042224"/>
              <a:gd name="connsiteY23" fmla="*/ 261136 h 4384551"/>
              <a:gd name="connsiteX24" fmla="*/ 5901148 w 8042224"/>
              <a:gd name="connsiteY24" fmla="*/ 150382 h 4384551"/>
              <a:gd name="connsiteX25" fmla="*/ 5539374 w 8042224"/>
              <a:gd name="connsiteY25" fmla="*/ 150382 h 4384551"/>
              <a:gd name="connsiteX26" fmla="*/ 5428620 w 8042224"/>
              <a:gd name="connsiteY26" fmla="*/ 261136 h 4384551"/>
              <a:gd name="connsiteX27" fmla="*/ 5539374 w 8042224"/>
              <a:gd name="connsiteY27" fmla="*/ 371890 h 4384551"/>
              <a:gd name="connsiteX28" fmla="*/ 5650128 w 8042224"/>
              <a:gd name="connsiteY28" fmla="*/ 261136 h 4384551"/>
              <a:gd name="connsiteX29" fmla="*/ 5539374 w 8042224"/>
              <a:gd name="connsiteY29" fmla="*/ 150382 h 4384551"/>
              <a:gd name="connsiteX30" fmla="*/ 5139997 w 8042224"/>
              <a:gd name="connsiteY30" fmla="*/ 150382 h 4384551"/>
              <a:gd name="connsiteX31" fmla="*/ 5029243 w 8042224"/>
              <a:gd name="connsiteY31" fmla="*/ 261136 h 4384551"/>
              <a:gd name="connsiteX32" fmla="*/ 5139997 w 8042224"/>
              <a:gd name="connsiteY32" fmla="*/ 371890 h 4384551"/>
              <a:gd name="connsiteX33" fmla="*/ 5250751 w 8042224"/>
              <a:gd name="connsiteY33" fmla="*/ 261136 h 4384551"/>
              <a:gd name="connsiteX34" fmla="*/ 5139997 w 8042224"/>
              <a:gd name="connsiteY34" fmla="*/ 150382 h 4384551"/>
              <a:gd name="connsiteX35" fmla="*/ 4778223 w 8042224"/>
              <a:gd name="connsiteY35" fmla="*/ 150382 h 4384551"/>
              <a:gd name="connsiteX36" fmla="*/ 4667469 w 8042224"/>
              <a:gd name="connsiteY36" fmla="*/ 261136 h 4384551"/>
              <a:gd name="connsiteX37" fmla="*/ 4778223 w 8042224"/>
              <a:gd name="connsiteY37" fmla="*/ 371890 h 4384551"/>
              <a:gd name="connsiteX38" fmla="*/ 4888977 w 8042224"/>
              <a:gd name="connsiteY38" fmla="*/ 261136 h 4384551"/>
              <a:gd name="connsiteX39" fmla="*/ 4778223 w 8042224"/>
              <a:gd name="connsiteY39" fmla="*/ 150382 h 4384551"/>
              <a:gd name="connsiteX40" fmla="*/ 2916256 w 8042224"/>
              <a:gd name="connsiteY40" fmla="*/ 147187 h 4384551"/>
              <a:gd name="connsiteX41" fmla="*/ 2805502 w 8042224"/>
              <a:gd name="connsiteY41" fmla="*/ 257941 h 4384551"/>
              <a:gd name="connsiteX42" fmla="*/ 2916256 w 8042224"/>
              <a:gd name="connsiteY42" fmla="*/ 368696 h 4384551"/>
              <a:gd name="connsiteX43" fmla="*/ 3027010 w 8042224"/>
              <a:gd name="connsiteY43" fmla="*/ 257941 h 4384551"/>
              <a:gd name="connsiteX44" fmla="*/ 2916256 w 8042224"/>
              <a:gd name="connsiteY44" fmla="*/ 147187 h 4384551"/>
              <a:gd name="connsiteX45" fmla="*/ 2554482 w 8042224"/>
              <a:gd name="connsiteY45" fmla="*/ 147187 h 4384551"/>
              <a:gd name="connsiteX46" fmla="*/ 2443728 w 8042224"/>
              <a:gd name="connsiteY46" fmla="*/ 257941 h 4384551"/>
              <a:gd name="connsiteX47" fmla="*/ 2554482 w 8042224"/>
              <a:gd name="connsiteY47" fmla="*/ 368696 h 4384551"/>
              <a:gd name="connsiteX48" fmla="*/ 2665236 w 8042224"/>
              <a:gd name="connsiteY48" fmla="*/ 257941 h 4384551"/>
              <a:gd name="connsiteX49" fmla="*/ 2554482 w 8042224"/>
              <a:gd name="connsiteY49" fmla="*/ 147187 h 4384551"/>
              <a:gd name="connsiteX50" fmla="*/ 2155105 w 8042224"/>
              <a:gd name="connsiteY50" fmla="*/ 147187 h 4384551"/>
              <a:gd name="connsiteX51" fmla="*/ 2044351 w 8042224"/>
              <a:gd name="connsiteY51" fmla="*/ 257941 h 4384551"/>
              <a:gd name="connsiteX52" fmla="*/ 2155105 w 8042224"/>
              <a:gd name="connsiteY52" fmla="*/ 368696 h 4384551"/>
              <a:gd name="connsiteX53" fmla="*/ 2265859 w 8042224"/>
              <a:gd name="connsiteY53" fmla="*/ 257941 h 4384551"/>
              <a:gd name="connsiteX54" fmla="*/ 2155105 w 8042224"/>
              <a:gd name="connsiteY54" fmla="*/ 147187 h 4384551"/>
              <a:gd name="connsiteX55" fmla="*/ 1793331 w 8042224"/>
              <a:gd name="connsiteY55" fmla="*/ 147187 h 4384551"/>
              <a:gd name="connsiteX56" fmla="*/ 1682577 w 8042224"/>
              <a:gd name="connsiteY56" fmla="*/ 257941 h 4384551"/>
              <a:gd name="connsiteX57" fmla="*/ 1793331 w 8042224"/>
              <a:gd name="connsiteY57" fmla="*/ 368696 h 4384551"/>
              <a:gd name="connsiteX58" fmla="*/ 1904087 w 8042224"/>
              <a:gd name="connsiteY58" fmla="*/ 257941 h 4384551"/>
              <a:gd name="connsiteX59" fmla="*/ 1793331 w 8042224"/>
              <a:gd name="connsiteY59" fmla="*/ 147187 h 4384551"/>
              <a:gd name="connsiteX60" fmla="*/ 1419045 w 8042224"/>
              <a:gd name="connsiteY60" fmla="*/ 147187 h 4384551"/>
              <a:gd name="connsiteX61" fmla="*/ 1308291 w 8042224"/>
              <a:gd name="connsiteY61" fmla="*/ 257941 h 4384551"/>
              <a:gd name="connsiteX62" fmla="*/ 1419045 w 8042224"/>
              <a:gd name="connsiteY62" fmla="*/ 368696 h 4384551"/>
              <a:gd name="connsiteX63" fmla="*/ 1529799 w 8042224"/>
              <a:gd name="connsiteY63" fmla="*/ 257941 h 4384551"/>
              <a:gd name="connsiteX64" fmla="*/ 1419045 w 8042224"/>
              <a:gd name="connsiteY64" fmla="*/ 147187 h 4384551"/>
              <a:gd name="connsiteX65" fmla="*/ 1057273 w 8042224"/>
              <a:gd name="connsiteY65" fmla="*/ 147187 h 4384551"/>
              <a:gd name="connsiteX66" fmla="*/ 946517 w 8042224"/>
              <a:gd name="connsiteY66" fmla="*/ 257941 h 4384551"/>
              <a:gd name="connsiteX67" fmla="*/ 1057273 w 8042224"/>
              <a:gd name="connsiteY67" fmla="*/ 368696 h 4384551"/>
              <a:gd name="connsiteX68" fmla="*/ 1168026 w 8042224"/>
              <a:gd name="connsiteY68" fmla="*/ 257941 h 4384551"/>
              <a:gd name="connsiteX69" fmla="*/ 1057273 w 8042224"/>
              <a:gd name="connsiteY69" fmla="*/ 147187 h 4384551"/>
              <a:gd name="connsiteX70" fmla="*/ 657894 w 8042224"/>
              <a:gd name="connsiteY70" fmla="*/ 147187 h 4384551"/>
              <a:gd name="connsiteX71" fmla="*/ 547140 w 8042224"/>
              <a:gd name="connsiteY71" fmla="*/ 257941 h 4384551"/>
              <a:gd name="connsiteX72" fmla="*/ 657894 w 8042224"/>
              <a:gd name="connsiteY72" fmla="*/ 368696 h 4384551"/>
              <a:gd name="connsiteX73" fmla="*/ 768648 w 8042224"/>
              <a:gd name="connsiteY73" fmla="*/ 257941 h 4384551"/>
              <a:gd name="connsiteX74" fmla="*/ 657894 w 8042224"/>
              <a:gd name="connsiteY74" fmla="*/ 147187 h 4384551"/>
              <a:gd name="connsiteX75" fmla="*/ 296120 w 8042224"/>
              <a:gd name="connsiteY75" fmla="*/ 147187 h 4384551"/>
              <a:gd name="connsiteX76" fmla="*/ 185366 w 8042224"/>
              <a:gd name="connsiteY76" fmla="*/ 257941 h 4384551"/>
              <a:gd name="connsiteX77" fmla="*/ 296120 w 8042224"/>
              <a:gd name="connsiteY77" fmla="*/ 368696 h 4384551"/>
              <a:gd name="connsiteX78" fmla="*/ 406874 w 8042224"/>
              <a:gd name="connsiteY78" fmla="*/ 257941 h 4384551"/>
              <a:gd name="connsiteX79" fmla="*/ 296120 w 8042224"/>
              <a:gd name="connsiteY79" fmla="*/ 147187 h 4384551"/>
              <a:gd name="connsiteX80" fmla="*/ 7749623 w 8042224"/>
              <a:gd name="connsiteY80" fmla="*/ 146800 h 4384551"/>
              <a:gd name="connsiteX81" fmla="*/ 7638869 w 8042224"/>
              <a:gd name="connsiteY81" fmla="*/ 257554 h 4384551"/>
              <a:gd name="connsiteX82" fmla="*/ 7749623 w 8042224"/>
              <a:gd name="connsiteY82" fmla="*/ 368308 h 4384551"/>
              <a:gd name="connsiteX83" fmla="*/ 7860377 w 8042224"/>
              <a:gd name="connsiteY83" fmla="*/ 257554 h 4384551"/>
              <a:gd name="connsiteX84" fmla="*/ 7749623 w 8042224"/>
              <a:gd name="connsiteY84" fmla="*/ 146800 h 4384551"/>
              <a:gd name="connsiteX85" fmla="*/ 4390445 w 8042224"/>
              <a:gd name="connsiteY85" fmla="*/ 143605 h 4384551"/>
              <a:gd name="connsiteX86" fmla="*/ 4279691 w 8042224"/>
              <a:gd name="connsiteY86" fmla="*/ 254360 h 4384551"/>
              <a:gd name="connsiteX87" fmla="*/ 4390445 w 8042224"/>
              <a:gd name="connsiteY87" fmla="*/ 365113 h 4384551"/>
              <a:gd name="connsiteX88" fmla="*/ 4501199 w 8042224"/>
              <a:gd name="connsiteY88" fmla="*/ 254360 h 4384551"/>
              <a:gd name="connsiteX89" fmla="*/ 4390445 w 8042224"/>
              <a:gd name="connsiteY89" fmla="*/ 143605 h 4384551"/>
              <a:gd name="connsiteX90" fmla="*/ 4028671 w 8042224"/>
              <a:gd name="connsiteY90" fmla="*/ 143605 h 4384551"/>
              <a:gd name="connsiteX91" fmla="*/ 3917917 w 8042224"/>
              <a:gd name="connsiteY91" fmla="*/ 254360 h 4384551"/>
              <a:gd name="connsiteX92" fmla="*/ 4028671 w 8042224"/>
              <a:gd name="connsiteY92" fmla="*/ 365113 h 4384551"/>
              <a:gd name="connsiteX93" fmla="*/ 4139425 w 8042224"/>
              <a:gd name="connsiteY93" fmla="*/ 254360 h 4384551"/>
              <a:gd name="connsiteX94" fmla="*/ 4028671 w 8042224"/>
              <a:gd name="connsiteY94" fmla="*/ 143605 h 4384551"/>
              <a:gd name="connsiteX95" fmla="*/ 3629294 w 8042224"/>
              <a:gd name="connsiteY95" fmla="*/ 143605 h 4384551"/>
              <a:gd name="connsiteX96" fmla="*/ 3518540 w 8042224"/>
              <a:gd name="connsiteY96" fmla="*/ 254360 h 4384551"/>
              <a:gd name="connsiteX97" fmla="*/ 3629294 w 8042224"/>
              <a:gd name="connsiteY97" fmla="*/ 365113 h 4384551"/>
              <a:gd name="connsiteX98" fmla="*/ 3740048 w 8042224"/>
              <a:gd name="connsiteY98" fmla="*/ 254360 h 4384551"/>
              <a:gd name="connsiteX99" fmla="*/ 3629294 w 8042224"/>
              <a:gd name="connsiteY99" fmla="*/ 143605 h 4384551"/>
              <a:gd name="connsiteX100" fmla="*/ 3267520 w 8042224"/>
              <a:gd name="connsiteY100" fmla="*/ 143605 h 4384551"/>
              <a:gd name="connsiteX101" fmla="*/ 3156766 w 8042224"/>
              <a:gd name="connsiteY101" fmla="*/ 254360 h 4384551"/>
              <a:gd name="connsiteX102" fmla="*/ 3267520 w 8042224"/>
              <a:gd name="connsiteY102" fmla="*/ 365113 h 4384551"/>
              <a:gd name="connsiteX103" fmla="*/ 3378274 w 8042224"/>
              <a:gd name="connsiteY103" fmla="*/ 254360 h 4384551"/>
              <a:gd name="connsiteX104" fmla="*/ 3267520 w 8042224"/>
              <a:gd name="connsiteY104" fmla="*/ 143605 h 4384551"/>
              <a:gd name="connsiteX105" fmla="*/ 222691 w 8042224"/>
              <a:gd name="connsiteY105" fmla="*/ 0 h 4384551"/>
              <a:gd name="connsiteX106" fmla="*/ 7819533 w 8042224"/>
              <a:gd name="connsiteY106" fmla="*/ 0 h 4384551"/>
              <a:gd name="connsiteX107" fmla="*/ 8042224 w 8042224"/>
              <a:gd name="connsiteY107" fmla="*/ 222691 h 4384551"/>
              <a:gd name="connsiteX108" fmla="*/ 8042224 w 8042224"/>
              <a:gd name="connsiteY108" fmla="*/ 4161860 h 4384551"/>
              <a:gd name="connsiteX109" fmla="*/ 7819533 w 8042224"/>
              <a:gd name="connsiteY109" fmla="*/ 4384551 h 4384551"/>
              <a:gd name="connsiteX110" fmla="*/ 222691 w 8042224"/>
              <a:gd name="connsiteY110" fmla="*/ 4384551 h 4384551"/>
              <a:gd name="connsiteX111" fmla="*/ 0 w 8042224"/>
              <a:gd name="connsiteY111" fmla="*/ 4161860 h 4384551"/>
              <a:gd name="connsiteX112" fmla="*/ 0 w 8042224"/>
              <a:gd name="connsiteY112" fmla="*/ 222691 h 4384551"/>
              <a:gd name="connsiteX113" fmla="*/ 222691 w 8042224"/>
              <a:gd name="connsiteY113" fmla="*/ 0 h 43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8042224" h="4384551">
                <a:moveTo>
                  <a:pt x="7398359" y="150382"/>
                </a:moveTo>
                <a:cubicBezTo>
                  <a:pt x="7337191" y="150382"/>
                  <a:pt x="7287605" y="199968"/>
                  <a:pt x="7287605" y="261136"/>
                </a:cubicBezTo>
                <a:cubicBezTo>
                  <a:pt x="7287605" y="322304"/>
                  <a:pt x="7337191" y="371890"/>
                  <a:pt x="7398359" y="371890"/>
                </a:cubicBezTo>
                <a:cubicBezTo>
                  <a:pt x="7459527" y="371890"/>
                  <a:pt x="7509113" y="322304"/>
                  <a:pt x="7509113" y="261136"/>
                </a:cubicBezTo>
                <a:cubicBezTo>
                  <a:pt x="7509113" y="199968"/>
                  <a:pt x="7459527" y="150382"/>
                  <a:pt x="7398359" y="150382"/>
                </a:cubicBezTo>
                <a:close/>
                <a:moveTo>
                  <a:pt x="7036585" y="150382"/>
                </a:moveTo>
                <a:cubicBezTo>
                  <a:pt x="6975417" y="150382"/>
                  <a:pt x="6925831" y="199968"/>
                  <a:pt x="6925831" y="261136"/>
                </a:cubicBezTo>
                <a:cubicBezTo>
                  <a:pt x="6925831" y="322304"/>
                  <a:pt x="6975417" y="371890"/>
                  <a:pt x="7036585" y="371890"/>
                </a:cubicBezTo>
                <a:cubicBezTo>
                  <a:pt x="7097753" y="371890"/>
                  <a:pt x="7147339" y="322304"/>
                  <a:pt x="7147339" y="261136"/>
                </a:cubicBezTo>
                <a:cubicBezTo>
                  <a:pt x="7147339" y="199968"/>
                  <a:pt x="7097753" y="150382"/>
                  <a:pt x="7036585" y="150382"/>
                </a:cubicBezTo>
                <a:close/>
                <a:moveTo>
                  <a:pt x="6637208" y="150382"/>
                </a:moveTo>
                <a:cubicBezTo>
                  <a:pt x="6576040" y="150382"/>
                  <a:pt x="6526454" y="199968"/>
                  <a:pt x="6526454" y="261136"/>
                </a:cubicBezTo>
                <a:cubicBezTo>
                  <a:pt x="6526454" y="322304"/>
                  <a:pt x="6576040" y="371890"/>
                  <a:pt x="6637208" y="371890"/>
                </a:cubicBezTo>
                <a:cubicBezTo>
                  <a:pt x="6698376" y="371890"/>
                  <a:pt x="6747962" y="322304"/>
                  <a:pt x="6747962" y="261136"/>
                </a:cubicBezTo>
                <a:cubicBezTo>
                  <a:pt x="6747962" y="199968"/>
                  <a:pt x="6698376" y="150382"/>
                  <a:pt x="6637208" y="150382"/>
                </a:cubicBezTo>
                <a:close/>
                <a:moveTo>
                  <a:pt x="6275434" y="150382"/>
                </a:moveTo>
                <a:cubicBezTo>
                  <a:pt x="6214266" y="150382"/>
                  <a:pt x="6164680" y="199968"/>
                  <a:pt x="6164680" y="261136"/>
                </a:cubicBezTo>
                <a:cubicBezTo>
                  <a:pt x="6164680" y="322304"/>
                  <a:pt x="6214266" y="371890"/>
                  <a:pt x="6275434" y="371890"/>
                </a:cubicBezTo>
                <a:cubicBezTo>
                  <a:pt x="6336602" y="371890"/>
                  <a:pt x="6386188" y="322304"/>
                  <a:pt x="6386188" y="261136"/>
                </a:cubicBezTo>
                <a:cubicBezTo>
                  <a:pt x="6386188" y="199968"/>
                  <a:pt x="6336602" y="150382"/>
                  <a:pt x="6275434" y="150382"/>
                </a:cubicBezTo>
                <a:close/>
                <a:moveTo>
                  <a:pt x="5901148" y="150382"/>
                </a:moveTo>
                <a:cubicBezTo>
                  <a:pt x="5839980" y="150382"/>
                  <a:pt x="5790394" y="199968"/>
                  <a:pt x="5790394" y="261136"/>
                </a:cubicBezTo>
                <a:cubicBezTo>
                  <a:pt x="5790394" y="322304"/>
                  <a:pt x="5839980" y="371890"/>
                  <a:pt x="5901148" y="371890"/>
                </a:cubicBezTo>
                <a:cubicBezTo>
                  <a:pt x="5962316" y="371890"/>
                  <a:pt x="6011902" y="322304"/>
                  <a:pt x="6011902" y="261136"/>
                </a:cubicBezTo>
                <a:cubicBezTo>
                  <a:pt x="6011902" y="199968"/>
                  <a:pt x="5962316" y="150382"/>
                  <a:pt x="5901148" y="150382"/>
                </a:cubicBezTo>
                <a:close/>
                <a:moveTo>
                  <a:pt x="5539374" y="150382"/>
                </a:moveTo>
                <a:cubicBezTo>
                  <a:pt x="5478206" y="150382"/>
                  <a:pt x="5428620" y="199968"/>
                  <a:pt x="5428620" y="261136"/>
                </a:cubicBezTo>
                <a:cubicBezTo>
                  <a:pt x="5428620" y="322304"/>
                  <a:pt x="5478206" y="371890"/>
                  <a:pt x="5539374" y="371890"/>
                </a:cubicBezTo>
                <a:cubicBezTo>
                  <a:pt x="5600542" y="371890"/>
                  <a:pt x="5650128" y="322304"/>
                  <a:pt x="5650128" y="261136"/>
                </a:cubicBezTo>
                <a:cubicBezTo>
                  <a:pt x="5650128" y="199968"/>
                  <a:pt x="5600542" y="150382"/>
                  <a:pt x="5539374" y="150382"/>
                </a:cubicBezTo>
                <a:close/>
                <a:moveTo>
                  <a:pt x="5139997" y="150382"/>
                </a:moveTo>
                <a:cubicBezTo>
                  <a:pt x="5078829" y="150382"/>
                  <a:pt x="5029243" y="199968"/>
                  <a:pt x="5029243" y="261136"/>
                </a:cubicBezTo>
                <a:cubicBezTo>
                  <a:pt x="5029243" y="322304"/>
                  <a:pt x="5078829" y="371890"/>
                  <a:pt x="5139997" y="371890"/>
                </a:cubicBezTo>
                <a:cubicBezTo>
                  <a:pt x="5201165" y="371890"/>
                  <a:pt x="5250751" y="322304"/>
                  <a:pt x="5250751" y="261136"/>
                </a:cubicBezTo>
                <a:cubicBezTo>
                  <a:pt x="5250751" y="199968"/>
                  <a:pt x="5201165" y="150382"/>
                  <a:pt x="5139997" y="150382"/>
                </a:cubicBezTo>
                <a:close/>
                <a:moveTo>
                  <a:pt x="4778223" y="150382"/>
                </a:moveTo>
                <a:cubicBezTo>
                  <a:pt x="4717055" y="150382"/>
                  <a:pt x="4667469" y="199968"/>
                  <a:pt x="4667469" y="261136"/>
                </a:cubicBezTo>
                <a:cubicBezTo>
                  <a:pt x="4667469" y="322304"/>
                  <a:pt x="4717055" y="371890"/>
                  <a:pt x="4778223" y="371890"/>
                </a:cubicBezTo>
                <a:cubicBezTo>
                  <a:pt x="4839391" y="371890"/>
                  <a:pt x="4888977" y="322304"/>
                  <a:pt x="4888977" y="261136"/>
                </a:cubicBezTo>
                <a:cubicBezTo>
                  <a:pt x="4888977" y="199968"/>
                  <a:pt x="4839391" y="150382"/>
                  <a:pt x="4778223" y="150382"/>
                </a:cubicBezTo>
                <a:close/>
                <a:moveTo>
                  <a:pt x="2916256" y="147187"/>
                </a:moveTo>
                <a:cubicBezTo>
                  <a:pt x="2855088" y="147187"/>
                  <a:pt x="2805502" y="196773"/>
                  <a:pt x="2805502" y="257941"/>
                </a:cubicBezTo>
                <a:cubicBezTo>
                  <a:pt x="2805502" y="319109"/>
                  <a:pt x="2855088" y="368696"/>
                  <a:pt x="2916256" y="368696"/>
                </a:cubicBezTo>
                <a:cubicBezTo>
                  <a:pt x="2977424" y="368696"/>
                  <a:pt x="3027010" y="319109"/>
                  <a:pt x="3027010" y="257941"/>
                </a:cubicBezTo>
                <a:cubicBezTo>
                  <a:pt x="3027010" y="196773"/>
                  <a:pt x="2977424" y="147187"/>
                  <a:pt x="2916256" y="147187"/>
                </a:cubicBezTo>
                <a:close/>
                <a:moveTo>
                  <a:pt x="2554482" y="147187"/>
                </a:moveTo>
                <a:cubicBezTo>
                  <a:pt x="2493314" y="147187"/>
                  <a:pt x="2443728" y="196773"/>
                  <a:pt x="2443728" y="257941"/>
                </a:cubicBezTo>
                <a:cubicBezTo>
                  <a:pt x="2443728" y="319109"/>
                  <a:pt x="2493314" y="368696"/>
                  <a:pt x="2554482" y="368696"/>
                </a:cubicBezTo>
                <a:cubicBezTo>
                  <a:pt x="2615650" y="368696"/>
                  <a:pt x="2665236" y="319109"/>
                  <a:pt x="2665236" y="257941"/>
                </a:cubicBezTo>
                <a:cubicBezTo>
                  <a:pt x="2665236" y="196773"/>
                  <a:pt x="2615650" y="147187"/>
                  <a:pt x="2554482" y="147187"/>
                </a:cubicBezTo>
                <a:close/>
                <a:moveTo>
                  <a:pt x="2155105" y="147187"/>
                </a:moveTo>
                <a:cubicBezTo>
                  <a:pt x="2093937" y="147187"/>
                  <a:pt x="2044351" y="196773"/>
                  <a:pt x="2044351" y="257941"/>
                </a:cubicBezTo>
                <a:cubicBezTo>
                  <a:pt x="2044351" y="319109"/>
                  <a:pt x="2093937" y="368696"/>
                  <a:pt x="2155105" y="368696"/>
                </a:cubicBezTo>
                <a:cubicBezTo>
                  <a:pt x="2216273" y="368696"/>
                  <a:pt x="2265859" y="319109"/>
                  <a:pt x="2265859" y="257941"/>
                </a:cubicBezTo>
                <a:cubicBezTo>
                  <a:pt x="2265859" y="196773"/>
                  <a:pt x="2216273" y="147187"/>
                  <a:pt x="2155105" y="147187"/>
                </a:cubicBezTo>
                <a:close/>
                <a:moveTo>
                  <a:pt x="1793331" y="147187"/>
                </a:moveTo>
                <a:cubicBezTo>
                  <a:pt x="1732163" y="147187"/>
                  <a:pt x="1682577" y="196773"/>
                  <a:pt x="1682577" y="257941"/>
                </a:cubicBezTo>
                <a:cubicBezTo>
                  <a:pt x="1682577" y="319109"/>
                  <a:pt x="1732163" y="368696"/>
                  <a:pt x="1793331" y="368696"/>
                </a:cubicBezTo>
                <a:cubicBezTo>
                  <a:pt x="1854499" y="368696"/>
                  <a:pt x="1904087" y="319109"/>
                  <a:pt x="1904087" y="257941"/>
                </a:cubicBezTo>
                <a:cubicBezTo>
                  <a:pt x="1904087" y="196773"/>
                  <a:pt x="1854499" y="147187"/>
                  <a:pt x="1793331" y="147187"/>
                </a:cubicBezTo>
                <a:close/>
                <a:moveTo>
                  <a:pt x="1419045" y="147187"/>
                </a:moveTo>
                <a:cubicBezTo>
                  <a:pt x="1357877" y="147187"/>
                  <a:pt x="1308291" y="196773"/>
                  <a:pt x="1308291" y="257941"/>
                </a:cubicBezTo>
                <a:cubicBezTo>
                  <a:pt x="1308291" y="319109"/>
                  <a:pt x="1357877" y="368696"/>
                  <a:pt x="1419045" y="368696"/>
                </a:cubicBezTo>
                <a:cubicBezTo>
                  <a:pt x="1480214" y="368696"/>
                  <a:pt x="1529799" y="319109"/>
                  <a:pt x="1529799" y="257941"/>
                </a:cubicBezTo>
                <a:cubicBezTo>
                  <a:pt x="1529799" y="196773"/>
                  <a:pt x="1480214" y="147187"/>
                  <a:pt x="1419045" y="147187"/>
                </a:cubicBezTo>
                <a:close/>
                <a:moveTo>
                  <a:pt x="1057273" y="147187"/>
                </a:moveTo>
                <a:cubicBezTo>
                  <a:pt x="996103" y="147187"/>
                  <a:pt x="946517" y="196773"/>
                  <a:pt x="946517" y="257941"/>
                </a:cubicBezTo>
                <a:cubicBezTo>
                  <a:pt x="946517" y="319109"/>
                  <a:pt x="996103" y="368696"/>
                  <a:pt x="1057273" y="368696"/>
                </a:cubicBezTo>
                <a:cubicBezTo>
                  <a:pt x="1118439" y="368696"/>
                  <a:pt x="1168026" y="319109"/>
                  <a:pt x="1168026" y="257941"/>
                </a:cubicBezTo>
                <a:cubicBezTo>
                  <a:pt x="1168026" y="196773"/>
                  <a:pt x="1118439" y="147187"/>
                  <a:pt x="1057273" y="147187"/>
                </a:cubicBezTo>
                <a:close/>
                <a:moveTo>
                  <a:pt x="657894" y="147187"/>
                </a:moveTo>
                <a:cubicBezTo>
                  <a:pt x="596728" y="147187"/>
                  <a:pt x="547140" y="196773"/>
                  <a:pt x="547140" y="257941"/>
                </a:cubicBezTo>
                <a:cubicBezTo>
                  <a:pt x="547140" y="319109"/>
                  <a:pt x="596728" y="368696"/>
                  <a:pt x="657894" y="368696"/>
                </a:cubicBezTo>
                <a:cubicBezTo>
                  <a:pt x="719062" y="368696"/>
                  <a:pt x="768648" y="319109"/>
                  <a:pt x="768648" y="257941"/>
                </a:cubicBezTo>
                <a:cubicBezTo>
                  <a:pt x="768648" y="196773"/>
                  <a:pt x="719062" y="147187"/>
                  <a:pt x="657894" y="147187"/>
                </a:cubicBezTo>
                <a:close/>
                <a:moveTo>
                  <a:pt x="296120" y="147187"/>
                </a:moveTo>
                <a:cubicBezTo>
                  <a:pt x="234953" y="147187"/>
                  <a:pt x="185366" y="196773"/>
                  <a:pt x="185366" y="257941"/>
                </a:cubicBezTo>
                <a:cubicBezTo>
                  <a:pt x="185366" y="319109"/>
                  <a:pt x="234953" y="368696"/>
                  <a:pt x="296120" y="368696"/>
                </a:cubicBezTo>
                <a:cubicBezTo>
                  <a:pt x="357290" y="368696"/>
                  <a:pt x="406874" y="319109"/>
                  <a:pt x="406874" y="257941"/>
                </a:cubicBezTo>
                <a:cubicBezTo>
                  <a:pt x="406874" y="196773"/>
                  <a:pt x="357290" y="147187"/>
                  <a:pt x="296120" y="147187"/>
                </a:cubicBezTo>
                <a:close/>
                <a:moveTo>
                  <a:pt x="7749623" y="146800"/>
                </a:moveTo>
                <a:cubicBezTo>
                  <a:pt x="7688455" y="146800"/>
                  <a:pt x="7638869" y="196386"/>
                  <a:pt x="7638869" y="257554"/>
                </a:cubicBezTo>
                <a:cubicBezTo>
                  <a:pt x="7638869" y="318722"/>
                  <a:pt x="7688455" y="368308"/>
                  <a:pt x="7749623" y="368308"/>
                </a:cubicBezTo>
                <a:cubicBezTo>
                  <a:pt x="7810791" y="368308"/>
                  <a:pt x="7860377" y="318722"/>
                  <a:pt x="7860377" y="257554"/>
                </a:cubicBezTo>
                <a:cubicBezTo>
                  <a:pt x="7860377" y="196386"/>
                  <a:pt x="7810791" y="146800"/>
                  <a:pt x="7749623" y="146800"/>
                </a:cubicBezTo>
                <a:close/>
                <a:moveTo>
                  <a:pt x="4390445" y="143605"/>
                </a:moveTo>
                <a:cubicBezTo>
                  <a:pt x="4329277" y="143605"/>
                  <a:pt x="4279691" y="193191"/>
                  <a:pt x="4279691" y="254360"/>
                </a:cubicBezTo>
                <a:cubicBezTo>
                  <a:pt x="4279691" y="315527"/>
                  <a:pt x="4329277" y="365113"/>
                  <a:pt x="4390445" y="365113"/>
                </a:cubicBezTo>
                <a:cubicBezTo>
                  <a:pt x="4451613" y="365113"/>
                  <a:pt x="4501199" y="315527"/>
                  <a:pt x="4501199" y="254360"/>
                </a:cubicBezTo>
                <a:cubicBezTo>
                  <a:pt x="4501199" y="193191"/>
                  <a:pt x="4451613" y="143605"/>
                  <a:pt x="4390445" y="143605"/>
                </a:cubicBezTo>
                <a:close/>
                <a:moveTo>
                  <a:pt x="4028671" y="143605"/>
                </a:moveTo>
                <a:cubicBezTo>
                  <a:pt x="3967503" y="143605"/>
                  <a:pt x="3917917" y="193191"/>
                  <a:pt x="3917917" y="254360"/>
                </a:cubicBezTo>
                <a:cubicBezTo>
                  <a:pt x="3917917" y="315527"/>
                  <a:pt x="3967503" y="365113"/>
                  <a:pt x="4028671" y="365113"/>
                </a:cubicBezTo>
                <a:cubicBezTo>
                  <a:pt x="4089839" y="365113"/>
                  <a:pt x="4139425" y="315527"/>
                  <a:pt x="4139425" y="254360"/>
                </a:cubicBezTo>
                <a:cubicBezTo>
                  <a:pt x="4139425" y="193191"/>
                  <a:pt x="4089839" y="143605"/>
                  <a:pt x="4028671" y="143605"/>
                </a:cubicBezTo>
                <a:close/>
                <a:moveTo>
                  <a:pt x="3629294" y="143605"/>
                </a:moveTo>
                <a:cubicBezTo>
                  <a:pt x="3568126" y="143605"/>
                  <a:pt x="3518540" y="193191"/>
                  <a:pt x="3518540" y="254360"/>
                </a:cubicBezTo>
                <a:cubicBezTo>
                  <a:pt x="3518540" y="315527"/>
                  <a:pt x="3568126" y="365113"/>
                  <a:pt x="3629294" y="365113"/>
                </a:cubicBezTo>
                <a:cubicBezTo>
                  <a:pt x="3690462" y="365113"/>
                  <a:pt x="3740048" y="315527"/>
                  <a:pt x="3740048" y="254360"/>
                </a:cubicBezTo>
                <a:cubicBezTo>
                  <a:pt x="3740048" y="193191"/>
                  <a:pt x="3690462" y="143605"/>
                  <a:pt x="3629294" y="143605"/>
                </a:cubicBezTo>
                <a:close/>
                <a:moveTo>
                  <a:pt x="3267520" y="143605"/>
                </a:moveTo>
                <a:cubicBezTo>
                  <a:pt x="3206352" y="143605"/>
                  <a:pt x="3156766" y="193191"/>
                  <a:pt x="3156766" y="254360"/>
                </a:cubicBezTo>
                <a:cubicBezTo>
                  <a:pt x="3156766" y="315527"/>
                  <a:pt x="3206352" y="365113"/>
                  <a:pt x="3267520" y="365113"/>
                </a:cubicBezTo>
                <a:cubicBezTo>
                  <a:pt x="3328688" y="365113"/>
                  <a:pt x="3378274" y="315527"/>
                  <a:pt x="3378274" y="254360"/>
                </a:cubicBezTo>
                <a:cubicBezTo>
                  <a:pt x="3378274" y="193191"/>
                  <a:pt x="3328688" y="143605"/>
                  <a:pt x="3267520" y="143605"/>
                </a:cubicBezTo>
                <a:close/>
                <a:moveTo>
                  <a:pt x="222691" y="0"/>
                </a:moveTo>
                <a:lnTo>
                  <a:pt x="7819533" y="0"/>
                </a:lnTo>
                <a:cubicBezTo>
                  <a:pt x="7942522" y="0"/>
                  <a:pt x="8042224" y="99702"/>
                  <a:pt x="8042224" y="222691"/>
                </a:cubicBezTo>
                <a:lnTo>
                  <a:pt x="8042224" y="4161860"/>
                </a:lnTo>
                <a:cubicBezTo>
                  <a:pt x="8042224" y="4284849"/>
                  <a:pt x="7942522" y="4384551"/>
                  <a:pt x="7819533" y="4384551"/>
                </a:cubicBezTo>
                <a:lnTo>
                  <a:pt x="222691" y="4384551"/>
                </a:lnTo>
                <a:cubicBezTo>
                  <a:pt x="99702" y="4384551"/>
                  <a:pt x="0" y="4284849"/>
                  <a:pt x="0" y="4161860"/>
                </a:cubicBezTo>
                <a:lnTo>
                  <a:pt x="0" y="222691"/>
                </a:lnTo>
                <a:cubicBezTo>
                  <a:pt x="0" y="99702"/>
                  <a:pt x="99702" y="0"/>
                  <a:pt x="22269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accent2">
                  <a:lumMod val="50000"/>
                </a:schemeClr>
              </a:solidFill>
              <a:latin typeface="Copperplate Gothic Bold" pitchFamily="34" charset="0"/>
            </a:endParaRPr>
          </a:p>
        </p:txBody>
      </p:sp>
      <p:pic>
        <p:nvPicPr>
          <p:cNvPr id="295" name="Picture 294" descr="C:\Users\Admin\Documents\Screenshot_2023-11-26-20-57-39-3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583">
            <a:off x="6691183" y="1034267"/>
            <a:ext cx="4730750" cy="275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1451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2" dur="3250" fill="hold"/>
                                            <p:tgtEl>
                                              <p:spTgt spid="35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3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6" dur="4450" fill="hold"/>
                                            <p:tgtEl>
                                              <p:spTgt spid="35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8" dur="3450" fill="hold"/>
                                            <p:tgtEl>
                                              <p:spTgt spid="35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0" dur="4150" fill="hold"/>
                                            <p:tgtEl>
                                              <p:spTgt spid="35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2" dur="3450" fill="hold"/>
                                            <p:tgtEl>
                                              <p:spTgt spid="4426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75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750"/>
                                            <p:tgtEl>
                                              <p:spTgt spid="4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45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442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44194" grpId="0"/>
          <p:bldP spid="277" grpId="0" animBg="1"/>
          <p:bldP spid="2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2" dur="3250" fill="hold"/>
                                            <p:tgtEl>
                                              <p:spTgt spid="35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3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6" dur="4450" fill="hold"/>
                                            <p:tgtEl>
                                              <p:spTgt spid="35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8" dur="3450" fill="hold"/>
                                            <p:tgtEl>
                                              <p:spTgt spid="35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0" dur="4150" fill="hold"/>
                                            <p:tgtEl>
                                              <p:spTgt spid="35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2" dur="3450" fill="hold"/>
                                            <p:tgtEl>
                                              <p:spTgt spid="4426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75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750"/>
                                            <p:tgtEl>
                                              <p:spTgt spid="4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45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442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44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44194" grpId="0"/>
          <p:bldP spid="277" grpId="0" animBg="1"/>
          <p:bldP spid="27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TextBox 6705">
            <a:extLst>
              <a:ext uri="{FF2B5EF4-FFF2-40B4-BE49-F238E27FC236}">
                <a16:creationId xmlns:a16="http://schemas.microsoft.com/office/drawing/2014/main" id="{9F40CDE6-FAC1-4EE9-89C2-4FF18508E449}"/>
              </a:ext>
            </a:extLst>
          </p:cNvPr>
          <p:cNvSpPr txBox="1"/>
          <p:nvPr/>
        </p:nvSpPr>
        <p:spPr>
          <a:xfrm>
            <a:off x="-376064" y="33712"/>
            <a:ext cx="6326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800" spc="3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defRPr>
            </a:lvl1pPr>
          </a:lstStyle>
          <a:p>
            <a:pPr algn="ctr"/>
            <a:r>
              <a:rPr lang="en-US" sz="2400" u="sng" dirty="0"/>
              <a:t>Tabel1</a:t>
            </a:r>
          </a:p>
          <a:p>
            <a:pPr algn="ctr"/>
            <a:r>
              <a:rPr lang="en-US" sz="2400" dirty="0" err="1"/>
              <a:t>Bobot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kuesioner</a:t>
            </a:r>
            <a:r>
              <a:rPr lang="en-US" sz="2400" dirty="0"/>
              <a:t> user </a:t>
            </a:r>
            <a:r>
              <a:rPr lang="en-US" sz="2400" dirty="0" err="1"/>
              <a:t>acceptane</a:t>
            </a:r>
            <a:r>
              <a:rPr lang="en-US" sz="2400" dirty="0"/>
              <a:t> testing </a:t>
            </a:r>
            <a:endParaRPr lang="th-TH" sz="2400" dirty="0"/>
          </a:p>
        </p:txBody>
      </p:sp>
      <p:sp>
        <p:nvSpPr>
          <p:cNvPr id="19717" name="Graphic 19325">
            <a:extLst>
              <a:ext uri="{FF2B5EF4-FFF2-40B4-BE49-F238E27FC236}">
                <a16:creationId xmlns:a16="http://schemas.microsoft.com/office/drawing/2014/main" id="{741BD1A1-6A66-4530-B554-CE6ED96CFAF1}"/>
              </a:ext>
            </a:extLst>
          </p:cNvPr>
          <p:cNvSpPr/>
          <p:nvPr/>
        </p:nvSpPr>
        <p:spPr>
          <a:xfrm>
            <a:off x="7581338" y="264021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9719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176724" y="4252350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254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6290030" y="-84177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F40CDE6-FAC1-4EE9-89C2-4FF18508E449}"/>
              </a:ext>
            </a:extLst>
          </p:cNvPr>
          <p:cNvSpPr txBox="1"/>
          <p:nvPr/>
        </p:nvSpPr>
        <p:spPr>
          <a:xfrm>
            <a:off x="6140744" y="1293951"/>
            <a:ext cx="391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800" spc="3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defRPr>
            </a:lvl1pPr>
          </a:lstStyle>
          <a:p>
            <a:pPr algn="ctr"/>
            <a:r>
              <a:rPr lang="en-US" sz="2400" u="sng" dirty="0" err="1"/>
              <a:t>Tabel</a:t>
            </a:r>
            <a:r>
              <a:rPr lang="en-US" sz="2400" u="sng" dirty="0"/>
              <a:t> 2</a:t>
            </a:r>
          </a:p>
          <a:p>
            <a:pPr algn="ctr"/>
            <a:r>
              <a:rPr lang="en-US" sz="2400" dirty="0" err="1"/>
              <a:t>Pertanyaan</a:t>
            </a:r>
            <a:r>
              <a:rPr lang="en-US" sz="2400" dirty="0"/>
              <a:t> </a:t>
            </a:r>
            <a:r>
              <a:rPr lang="en-US" sz="2400" dirty="0" err="1"/>
              <a:t>kuesioner</a:t>
            </a:r>
            <a:endParaRPr lang="th-TH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89776"/>
              </p:ext>
            </p:extLst>
          </p:nvPr>
        </p:nvGraphicFramePr>
        <p:xfrm>
          <a:off x="1043558" y="1469856"/>
          <a:ext cx="3902953" cy="237225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727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Bobot Nilai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Keterangan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1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Tidak Benar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2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Kurang Benar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3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Mungkin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4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Benar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5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Benar Sekali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633987"/>
              </p:ext>
            </p:extLst>
          </p:nvPr>
        </p:nvGraphicFramePr>
        <p:xfrm>
          <a:off x="6014299" y="2334011"/>
          <a:ext cx="5862516" cy="426942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713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8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6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No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Pertanyaan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1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Tampilan Background Dalam Aplikasi Facebook Terlihat Menarik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2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Tampilan Video Dalam Aplikasi Facebook Terlihat Jelas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3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Dalam Aplikasi Facebook Akun Pengguna Terjamin Keamanannya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8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4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Pada Saat Login Di Aplikasi Facebook Pengguna Tidak Mengalami Kesulitan Dalam Pengisian Password Dan Username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5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Pada Saat Menjalankan Aplikasi Facebook Pengguna Tidak Mengalami Kesulitan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6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Pemakaian Data Seluler Tidak Terlalu Besar Saat Menjalankan Aplikasi Facebook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2877" marR="6287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2" descr="C:\Users\Admin\Downloads\pngtree-icon-of-a-thinking-person-png-image_470211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147" y="661416"/>
            <a:ext cx="2491853" cy="2096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7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6" grpId="0"/>
      <p:bldP spid="19717" grpId="0" animBg="1"/>
      <p:bldP spid="19719" grpId="0" animBg="1"/>
      <p:bldP spid="254" grpId="0" animBg="1"/>
      <p:bldP spid="3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TextBox 6705">
            <a:extLst>
              <a:ext uri="{FF2B5EF4-FFF2-40B4-BE49-F238E27FC236}">
                <a16:creationId xmlns:a16="http://schemas.microsoft.com/office/drawing/2014/main" id="{9F40CDE6-FAC1-4EE9-89C2-4FF18508E449}"/>
              </a:ext>
            </a:extLst>
          </p:cNvPr>
          <p:cNvSpPr txBox="1"/>
          <p:nvPr/>
        </p:nvSpPr>
        <p:spPr>
          <a:xfrm>
            <a:off x="1096394" y="-111647"/>
            <a:ext cx="4280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800" spc="3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defRPr>
            </a:lvl1pPr>
          </a:lstStyle>
          <a:p>
            <a:pPr algn="ctr"/>
            <a:r>
              <a:rPr lang="en-US" sz="2800" b="1" u="sng" dirty="0" err="1"/>
              <a:t>Tabel</a:t>
            </a:r>
            <a:r>
              <a:rPr lang="en-US" sz="2800" b="1" u="sng" dirty="0"/>
              <a:t> 3</a:t>
            </a:r>
          </a:p>
          <a:p>
            <a:pPr algn="ctr"/>
            <a:r>
              <a:rPr lang="en-US" sz="2800" b="1" dirty="0" err="1"/>
              <a:t>Hasil</a:t>
            </a:r>
            <a:r>
              <a:rPr lang="en-US" sz="2800" b="1" dirty="0"/>
              <a:t> </a:t>
            </a:r>
            <a:r>
              <a:rPr lang="en-US" sz="2800" b="1" dirty="0" err="1"/>
              <a:t>uat</a:t>
            </a:r>
            <a:r>
              <a:rPr lang="en-US" sz="2800" b="1" dirty="0"/>
              <a:t> </a:t>
            </a:r>
            <a:r>
              <a:rPr lang="en-US" sz="2800" b="1" dirty="0" err="1"/>
              <a:t>responden</a:t>
            </a:r>
            <a:endParaRPr lang="th-TH" sz="2800" b="1" dirty="0"/>
          </a:p>
        </p:txBody>
      </p:sp>
      <p:sp>
        <p:nvSpPr>
          <p:cNvPr id="19719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200577" y="145405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7" name="Rounded Rectangle 6"/>
          <p:cNvSpPr/>
          <p:nvPr/>
        </p:nvSpPr>
        <p:spPr>
          <a:xfrm>
            <a:off x="8799146" y="145405"/>
            <a:ext cx="3265712" cy="259805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99146" y="763135"/>
            <a:ext cx="3265712" cy="13625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Hasil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uat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responden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didapat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dari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: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nilai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 </a:t>
            </a:r>
            <a:r>
              <a:rPr lang="en-US" sz="1600" dirty="0" err="1">
                <a:latin typeface="Stencil" pitchFamily="82" charset="0"/>
                <a:ea typeface="Adobe Heiti Std R" pitchFamily="34" charset="-128"/>
              </a:rPr>
              <a:t>respon</a:t>
            </a:r>
            <a:r>
              <a:rPr lang="en-US" sz="1600" dirty="0">
                <a:latin typeface="Stencil" pitchFamily="82" charset="0"/>
                <a:ea typeface="Adobe Heiti Std R" pitchFamily="34" charset="-128"/>
              </a:rPr>
              <a:t>*JUMLAH BOBOT PENILAIAN </a:t>
            </a:r>
          </a:p>
        </p:txBody>
      </p:sp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5" y="975834"/>
            <a:ext cx="7636656" cy="602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urved Connector 2"/>
          <p:cNvCxnSpPr/>
          <p:nvPr/>
        </p:nvCxnSpPr>
        <p:spPr>
          <a:xfrm flipV="1">
            <a:off x="7001301" y="1444433"/>
            <a:ext cx="1797845" cy="1299029"/>
          </a:xfrm>
          <a:prstGeom prst="curvedConnector3">
            <a:avLst>
              <a:gd name="adj1" fmla="val 34059"/>
            </a:avLst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Admin\Downloads\bunga bung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3" t="2354" r="5823" b="-2354"/>
          <a:stretch/>
        </p:blipFill>
        <p:spPr bwMode="auto">
          <a:xfrm>
            <a:off x="9417620" y="2743462"/>
            <a:ext cx="4304041" cy="6006904"/>
          </a:xfrm>
          <a:prstGeom prst="rect">
            <a:avLst/>
          </a:prstGeom>
          <a:ln>
            <a:noFill/>
          </a:ln>
          <a:effectLst>
            <a:glow rad="1905000">
              <a:schemeClr val="accent1">
                <a:alpha val="0"/>
              </a:schemeClr>
            </a:glo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55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6" grpId="0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TextBox 6705">
            <a:extLst>
              <a:ext uri="{FF2B5EF4-FFF2-40B4-BE49-F238E27FC236}">
                <a16:creationId xmlns:a16="http://schemas.microsoft.com/office/drawing/2014/main" id="{9F40CDE6-FAC1-4EE9-89C2-4FF18508E449}"/>
              </a:ext>
            </a:extLst>
          </p:cNvPr>
          <p:cNvSpPr txBox="1"/>
          <p:nvPr/>
        </p:nvSpPr>
        <p:spPr>
          <a:xfrm>
            <a:off x="1662086" y="0"/>
            <a:ext cx="752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800" spc="3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defRPr>
            </a:lvl1pPr>
          </a:lstStyle>
          <a:p>
            <a:pPr algn="ctr"/>
            <a:r>
              <a:rPr lang="en-US" sz="2400" b="1" u="sng" dirty="0" err="1"/>
              <a:t>Tabel</a:t>
            </a:r>
            <a:r>
              <a:rPr lang="en-US" sz="2400" b="1" u="sng" dirty="0"/>
              <a:t> 5</a:t>
            </a:r>
          </a:p>
          <a:p>
            <a:pPr algn="ctr"/>
            <a:r>
              <a:rPr lang="en-US" sz="2400" b="1" dirty="0"/>
              <a:t>HASIL PRESENTASE PERTANYAAN UAT</a:t>
            </a:r>
            <a:endParaRPr lang="th-TH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245658" y="1274494"/>
                <a:ext cx="2478013" cy="2158335"/>
              </a:xfrm>
              <a:prstGeom prst="round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tencil" pitchFamily="82" charset="0"/>
                  </a:rPr>
                  <a:t>NILAI RATA-RATA=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1" i="1">
                          <a:latin typeface="Cambria Math"/>
                        </a:rPr>
                        <m:t>𝐉𝐮𝐦𝐥𝐚𝐡</m:t>
                      </m:r>
                      <m:r>
                        <a:rPr lang="id-ID" b="1">
                          <a:latin typeface="Cambria Math"/>
                        </a:rPr>
                        <m:t> </m:t>
                      </m:r>
                      <m:r>
                        <a:rPr lang="id-ID" b="1" i="1">
                          <a:latin typeface="Cambria Math"/>
                        </a:rPr>
                        <m:t>𝐁𝐨𝐛𝐨𝐭</m:t>
                      </m:r>
                      <m:r>
                        <a:rPr lang="id-ID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1" i="1">
                          <a:latin typeface="Cambria Math"/>
                        </a:rPr>
                        <m:t>𝐍𝐢𝐥𝐚𝐢</m:t>
                      </m:r>
                      <m:r>
                        <a:rPr lang="id-ID" b="1">
                          <a:latin typeface="Cambria Math"/>
                        </a:rPr>
                        <m:t> </m:t>
                      </m:r>
                      <m:r>
                        <a:rPr lang="id-ID" b="1" i="1">
                          <a:latin typeface="Cambria Math"/>
                        </a:rPr>
                        <m:t>𝐑𝐞𝐬𝐩𝐨𝐧𝐝𝐞𝐧</m:t>
                      </m:r>
                    </m:oMath>
                  </m:oMathPara>
                </a14:m>
                <a:endParaRPr lang="en-US" b="1" dirty="0">
                  <a:latin typeface="Stencil" pitchFamily="82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8" y="1274494"/>
                <a:ext cx="2478013" cy="2158335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ounded Rectangle 134"/>
              <p:cNvSpPr/>
              <p:nvPr/>
            </p:nvSpPr>
            <p:spPr>
              <a:xfrm>
                <a:off x="8648720" y="3281708"/>
                <a:ext cx="2929131" cy="1828800"/>
              </a:xfrm>
              <a:prstGeom prst="round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Stencil" pitchFamily="82" charset="0"/>
                  </a:rPr>
                  <a:t>Presentase 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b="1" i="1">
                          <a:latin typeface="Cambria Math"/>
                        </a:rPr>
                        <m:t>𝐍𝐢𝐥𝐚𝐢</m:t>
                      </m:r>
                      <m:r>
                        <a:rPr lang="id-ID" b="1">
                          <a:latin typeface="Cambria Math"/>
                        </a:rPr>
                        <m:t> </m:t>
                      </m:r>
                      <m:r>
                        <a:rPr lang="id-ID" b="1" i="0">
                          <a:latin typeface="Cambria Math"/>
                        </a:rPr>
                        <m:t>𝐑𝐚𝐭𝐚</m:t>
                      </m:r>
                      <m:r>
                        <a:rPr lang="id-ID" b="1" i="1">
                          <a:latin typeface="Cambria Math"/>
                        </a:rPr>
                        <m:t>−</m:t>
                      </m:r>
                      <m:r>
                        <a:rPr lang="id-ID" b="1" i="1">
                          <a:latin typeface="Cambria Math"/>
                        </a:rPr>
                        <m:t>𝐑𝐚𝐭𝐚</m:t>
                      </m:r>
                    </m:oMath>
                  </m:oMathPara>
                </a14:m>
                <a:endParaRPr lang="en-US" b="1" dirty="0">
                  <a:latin typeface="Stencil" pitchFamily="82" charset="0"/>
                </a:endParaRPr>
              </a:p>
              <a:p>
                <a14:m>
                  <m:oMath xmlns:m="http://schemas.openxmlformats.org/officeDocument/2006/math">
                    <m:r>
                      <a:rPr lang="id-ID" b="1" i="1">
                        <a:latin typeface="Cambria Math"/>
                      </a:rPr>
                      <m:t>𝐁𝐨𝐛𝐨𝐭</m:t>
                    </m:r>
                    <m:r>
                      <a:rPr lang="id-ID" b="1">
                        <a:latin typeface="Cambria Math"/>
                      </a:rPr>
                      <m:t> </m:t>
                    </m:r>
                    <m:r>
                      <a:rPr lang="id-ID" b="1" i="1">
                        <a:latin typeface="Cambria Math"/>
                      </a:rPr>
                      <m:t>𝐌𝐚𝐱𝐢𝐦𝐮𝐦</m:t>
                    </m:r>
                  </m:oMath>
                </a14:m>
                <a:r>
                  <a:rPr lang="en-US" b="1" dirty="0">
                    <a:latin typeface="Stencil" pitchFamily="8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5" name="Rounded 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20" y="3281708"/>
                <a:ext cx="2929131" cy="182880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/>
          <p:cNvCxnSpPr/>
          <p:nvPr/>
        </p:nvCxnSpPr>
        <p:spPr>
          <a:xfrm>
            <a:off x="560322" y="2490695"/>
            <a:ext cx="18486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880418" y="4093354"/>
                <a:ext cx="560955" cy="507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1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𝒙</m:t>
                      </m:r>
                      <m:r>
                        <a:rPr lang="id-ID" b="1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id-ID" b="1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𝟏𝟎𝟎</m:t>
                      </m:r>
                    </m:oMath>
                  </m:oMathPara>
                </a14:m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418" y="4093354"/>
                <a:ext cx="560955" cy="507749"/>
              </a:xfrm>
              <a:prstGeom prst="rect">
                <a:avLst/>
              </a:prstGeom>
              <a:blipFill rotWithShape="1">
                <a:blip r:embed="rId4"/>
                <a:stretch>
                  <a:fillRect l="-18478" r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>
            <a:off x="8816232" y="4347229"/>
            <a:ext cx="18486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45" y="1214651"/>
            <a:ext cx="5704764" cy="597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U-Turn Arrow 25"/>
          <p:cNvSpPr/>
          <p:nvPr/>
        </p:nvSpPr>
        <p:spPr>
          <a:xfrm>
            <a:off x="1399839" y="924602"/>
            <a:ext cx="2975212" cy="319151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714" name="Curved Connector 19713"/>
          <p:cNvCxnSpPr/>
          <p:nvPr/>
        </p:nvCxnSpPr>
        <p:spPr>
          <a:xfrm rot="16200000" flipH="1">
            <a:off x="7022828" y="191251"/>
            <a:ext cx="2067057" cy="4113857"/>
          </a:xfrm>
          <a:prstGeom prst="curvedConnector4">
            <a:avLst>
              <a:gd name="adj1" fmla="val -7098"/>
              <a:gd name="adj2" fmla="val 97275"/>
            </a:avLst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741" name="Oval 19740"/>
          <p:cNvSpPr/>
          <p:nvPr/>
        </p:nvSpPr>
        <p:spPr>
          <a:xfrm>
            <a:off x="0" y="4775111"/>
            <a:ext cx="2715906" cy="295474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glow>
              <a:schemeClr val="tx1">
                <a:alpha val="0"/>
              </a:schemeClr>
            </a:glow>
            <a:softEdge rad="1066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60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6" grpId="0"/>
      <p:bldP spid="7" grpId="0" animBg="1"/>
      <p:bldP spid="135" grpId="0" animBg="1"/>
      <p:bldP spid="2" grpId="0" animBg="1"/>
      <p:bldP spid="26" grpId="0" animBg="1"/>
      <p:bldP spid="197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1" name="Freeform: Shape 8730">
            <a:extLst>
              <a:ext uri="{FF2B5EF4-FFF2-40B4-BE49-F238E27FC236}">
                <a16:creationId xmlns:a16="http://schemas.microsoft.com/office/drawing/2014/main" id="{494EB01D-C570-4214-95BD-425CF24B5740}"/>
              </a:ext>
            </a:extLst>
          </p:cNvPr>
          <p:cNvSpPr/>
          <p:nvPr/>
        </p:nvSpPr>
        <p:spPr>
          <a:xfrm rot="20009355">
            <a:off x="3530321" y="-2038551"/>
            <a:ext cx="9408645" cy="8879692"/>
          </a:xfrm>
          <a:custGeom>
            <a:avLst/>
            <a:gdLst>
              <a:gd name="connsiteX0" fmla="*/ 3936674 w 5532100"/>
              <a:gd name="connsiteY0" fmla="*/ 44776 h 6709605"/>
              <a:gd name="connsiteX1" fmla="*/ 2572163 w 5532100"/>
              <a:gd name="connsiteY1" fmla="*/ 86276 h 6709605"/>
              <a:gd name="connsiteX2" fmla="*/ 1676454 w 5532100"/>
              <a:gd name="connsiteY2" fmla="*/ 559528 h 6709605"/>
              <a:gd name="connsiteX3" fmla="*/ 1324166 w 5532100"/>
              <a:gd name="connsiteY3" fmla="*/ 1581307 h 6709605"/>
              <a:gd name="connsiteX4" fmla="*/ 778519 w 5532100"/>
              <a:gd name="connsiteY4" fmla="*/ 2489453 h 6709605"/>
              <a:gd name="connsiteX5" fmla="*/ 285761 w 5532100"/>
              <a:gd name="connsiteY5" fmla="*/ 2785579 h 6709605"/>
              <a:gd name="connsiteX6" fmla="*/ 1025 w 5532100"/>
              <a:gd name="connsiteY6" fmla="*/ 3499450 h 6709605"/>
              <a:gd name="connsiteX7" fmla="*/ 1564000 w 5532100"/>
              <a:gd name="connsiteY7" fmla="*/ 4684085 h 6709605"/>
              <a:gd name="connsiteX8" fmla="*/ 2381554 w 5532100"/>
              <a:gd name="connsiteY8" fmla="*/ 5406988 h 6709605"/>
              <a:gd name="connsiteX9" fmla="*/ 2950111 w 5532100"/>
              <a:gd name="connsiteY9" fmla="*/ 6470136 h 6709605"/>
              <a:gd name="connsiteX10" fmla="*/ 4468575 w 5532100"/>
              <a:gd name="connsiteY10" fmla="*/ 6265387 h 6709605"/>
              <a:gd name="connsiteX11" fmla="*/ 4872050 w 5532100"/>
              <a:gd name="connsiteY11" fmla="*/ 5544316 h 6709605"/>
              <a:gd name="connsiteX12" fmla="*/ 5462077 w 5532100"/>
              <a:gd name="connsiteY12" fmla="*/ 3387126 h 6709605"/>
              <a:gd name="connsiteX13" fmla="*/ 5343076 w 5532100"/>
              <a:gd name="connsiteY13" fmla="*/ 1190661 h 6709605"/>
              <a:gd name="connsiteX14" fmla="*/ 4011425 w 5532100"/>
              <a:gd name="connsiteY14" fmla="*/ 51977 h 6709605"/>
              <a:gd name="connsiteX15" fmla="*/ 3936674 w 5532100"/>
              <a:gd name="connsiteY15" fmla="*/ 44776 h 6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32100" h="6709605">
                <a:moveTo>
                  <a:pt x="3936674" y="44776"/>
                </a:moveTo>
                <a:cubicBezTo>
                  <a:pt x="3486986" y="-26309"/>
                  <a:pt x="3009152" y="-12956"/>
                  <a:pt x="2572163" y="86276"/>
                </a:cubicBezTo>
                <a:cubicBezTo>
                  <a:pt x="2243571" y="160897"/>
                  <a:pt x="1912622" y="297832"/>
                  <a:pt x="1676454" y="559528"/>
                </a:cubicBezTo>
                <a:cubicBezTo>
                  <a:pt x="1439370" y="822140"/>
                  <a:pt x="1395514" y="1232815"/>
                  <a:pt x="1324166" y="1581307"/>
                </a:cubicBezTo>
                <a:cubicBezTo>
                  <a:pt x="1246535" y="1960039"/>
                  <a:pt x="1089570" y="2285752"/>
                  <a:pt x="778519" y="2489453"/>
                </a:cubicBezTo>
                <a:cubicBezTo>
                  <a:pt x="617627" y="2594838"/>
                  <a:pt x="431992" y="2657938"/>
                  <a:pt x="285761" y="2785579"/>
                </a:cubicBezTo>
                <a:cubicBezTo>
                  <a:pt x="94235" y="2952755"/>
                  <a:pt x="-11674" y="3225840"/>
                  <a:pt x="1025" y="3499450"/>
                </a:cubicBezTo>
                <a:cubicBezTo>
                  <a:pt x="42132" y="4388089"/>
                  <a:pt x="962845" y="4468339"/>
                  <a:pt x="1564000" y="4684085"/>
                </a:cubicBezTo>
                <a:cubicBezTo>
                  <a:pt x="1933699" y="4816700"/>
                  <a:pt x="2188849" y="5038991"/>
                  <a:pt x="2381554" y="5406988"/>
                </a:cubicBezTo>
                <a:cubicBezTo>
                  <a:pt x="2569676" y="5766476"/>
                  <a:pt x="2652152" y="6184483"/>
                  <a:pt x="2950111" y="6470136"/>
                </a:cubicBezTo>
                <a:cubicBezTo>
                  <a:pt x="3395609" y="6897175"/>
                  <a:pt x="4129771" y="6706172"/>
                  <a:pt x="4468575" y="6265387"/>
                </a:cubicBezTo>
                <a:cubicBezTo>
                  <a:pt x="4634049" y="6050035"/>
                  <a:pt x="4760773" y="5798026"/>
                  <a:pt x="4872050" y="5544316"/>
                </a:cubicBezTo>
                <a:cubicBezTo>
                  <a:pt x="5167259" y="4871160"/>
                  <a:pt x="5361142" y="4132678"/>
                  <a:pt x="5462077" y="3387126"/>
                </a:cubicBezTo>
                <a:cubicBezTo>
                  <a:pt x="5558298" y="2675873"/>
                  <a:pt x="5585920" y="1889870"/>
                  <a:pt x="5343076" y="1190661"/>
                </a:cubicBezTo>
                <a:cubicBezTo>
                  <a:pt x="5118822" y="544996"/>
                  <a:pt x="4637191" y="124765"/>
                  <a:pt x="4011425" y="51977"/>
                </a:cubicBezTo>
                <a:cubicBezTo>
                  <a:pt x="3986683" y="49097"/>
                  <a:pt x="3961416" y="48573"/>
                  <a:pt x="3936674" y="44776"/>
                </a:cubicBezTo>
                <a:close/>
              </a:path>
            </a:pathLst>
          </a:custGeom>
          <a:solidFill>
            <a:srgbClr val="0F5B42"/>
          </a:solidFill>
          <a:ln w="13091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/>
          </a:p>
        </p:txBody>
      </p:sp>
      <p:sp>
        <p:nvSpPr>
          <p:cNvPr id="8735" name="TextBox 8734">
            <a:extLst>
              <a:ext uri="{FF2B5EF4-FFF2-40B4-BE49-F238E27FC236}">
                <a16:creationId xmlns:a16="http://schemas.microsoft.com/office/drawing/2014/main" id="{E7A24DD2-A496-423F-A969-4E5B807DAD20}"/>
              </a:ext>
            </a:extLst>
          </p:cNvPr>
          <p:cNvSpPr txBox="1"/>
          <p:nvPr/>
        </p:nvSpPr>
        <p:spPr>
          <a:xfrm>
            <a:off x="5597093" y="-139128"/>
            <a:ext cx="6017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800" spc="3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EDB8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achday" panose="02000500000000000000" pitchFamily="2" charset="0"/>
                <a:cs typeface="ARMNoklae" panose="02000506000000020004" pitchFamily="2" charset="0"/>
              </a:defRPr>
            </a:lvl1pPr>
          </a:lstStyle>
          <a:p>
            <a:pPr algn="ctr"/>
            <a:r>
              <a:rPr lang="en-US" sz="3600" dirty="0" err="1"/>
              <a:t>Tabel</a:t>
            </a:r>
            <a:r>
              <a:rPr lang="en-US" sz="3600" dirty="0"/>
              <a:t> 6</a:t>
            </a:r>
          </a:p>
          <a:p>
            <a:pPr algn="ctr"/>
            <a:r>
              <a:rPr lang="en-US" sz="3600" dirty="0" err="1"/>
              <a:t>Kriteria</a:t>
            </a:r>
            <a:r>
              <a:rPr lang="en-US" sz="3600" dirty="0"/>
              <a:t> </a:t>
            </a:r>
            <a:r>
              <a:rPr lang="en-US" sz="3600" dirty="0" err="1"/>
              <a:t>interprestasi</a:t>
            </a:r>
            <a:r>
              <a:rPr lang="en-US" sz="3600" dirty="0"/>
              <a:t> </a:t>
            </a:r>
            <a:r>
              <a:rPr lang="en-US" sz="3600" dirty="0" err="1"/>
              <a:t>skor</a:t>
            </a:r>
            <a:endParaRPr lang="th-TH" sz="3600" dirty="0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45875131-7C2D-4BA9-8397-0AC74A2173F7}"/>
              </a:ext>
            </a:extLst>
          </p:cNvPr>
          <p:cNvGrpSpPr/>
          <p:nvPr/>
        </p:nvGrpSpPr>
        <p:grpSpPr>
          <a:xfrm flipH="1">
            <a:off x="3442783" y="-238590"/>
            <a:ext cx="2230373" cy="3880999"/>
            <a:chOff x="5395912" y="2305024"/>
            <a:chExt cx="1395996" cy="2249680"/>
          </a:xfrm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45875131-7C2D-4BA9-8397-0AC74A2173F7}"/>
                </a:ext>
              </a:extLst>
            </p:cNvPr>
            <p:cNvGrpSpPr/>
            <p:nvPr/>
          </p:nvGrpSpPr>
          <p:grpSpPr>
            <a:xfrm>
              <a:off x="5462587" y="2324074"/>
              <a:ext cx="1329321" cy="2230630"/>
              <a:chOff x="5462587" y="2324074"/>
              <a:chExt cx="1329321" cy="2230630"/>
            </a:xfrm>
            <a:solidFill>
              <a:srgbClr val="35313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F4CFCD2-0C56-44D9-8B11-BE162EA02482}"/>
                  </a:ext>
                </a:extLst>
              </p:cNvPr>
              <p:cNvSpPr/>
              <p:nvPr/>
            </p:nvSpPr>
            <p:spPr>
              <a:xfrm>
                <a:off x="6345554" y="3603688"/>
                <a:ext cx="350615" cy="243120"/>
              </a:xfrm>
              <a:custGeom>
                <a:avLst/>
                <a:gdLst>
                  <a:gd name="connsiteX0" fmla="*/ 0 w 350615"/>
                  <a:gd name="connsiteY0" fmla="*/ 42863 h 243120"/>
                  <a:gd name="connsiteX1" fmla="*/ 104204 w 350615"/>
                  <a:gd name="connsiteY1" fmla="*/ 241268 h 243120"/>
                  <a:gd name="connsiteX2" fmla="*/ 350615 w 350615"/>
                  <a:gd name="connsiteY2" fmla="*/ 157734 h 243120"/>
                  <a:gd name="connsiteX3" fmla="*/ 324993 w 350615"/>
                  <a:gd name="connsiteY3" fmla="*/ 93821 h 243120"/>
                  <a:gd name="connsiteX4" fmla="*/ 166021 w 350615"/>
                  <a:gd name="connsiteY4" fmla="*/ 114586 h 243120"/>
                  <a:gd name="connsiteX5" fmla="*/ 124301 w 350615"/>
                  <a:gd name="connsiteY5" fmla="*/ 0 h 243120"/>
                  <a:gd name="connsiteX6" fmla="*/ 0 w 350615"/>
                  <a:gd name="connsiteY6" fmla="*/ 42863 h 24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615" h="243120">
                    <a:moveTo>
                      <a:pt x="0" y="42863"/>
                    </a:moveTo>
                    <a:cubicBezTo>
                      <a:pt x="0" y="42863"/>
                      <a:pt x="57341" y="224695"/>
                      <a:pt x="104204" y="241268"/>
                    </a:cubicBezTo>
                    <a:cubicBezTo>
                      <a:pt x="150971" y="257842"/>
                      <a:pt x="350615" y="157734"/>
                      <a:pt x="350615" y="157734"/>
                    </a:cubicBezTo>
                    <a:lnTo>
                      <a:pt x="324993" y="93821"/>
                    </a:lnTo>
                    <a:cubicBezTo>
                      <a:pt x="324993" y="93821"/>
                      <a:pt x="178118" y="130683"/>
                      <a:pt x="166021" y="114586"/>
                    </a:cubicBezTo>
                    <a:cubicBezTo>
                      <a:pt x="154305" y="98870"/>
                      <a:pt x="124301" y="0"/>
                      <a:pt x="124301" y="0"/>
                    </a:cubicBezTo>
                    <a:lnTo>
                      <a:pt x="0" y="4286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37" name="Freeform: Shape 8736">
                <a:extLst>
                  <a:ext uri="{FF2B5EF4-FFF2-40B4-BE49-F238E27FC236}">
                    <a16:creationId xmlns:a16="http://schemas.microsoft.com/office/drawing/2014/main" id="{EFC613EE-9146-4819-9755-7414EB3DB082}"/>
                  </a:ext>
                </a:extLst>
              </p:cNvPr>
              <p:cNvSpPr/>
              <p:nvPr/>
            </p:nvSpPr>
            <p:spPr>
              <a:xfrm>
                <a:off x="5505640" y="2589466"/>
                <a:ext cx="97387" cy="249283"/>
              </a:xfrm>
              <a:custGeom>
                <a:avLst/>
                <a:gdLst>
                  <a:gd name="connsiteX0" fmla="*/ 30289 w 97387"/>
                  <a:gd name="connsiteY0" fmla="*/ 0 h 249283"/>
                  <a:gd name="connsiteX1" fmla="*/ 31242 w 97387"/>
                  <a:gd name="connsiteY1" fmla="*/ 2953 h 249283"/>
                  <a:gd name="connsiteX2" fmla="*/ 95059 w 97387"/>
                  <a:gd name="connsiteY2" fmla="*/ 249269 h 249283"/>
                  <a:gd name="connsiteX3" fmla="*/ 0 w 97387"/>
                  <a:gd name="connsiteY3" fmla="*/ 8001 h 249283"/>
                  <a:gd name="connsiteX4" fmla="*/ 30289 w 97387"/>
                  <a:gd name="connsiteY4" fmla="*/ 0 h 249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87" h="249283">
                    <a:moveTo>
                      <a:pt x="30289" y="0"/>
                    </a:moveTo>
                    <a:cubicBezTo>
                      <a:pt x="30289" y="0"/>
                      <a:pt x="30670" y="1048"/>
                      <a:pt x="31242" y="2953"/>
                    </a:cubicBezTo>
                    <a:cubicBezTo>
                      <a:pt x="40481" y="31051"/>
                      <a:pt x="110966" y="247174"/>
                      <a:pt x="95059" y="249269"/>
                    </a:cubicBezTo>
                    <a:cubicBezTo>
                      <a:pt x="78105" y="251460"/>
                      <a:pt x="0" y="8001"/>
                      <a:pt x="0" y="8001"/>
                    </a:cubicBezTo>
                    <a:lnTo>
                      <a:pt x="30289" y="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38" name="Freeform: Shape 8737">
                <a:extLst>
                  <a:ext uri="{FF2B5EF4-FFF2-40B4-BE49-F238E27FC236}">
                    <a16:creationId xmlns:a16="http://schemas.microsoft.com/office/drawing/2014/main" id="{779B68B9-81D9-4EF5-9F4B-FE7E65E1F55D}"/>
                  </a:ext>
                </a:extLst>
              </p:cNvPr>
              <p:cNvSpPr/>
              <p:nvPr/>
            </p:nvSpPr>
            <p:spPr>
              <a:xfrm>
                <a:off x="5504496" y="2586228"/>
                <a:ext cx="37147" cy="31337"/>
              </a:xfrm>
              <a:custGeom>
                <a:avLst/>
                <a:gdLst>
                  <a:gd name="connsiteX0" fmla="*/ 30766 w 37147"/>
                  <a:gd name="connsiteY0" fmla="*/ 0 h 31337"/>
                  <a:gd name="connsiteX1" fmla="*/ 37148 w 37147"/>
                  <a:gd name="connsiteY1" fmla="*/ 20765 h 31337"/>
                  <a:gd name="connsiteX2" fmla="*/ 7715 w 37147"/>
                  <a:gd name="connsiteY2" fmla="*/ 31337 h 31337"/>
                  <a:gd name="connsiteX3" fmla="*/ 0 w 37147"/>
                  <a:gd name="connsiteY3" fmla="*/ 9334 h 3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47" h="31337">
                    <a:moveTo>
                      <a:pt x="30766" y="0"/>
                    </a:moveTo>
                    <a:lnTo>
                      <a:pt x="37148" y="20765"/>
                    </a:lnTo>
                    <a:lnTo>
                      <a:pt x="7715" y="31337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39" name="Freeform: Shape 8738">
                <a:extLst>
                  <a:ext uri="{FF2B5EF4-FFF2-40B4-BE49-F238E27FC236}">
                    <a16:creationId xmlns:a16="http://schemas.microsoft.com/office/drawing/2014/main" id="{FF27C87E-F1FB-4F1B-A2F0-B65ADB53FE02}"/>
                  </a:ext>
                </a:extLst>
              </p:cNvPr>
              <p:cNvSpPr/>
              <p:nvPr/>
            </p:nvSpPr>
            <p:spPr>
              <a:xfrm>
                <a:off x="5462730" y="2460974"/>
                <a:ext cx="85912" cy="136589"/>
              </a:xfrm>
              <a:custGeom>
                <a:avLst/>
                <a:gdLst>
                  <a:gd name="connsiteX0" fmla="*/ 42909 w 85912"/>
                  <a:gd name="connsiteY0" fmla="*/ 136493 h 136589"/>
                  <a:gd name="connsiteX1" fmla="*/ 84724 w 85912"/>
                  <a:gd name="connsiteY1" fmla="*/ 106585 h 136589"/>
                  <a:gd name="connsiteX2" fmla="*/ 76533 w 85912"/>
                  <a:gd name="connsiteY2" fmla="*/ 67246 h 136589"/>
                  <a:gd name="connsiteX3" fmla="*/ 50434 w 85912"/>
                  <a:gd name="connsiteY3" fmla="*/ 35338 h 136589"/>
                  <a:gd name="connsiteX4" fmla="*/ 29860 w 85912"/>
                  <a:gd name="connsiteY4" fmla="*/ 0 h 136589"/>
                  <a:gd name="connsiteX5" fmla="*/ 333 w 85912"/>
                  <a:gd name="connsiteY5" fmla="*/ 73628 h 136589"/>
                  <a:gd name="connsiteX6" fmla="*/ 42909 w 85912"/>
                  <a:gd name="connsiteY6" fmla="*/ 136493 h 13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12" h="136589">
                    <a:moveTo>
                      <a:pt x="42909" y="136493"/>
                    </a:moveTo>
                    <a:cubicBezTo>
                      <a:pt x="60054" y="137922"/>
                      <a:pt x="80438" y="123253"/>
                      <a:pt x="84724" y="106585"/>
                    </a:cubicBezTo>
                    <a:cubicBezTo>
                      <a:pt x="88153" y="93250"/>
                      <a:pt x="83772" y="78962"/>
                      <a:pt x="76533" y="67246"/>
                    </a:cubicBezTo>
                    <a:cubicBezTo>
                      <a:pt x="69294" y="55531"/>
                      <a:pt x="59388" y="45720"/>
                      <a:pt x="50434" y="35338"/>
                    </a:cubicBezTo>
                    <a:cubicBezTo>
                      <a:pt x="41385" y="24955"/>
                      <a:pt x="33003" y="13335"/>
                      <a:pt x="29860" y="0"/>
                    </a:cubicBezTo>
                    <a:cubicBezTo>
                      <a:pt x="10334" y="19145"/>
                      <a:pt x="-2239" y="46482"/>
                      <a:pt x="333" y="73628"/>
                    </a:cubicBezTo>
                    <a:cubicBezTo>
                      <a:pt x="3000" y="100679"/>
                      <a:pt x="16144" y="130969"/>
                      <a:pt x="42909" y="136493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0" name="Freeform: Shape 8739">
                <a:extLst>
                  <a:ext uri="{FF2B5EF4-FFF2-40B4-BE49-F238E27FC236}">
                    <a16:creationId xmlns:a16="http://schemas.microsoft.com/office/drawing/2014/main" id="{1F888CEE-C555-425E-936C-472C189D7B1E}"/>
                  </a:ext>
                </a:extLst>
              </p:cNvPr>
              <p:cNvSpPr/>
              <p:nvPr/>
            </p:nvSpPr>
            <p:spPr>
              <a:xfrm>
                <a:off x="5462587" y="2459640"/>
                <a:ext cx="57175" cy="62324"/>
              </a:xfrm>
              <a:custGeom>
                <a:avLst/>
                <a:gdLst>
                  <a:gd name="connsiteX0" fmla="*/ 54959 w 57175"/>
                  <a:gd name="connsiteY0" fmla="*/ 41434 h 62324"/>
                  <a:gd name="connsiteX1" fmla="*/ 56007 w 57175"/>
                  <a:gd name="connsiteY1" fmla="*/ 55340 h 62324"/>
                  <a:gd name="connsiteX2" fmla="*/ 48863 w 57175"/>
                  <a:gd name="connsiteY2" fmla="*/ 60484 h 62324"/>
                  <a:gd name="connsiteX3" fmla="*/ 39910 w 57175"/>
                  <a:gd name="connsiteY3" fmla="*/ 60008 h 62324"/>
                  <a:gd name="connsiteX4" fmla="*/ 25717 w 57175"/>
                  <a:gd name="connsiteY4" fmla="*/ 54007 h 62324"/>
                  <a:gd name="connsiteX5" fmla="*/ 18097 w 57175"/>
                  <a:gd name="connsiteY5" fmla="*/ 51435 h 62324"/>
                  <a:gd name="connsiteX6" fmla="*/ 11335 w 57175"/>
                  <a:gd name="connsiteY6" fmla="*/ 59817 h 62324"/>
                  <a:gd name="connsiteX7" fmla="*/ 3715 w 57175"/>
                  <a:gd name="connsiteY7" fmla="*/ 62103 h 62324"/>
                  <a:gd name="connsiteX8" fmla="*/ 0 w 57175"/>
                  <a:gd name="connsiteY8" fmla="*/ 58769 h 62324"/>
                  <a:gd name="connsiteX9" fmla="*/ 31052 w 57175"/>
                  <a:gd name="connsiteY9" fmla="*/ 0 h 62324"/>
                  <a:gd name="connsiteX10" fmla="*/ 37719 w 57175"/>
                  <a:gd name="connsiteY10" fmla="*/ 17335 h 62324"/>
                  <a:gd name="connsiteX11" fmla="*/ 54959 w 57175"/>
                  <a:gd name="connsiteY11" fmla="*/ 41434 h 6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75" h="62324">
                    <a:moveTo>
                      <a:pt x="54959" y="41434"/>
                    </a:moveTo>
                    <a:cubicBezTo>
                      <a:pt x="57150" y="45815"/>
                      <a:pt x="58103" y="50959"/>
                      <a:pt x="56007" y="55340"/>
                    </a:cubicBezTo>
                    <a:cubicBezTo>
                      <a:pt x="54673" y="58103"/>
                      <a:pt x="51816" y="59817"/>
                      <a:pt x="48863" y="60484"/>
                    </a:cubicBezTo>
                    <a:cubicBezTo>
                      <a:pt x="45910" y="61151"/>
                      <a:pt x="42863" y="60674"/>
                      <a:pt x="39910" y="60008"/>
                    </a:cubicBezTo>
                    <a:cubicBezTo>
                      <a:pt x="34862" y="58865"/>
                      <a:pt x="30099" y="56769"/>
                      <a:pt x="25717" y="54007"/>
                    </a:cubicBezTo>
                    <a:cubicBezTo>
                      <a:pt x="23336" y="52483"/>
                      <a:pt x="20765" y="50673"/>
                      <a:pt x="18097" y="51435"/>
                    </a:cubicBezTo>
                    <a:cubicBezTo>
                      <a:pt x="14573" y="52483"/>
                      <a:pt x="13811" y="57150"/>
                      <a:pt x="11335" y="59817"/>
                    </a:cubicBezTo>
                    <a:cubicBezTo>
                      <a:pt x="9430" y="61913"/>
                      <a:pt x="6382" y="62770"/>
                      <a:pt x="3715" y="62103"/>
                    </a:cubicBezTo>
                    <a:cubicBezTo>
                      <a:pt x="952" y="61341"/>
                      <a:pt x="667" y="61436"/>
                      <a:pt x="0" y="58769"/>
                    </a:cubicBezTo>
                    <a:cubicBezTo>
                      <a:pt x="0" y="58769"/>
                      <a:pt x="6572" y="19145"/>
                      <a:pt x="31052" y="0"/>
                    </a:cubicBezTo>
                    <a:cubicBezTo>
                      <a:pt x="31052" y="0"/>
                      <a:pt x="29813" y="6096"/>
                      <a:pt x="37719" y="17335"/>
                    </a:cubicBezTo>
                    <a:cubicBezTo>
                      <a:pt x="45625" y="28766"/>
                      <a:pt x="54959" y="41434"/>
                      <a:pt x="54959" y="41434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1" name="Freeform: Shape 8740">
                <a:extLst>
                  <a:ext uri="{FF2B5EF4-FFF2-40B4-BE49-F238E27FC236}">
                    <a16:creationId xmlns:a16="http://schemas.microsoft.com/office/drawing/2014/main" id="{0F8A0D7E-213E-4B62-BDF9-6EE1A713146C}"/>
                  </a:ext>
                </a:extLst>
              </p:cNvPr>
              <p:cNvSpPr/>
              <p:nvPr/>
            </p:nvSpPr>
            <p:spPr>
              <a:xfrm>
                <a:off x="5477266" y="2523930"/>
                <a:ext cx="18852" cy="21767"/>
              </a:xfrm>
              <a:custGeom>
                <a:avLst/>
                <a:gdLst>
                  <a:gd name="connsiteX0" fmla="*/ 3799 w 18852"/>
                  <a:gd name="connsiteY0" fmla="*/ 2195 h 21767"/>
                  <a:gd name="connsiteX1" fmla="*/ 13705 w 18852"/>
                  <a:gd name="connsiteY1" fmla="*/ 1052 h 21767"/>
                  <a:gd name="connsiteX2" fmla="*/ 18849 w 18852"/>
                  <a:gd name="connsiteY2" fmla="*/ 9815 h 21767"/>
                  <a:gd name="connsiteX3" fmla="*/ 14562 w 18852"/>
                  <a:gd name="connsiteY3" fmla="*/ 19245 h 21767"/>
                  <a:gd name="connsiteX4" fmla="*/ 7419 w 18852"/>
                  <a:gd name="connsiteY4" fmla="*/ 21626 h 21767"/>
                  <a:gd name="connsiteX5" fmla="*/ 2942 w 18852"/>
                  <a:gd name="connsiteY5" fmla="*/ 18483 h 21767"/>
                  <a:gd name="connsiteX6" fmla="*/ 84 w 18852"/>
                  <a:gd name="connsiteY6" fmla="*/ 10291 h 21767"/>
                  <a:gd name="connsiteX7" fmla="*/ 3799 w 18852"/>
                  <a:gd name="connsiteY7" fmla="*/ 2195 h 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52" h="21767">
                    <a:moveTo>
                      <a:pt x="3799" y="2195"/>
                    </a:moveTo>
                    <a:cubicBezTo>
                      <a:pt x="6371" y="-281"/>
                      <a:pt x="10562" y="-662"/>
                      <a:pt x="13705" y="1052"/>
                    </a:cubicBezTo>
                    <a:cubicBezTo>
                      <a:pt x="16848" y="2767"/>
                      <a:pt x="18753" y="6291"/>
                      <a:pt x="18849" y="9815"/>
                    </a:cubicBezTo>
                    <a:cubicBezTo>
                      <a:pt x="18944" y="13339"/>
                      <a:pt x="17134" y="16864"/>
                      <a:pt x="14562" y="19245"/>
                    </a:cubicBezTo>
                    <a:cubicBezTo>
                      <a:pt x="12657" y="20959"/>
                      <a:pt x="9990" y="22198"/>
                      <a:pt x="7419" y="21626"/>
                    </a:cubicBezTo>
                    <a:cubicBezTo>
                      <a:pt x="5609" y="21245"/>
                      <a:pt x="3990" y="20007"/>
                      <a:pt x="2942" y="18483"/>
                    </a:cubicBezTo>
                    <a:cubicBezTo>
                      <a:pt x="1227" y="16197"/>
                      <a:pt x="-392" y="13149"/>
                      <a:pt x="84" y="10291"/>
                    </a:cubicBezTo>
                    <a:cubicBezTo>
                      <a:pt x="561" y="7434"/>
                      <a:pt x="1418" y="3814"/>
                      <a:pt x="3799" y="2195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2" name="Freeform: Shape 8741">
                <a:extLst>
                  <a:ext uri="{FF2B5EF4-FFF2-40B4-BE49-F238E27FC236}">
                    <a16:creationId xmlns:a16="http://schemas.microsoft.com/office/drawing/2014/main" id="{CDD284A2-8539-4AB1-AF9C-977FDF1FEB33}"/>
                  </a:ext>
                </a:extLst>
              </p:cNvPr>
              <p:cNvSpPr/>
              <p:nvPr/>
            </p:nvSpPr>
            <p:spPr>
              <a:xfrm>
                <a:off x="5559360" y="2792825"/>
                <a:ext cx="447579" cy="348710"/>
              </a:xfrm>
              <a:custGeom>
                <a:avLst/>
                <a:gdLst>
                  <a:gd name="connsiteX0" fmla="*/ 447580 w 447579"/>
                  <a:gd name="connsiteY0" fmla="*/ 249174 h 348710"/>
                  <a:gd name="connsiteX1" fmla="*/ 40481 w 447579"/>
                  <a:gd name="connsiteY1" fmla="*/ 0 h 348710"/>
                  <a:gd name="connsiteX2" fmla="*/ 0 w 447579"/>
                  <a:gd name="connsiteY2" fmla="*/ 49530 h 348710"/>
                  <a:gd name="connsiteX3" fmla="*/ 424148 w 447579"/>
                  <a:gd name="connsiteY3" fmla="*/ 348710 h 348710"/>
                  <a:gd name="connsiteX4" fmla="*/ 447580 w 447579"/>
                  <a:gd name="connsiteY4" fmla="*/ 249174 h 34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579" h="348710">
                    <a:moveTo>
                      <a:pt x="447580" y="249174"/>
                    </a:moveTo>
                    <a:cubicBezTo>
                      <a:pt x="447580" y="249174"/>
                      <a:pt x="220218" y="211646"/>
                      <a:pt x="40481" y="0"/>
                    </a:cubicBezTo>
                    <a:lnTo>
                      <a:pt x="0" y="49530"/>
                    </a:lnTo>
                    <a:cubicBezTo>
                      <a:pt x="0" y="49530"/>
                      <a:pt x="162020" y="320326"/>
                      <a:pt x="424148" y="348710"/>
                    </a:cubicBezTo>
                    <a:lnTo>
                      <a:pt x="447580" y="24917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3" name="Freeform: Shape 8742">
                <a:extLst>
                  <a:ext uri="{FF2B5EF4-FFF2-40B4-BE49-F238E27FC236}">
                    <a16:creationId xmlns:a16="http://schemas.microsoft.com/office/drawing/2014/main" id="{E29027EB-EECB-45BD-8C34-D4E6F9641353}"/>
                  </a:ext>
                </a:extLst>
              </p:cNvPr>
              <p:cNvSpPr/>
              <p:nvPr/>
            </p:nvSpPr>
            <p:spPr>
              <a:xfrm>
                <a:off x="5486659" y="2682077"/>
                <a:ext cx="113278" cy="160277"/>
              </a:xfrm>
              <a:custGeom>
                <a:avLst/>
                <a:gdLst>
                  <a:gd name="connsiteX0" fmla="*/ 113278 w 113278"/>
                  <a:gd name="connsiteY0" fmla="*/ 110652 h 160277"/>
                  <a:gd name="connsiteX1" fmla="*/ 98419 w 113278"/>
                  <a:gd name="connsiteY1" fmla="*/ 39024 h 160277"/>
                  <a:gd name="connsiteX2" fmla="*/ 94323 w 113278"/>
                  <a:gd name="connsiteY2" fmla="*/ 77982 h 160277"/>
                  <a:gd name="connsiteX3" fmla="*/ 43365 w 113278"/>
                  <a:gd name="connsiteY3" fmla="*/ 1401 h 160277"/>
                  <a:gd name="connsiteX4" fmla="*/ 70416 w 113278"/>
                  <a:gd name="connsiteY4" fmla="*/ 62551 h 160277"/>
                  <a:gd name="connsiteX5" fmla="*/ 18409 w 113278"/>
                  <a:gd name="connsiteY5" fmla="*/ 19879 h 160277"/>
                  <a:gd name="connsiteX6" fmla="*/ 58033 w 113278"/>
                  <a:gd name="connsiteY6" fmla="*/ 77029 h 160277"/>
                  <a:gd name="connsiteX7" fmla="*/ 1550 w 113278"/>
                  <a:gd name="connsiteY7" fmla="*/ 39596 h 160277"/>
                  <a:gd name="connsiteX8" fmla="*/ 44889 w 113278"/>
                  <a:gd name="connsiteY8" fmla="*/ 89031 h 160277"/>
                  <a:gd name="connsiteX9" fmla="*/ 13361 w 113278"/>
                  <a:gd name="connsiteY9" fmla="*/ 78648 h 160277"/>
                  <a:gd name="connsiteX10" fmla="*/ 72892 w 113278"/>
                  <a:gd name="connsiteY10" fmla="*/ 160278 h 160277"/>
                  <a:gd name="connsiteX11" fmla="*/ 113278 w 113278"/>
                  <a:gd name="connsiteY11" fmla="*/ 110652 h 160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278" h="160277">
                    <a:moveTo>
                      <a:pt x="113278" y="110652"/>
                    </a:moveTo>
                    <a:cubicBezTo>
                      <a:pt x="113278" y="110652"/>
                      <a:pt x="101467" y="46073"/>
                      <a:pt x="98419" y="39024"/>
                    </a:cubicBezTo>
                    <a:cubicBezTo>
                      <a:pt x="96038" y="33595"/>
                      <a:pt x="94323" y="77982"/>
                      <a:pt x="94323" y="77982"/>
                    </a:cubicBezTo>
                    <a:cubicBezTo>
                      <a:pt x="94323" y="77982"/>
                      <a:pt x="43746" y="-12220"/>
                      <a:pt x="43365" y="1401"/>
                    </a:cubicBezTo>
                    <a:cubicBezTo>
                      <a:pt x="42984" y="14926"/>
                      <a:pt x="70416" y="62551"/>
                      <a:pt x="70416" y="62551"/>
                    </a:cubicBezTo>
                    <a:cubicBezTo>
                      <a:pt x="70416" y="62551"/>
                      <a:pt x="6979" y="3210"/>
                      <a:pt x="18409" y="19879"/>
                    </a:cubicBezTo>
                    <a:cubicBezTo>
                      <a:pt x="29839" y="36453"/>
                      <a:pt x="58033" y="77029"/>
                      <a:pt x="58033" y="77029"/>
                    </a:cubicBezTo>
                    <a:cubicBezTo>
                      <a:pt x="58033" y="77029"/>
                      <a:pt x="-11118" y="19022"/>
                      <a:pt x="1550" y="39596"/>
                    </a:cubicBezTo>
                    <a:cubicBezTo>
                      <a:pt x="14218" y="60170"/>
                      <a:pt x="44889" y="89031"/>
                      <a:pt x="44889" y="89031"/>
                    </a:cubicBezTo>
                    <a:cubicBezTo>
                      <a:pt x="44889" y="89031"/>
                      <a:pt x="-3308" y="61503"/>
                      <a:pt x="13361" y="78648"/>
                    </a:cubicBezTo>
                    <a:cubicBezTo>
                      <a:pt x="30030" y="95793"/>
                      <a:pt x="45841" y="130179"/>
                      <a:pt x="72892" y="160278"/>
                    </a:cubicBezTo>
                    <a:lnTo>
                      <a:pt x="113278" y="11065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4" name="Freeform: Shape 8743">
                <a:extLst>
                  <a:ext uri="{FF2B5EF4-FFF2-40B4-BE49-F238E27FC236}">
                    <a16:creationId xmlns:a16="http://schemas.microsoft.com/office/drawing/2014/main" id="{5F42142C-943B-4B9C-B713-C04982F6CDCC}"/>
                  </a:ext>
                </a:extLst>
              </p:cNvPr>
              <p:cNvSpPr/>
              <p:nvPr/>
            </p:nvSpPr>
            <p:spPr>
              <a:xfrm>
                <a:off x="6144386" y="3545300"/>
                <a:ext cx="175164" cy="537305"/>
              </a:xfrm>
              <a:custGeom>
                <a:avLst/>
                <a:gdLst>
                  <a:gd name="connsiteX0" fmla="*/ 0 w 175164"/>
                  <a:gd name="connsiteY0" fmla="*/ 62008 h 537305"/>
                  <a:gd name="connsiteX1" fmla="*/ 74962 w 175164"/>
                  <a:gd name="connsiteY1" fmla="*/ 523018 h 537305"/>
                  <a:gd name="connsiteX2" fmla="*/ 138208 w 175164"/>
                  <a:gd name="connsiteY2" fmla="*/ 537305 h 537305"/>
                  <a:gd name="connsiteX3" fmla="*/ 175165 w 175164"/>
                  <a:gd name="connsiteY3" fmla="*/ 0 h 537305"/>
                  <a:gd name="connsiteX4" fmla="*/ 0 w 175164"/>
                  <a:gd name="connsiteY4" fmla="*/ 62008 h 53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164" h="537305">
                    <a:moveTo>
                      <a:pt x="0" y="62008"/>
                    </a:moveTo>
                    <a:cubicBezTo>
                      <a:pt x="0" y="78295"/>
                      <a:pt x="74962" y="523018"/>
                      <a:pt x="74962" y="523018"/>
                    </a:cubicBezTo>
                    <a:lnTo>
                      <a:pt x="138208" y="537305"/>
                    </a:lnTo>
                    <a:lnTo>
                      <a:pt x="175165" y="0"/>
                    </a:lnTo>
                    <a:lnTo>
                      <a:pt x="0" y="6200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5" name="Freeform: Shape 8744">
                <a:extLst>
                  <a:ext uri="{FF2B5EF4-FFF2-40B4-BE49-F238E27FC236}">
                    <a16:creationId xmlns:a16="http://schemas.microsoft.com/office/drawing/2014/main" id="{31080B11-FC44-45AC-AFF8-9195F535814F}"/>
                  </a:ext>
                </a:extLst>
              </p:cNvPr>
              <p:cNvSpPr/>
              <p:nvPr/>
            </p:nvSpPr>
            <p:spPr>
              <a:xfrm>
                <a:off x="6419373" y="2940827"/>
                <a:ext cx="247505" cy="361163"/>
              </a:xfrm>
              <a:custGeom>
                <a:avLst/>
                <a:gdLst>
                  <a:gd name="connsiteX0" fmla="*/ 51530 w 247505"/>
                  <a:gd name="connsiteY0" fmla="*/ 241475 h 361163"/>
                  <a:gd name="connsiteX1" fmla="*/ 115062 w 247505"/>
                  <a:gd name="connsiteY1" fmla="*/ 254524 h 361163"/>
                  <a:gd name="connsiteX2" fmla="*/ 163544 w 247505"/>
                  <a:gd name="connsiteY2" fmla="*/ 2683 h 361163"/>
                  <a:gd name="connsiteX3" fmla="*/ 177451 w 247505"/>
                  <a:gd name="connsiteY3" fmla="*/ 48879 h 361163"/>
                  <a:gd name="connsiteX4" fmla="*/ 228314 w 247505"/>
                  <a:gd name="connsiteY4" fmla="*/ 2683 h 361163"/>
                  <a:gd name="connsiteX5" fmla="*/ 207550 w 247505"/>
                  <a:gd name="connsiteY5" fmla="*/ 65072 h 361163"/>
                  <a:gd name="connsiteX6" fmla="*/ 246793 w 247505"/>
                  <a:gd name="connsiteY6" fmla="*/ 28115 h 361163"/>
                  <a:gd name="connsiteX7" fmla="*/ 212122 w 247505"/>
                  <a:gd name="connsiteY7" fmla="*/ 106696 h 361163"/>
                  <a:gd name="connsiteX8" fmla="*/ 161258 w 247505"/>
                  <a:gd name="connsiteY8" fmla="*/ 360823 h 361163"/>
                  <a:gd name="connsiteX9" fmla="*/ 0 w 247505"/>
                  <a:gd name="connsiteY9" fmla="*/ 320628 h 361163"/>
                  <a:gd name="connsiteX10" fmla="*/ 51530 w 247505"/>
                  <a:gd name="connsiteY10" fmla="*/ 241475 h 36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505" h="361163">
                    <a:moveTo>
                      <a:pt x="51530" y="241475"/>
                    </a:moveTo>
                    <a:cubicBezTo>
                      <a:pt x="51530" y="241475"/>
                      <a:pt x="98870" y="277670"/>
                      <a:pt x="115062" y="254524"/>
                    </a:cubicBezTo>
                    <a:cubicBezTo>
                      <a:pt x="131255" y="231378"/>
                      <a:pt x="163544" y="2683"/>
                      <a:pt x="163544" y="2683"/>
                    </a:cubicBezTo>
                    <a:cubicBezTo>
                      <a:pt x="163544" y="2683"/>
                      <a:pt x="179737" y="9636"/>
                      <a:pt x="177451" y="48879"/>
                    </a:cubicBezTo>
                    <a:cubicBezTo>
                      <a:pt x="177451" y="48879"/>
                      <a:pt x="228314" y="-13509"/>
                      <a:pt x="228314" y="2683"/>
                    </a:cubicBezTo>
                    <a:cubicBezTo>
                      <a:pt x="228314" y="18876"/>
                      <a:pt x="207550" y="65072"/>
                      <a:pt x="207550" y="65072"/>
                    </a:cubicBezTo>
                    <a:cubicBezTo>
                      <a:pt x="207550" y="65072"/>
                      <a:pt x="253746" y="2683"/>
                      <a:pt x="246793" y="28115"/>
                    </a:cubicBezTo>
                    <a:cubicBezTo>
                      <a:pt x="239840" y="53547"/>
                      <a:pt x="212122" y="106696"/>
                      <a:pt x="212122" y="106696"/>
                    </a:cubicBezTo>
                    <a:cubicBezTo>
                      <a:pt x="212122" y="106696"/>
                      <a:pt x="214408" y="356251"/>
                      <a:pt x="161258" y="360823"/>
                    </a:cubicBezTo>
                    <a:cubicBezTo>
                      <a:pt x="108109" y="365490"/>
                      <a:pt x="0" y="320628"/>
                      <a:pt x="0" y="320628"/>
                    </a:cubicBezTo>
                    <a:lnTo>
                      <a:pt x="51530" y="24147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6" name="Freeform: Shape 8745">
                <a:extLst>
                  <a:ext uri="{FF2B5EF4-FFF2-40B4-BE49-F238E27FC236}">
                    <a16:creationId xmlns:a16="http://schemas.microsoft.com/office/drawing/2014/main" id="{4BDC65AC-DE77-4D07-A79E-86F3261ED066}"/>
                  </a:ext>
                </a:extLst>
              </p:cNvPr>
              <p:cNvSpPr/>
              <p:nvPr/>
            </p:nvSpPr>
            <p:spPr>
              <a:xfrm>
                <a:off x="5935580" y="2502503"/>
                <a:ext cx="288244" cy="527303"/>
              </a:xfrm>
              <a:custGeom>
                <a:avLst/>
                <a:gdLst>
                  <a:gd name="connsiteX0" fmla="*/ 251859 w 288244"/>
                  <a:gd name="connsiteY0" fmla="*/ 527209 h 527303"/>
                  <a:gd name="connsiteX1" fmla="*/ 288245 w 288244"/>
                  <a:gd name="connsiteY1" fmla="*/ 339376 h 527303"/>
                  <a:gd name="connsiteX2" fmla="*/ 121557 w 288244"/>
                  <a:gd name="connsiteY2" fmla="*/ 0 h 527303"/>
                  <a:gd name="connsiteX3" fmla="*/ 30689 w 288244"/>
                  <a:gd name="connsiteY3" fmla="*/ 163640 h 527303"/>
                  <a:gd name="connsiteX4" fmla="*/ 30593 w 288244"/>
                  <a:gd name="connsiteY4" fmla="*/ 239363 h 527303"/>
                  <a:gd name="connsiteX5" fmla="*/ 399 w 288244"/>
                  <a:gd name="connsiteY5" fmla="*/ 324231 h 527303"/>
                  <a:gd name="connsiteX6" fmla="*/ 143941 w 288244"/>
                  <a:gd name="connsiteY6" fmla="*/ 442436 h 527303"/>
                  <a:gd name="connsiteX7" fmla="*/ 143941 w 288244"/>
                  <a:gd name="connsiteY7" fmla="*/ 527304 h 527303"/>
                  <a:gd name="connsiteX8" fmla="*/ 251859 w 288244"/>
                  <a:gd name="connsiteY8" fmla="*/ 527304 h 52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244" h="527303">
                    <a:moveTo>
                      <a:pt x="251859" y="527209"/>
                    </a:moveTo>
                    <a:lnTo>
                      <a:pt x="288245" y="339376"/>
                    </a:lnTo>
                    <a:lnTo>
                      <a:pt x="121557" y="0"/>
                    </a:lnTo>
                    <a:cubicBezTo>
                      <a:pt x="121557" y="0"/>
                      <a:pt x="27641" y="66675"/>
                      <a:pt x="30689" y="163640"/>
                    </a:cubicBezTo>
                    <a:cubicBezTo>
                      <a:pt x="33737" y="260604"/>
                      <a:pt x="30593" y="239363"/>
                      <a:pt x="30593" y="239363"/>
                    </a:cubicBezTo>
                    <a:cubicBezTo>
                      <a:pt x="30593" y="239363"/>
                      <a:pt x="-4078" y="284607"/>
                      <a:pt x="399" y="324231"/>
                    </a:cubicBezTo>
                    <a:cubicBezTo>
                      <a:pt x="14210" y="446341"/>
                      <a:pt x="143941" y="442436"/>
                      <a:pt x="143941" y="442436"/>
                    </a:cubicBezTo>
                    <a:lnTo>
                      <a:pt x="143941" y="527304"/>
                    </a:lnTo>
                    <a:lnTo>
                      <a:pt x="251859" y="52730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7" name="Freeform: Shape 8746">
                <a:extLst>
                  <a:ext uri="{FF2B5EF4-FFF2-40B4-BE49-F238E27FC236}">
                    <a16:creationId xmlns:a16="http://schemas.microsoft.com/office/drawing/2014/main" id="{3AF248FA-59FD-4055-AB9E-FC7A302C7754}"/>
                  </a:ext>
                </a:extLst>
              </p:cNvPr>
              <p:cNvSpPr/>
              <p:nvPr/>
            </p:nvSpPr>
            <p:spPr>
              <a:xfrm>
                <a:off x="5956323" y="2412649"/>
                <a:ext cx="572220" cy="575779"/>
              </a:xfrm>
              <a:custGeom>
                <a:avLst/>
                <a:gdLst>
                  <a:gd name="connsiteX0" fmla="*/ 491148 w 572220"/>
                  <a:gd name="connsiteY0" fmla="*/ 103951 h 575779"/>
                  <a:gd name="connsiteX1" fmla="*/ 565443 w 572220"/>
                  <a:gd name="connsiteY1" fmla="*/ 206916 h 575779"/>
                  <a:gd name="connsiteX2" fmla="*/ 569063 w 572220"/>
                  <a:gd name="connsiteY2" fmla="*/ 337694 h 575779"/>
                  <a:gd name="connsiteX3" fmla="*/ 532106 w 572220"/>
                  <a:gd name="connsiteY3" fmla="*/ 481045 h 575779"/>
                  <a:gd name="connsiteX4" fmla="*/ 331509 w 572220"/>
                  <a:gd name="connsiteY4" fmla="*/ 572009 h 575779"/>
                  <a:gd name="connsiteX5" fmla="*/ 212637 w 572220"/>
                  <a:gd name="connsiteY5" fmla="*/ 567723 h 575779"/>
                  <a:gd name="connsiteX6" fmla="*/ 128150 w 572220"/>
                  <a:gd name="connsiteY6" fmla="*/ 490189 h 575779"/>
                  <a:gd name="connsiteX7" fmla="*/ 141390 w 572220"/>
                  <a:gd name="connsiteY7" fmla="*/ 325883 h 575779"/>
                  <a:gd name="connsiteX8" fmla="*/ 127960 w 572220"/>
                  <a:gd name="connsiteY8" fmla="*/ 296070 h 575779"/>
                  <a:gd name="connsiteX9" fmla="*/ 97480 w 572220"/>
                  <a:gd name="connsiteY9" fmla="*/ 292641 h 575779"/>
                  <a:gd name="connsiteX10" fmla="*/ 72810 w 572220"/>
                  <a:gd name="connsiteY10" fmla="*/ 327598 h 575779"/>
                  <a:gd name="connsiteX11" fmla="*/ 43187 w 572220"/>
                  <a:gd name="connsiteY11" fmla="*/ 311024 h 575779"/>
                  <a:gd name="connsiteX12" fmla="*/ 37568 w 572220"/>
                  <a:gd name="connsiteY12" fmla="*/ 273496 h 575779"/>
                  <a:gd name="connsiteX13" fmla="*/ 2039 w 572220"/>
                  <a:gd name="connsiteY13" fmla="*/ 189199 h 575779"/>
                  <a:gd name="connsiteX14" fmla="*/ 54046 w 572220"/>
                  <a:gd name="connsiteY14" fmla="*/ 72232 h 575779"/>
                  <a:gd name="connsiteX15" fmla="*/ 266644 w 572220"/>
                  <a:gd name="connsiteY15" fmla="*/ 700 h 575779"/>
                  <a:gd name="connsiteX16" fmla="*/ 467240 w 572220"/>
                  <a:gd name="connsiteY16" fmla="*/ 101093 h 57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2220" h="575779">
                    <a:moveTo>
                      <a:pt x="491148" y="103951"/>
                    </a:moveTo>
                    <a:cubicBezTo>
                      <a:pt x="530582" y="123001"/>
                      <a:pt x="555537" y="164339"/>
                      <a:pt x="565443" y="206916"/>
                    </a:cubicBezTo>
                    <a:cubicBezTo>
                      <a:pt x="575349" y="249588"/>
                      <a:pt x="572396" y="293974"/>
                      <a:pt x="569063" y="337694"/>
                    </a:cubicBezTo>
                    <a:cubicBezTo>
                      <a:pt x="565253" y="387510"/>
                      <a:pt x="560204" y="439707"/>
                      <a:pt x="532106" y="481045"/>
                    </a:cubicBezTo>
                    <a:cubicBezTo>
                      <a:pt x="489434" y="543815"/>
                      <a:pt x="406852" y="563532"/>
                      <a:pt x="331509" y="572009"/>
                    </a:cubicBezTo>
                    <a:cubicBezTo>
                      <a:pt x="291790" y="576486"/>
                      <a:pt x="250928" y="578963"/>
                      <a:pt x="212637" y="567723"/>
                    </a:cubicBezTo>
                    <a:cubicBezTo>
                      <a:pt x="174347" y="556388"/>
                      <a:pt x="138723" y="528671"/>
                      <a:pt x="128150" y="490189"/>
                    </a:cubicBezTo>
                    <a:cubicBezTo>
                      <a:pt x="113482" y="436754"/>
                      <a:pt x="149391" y="380747"/>
                      <a:pt x="141390" y="325883"/>
                    </a:cubicBezTo>
                    <a:cubicBezTo>
                      <a:pt x="139771" y="314929"/>
                      <a:pt x="136056" y="303595"/>
                      <a:pt x="127960" y="296070"/>
                    </a:cubicBezTo>
                    <a:cubicBezTo>
                      <a:pt x="119768" y="288545"/>
                      <a:pt x="106338" y="285878"/>
                      <a:pt x="97480" y="292641"/>
                    </a:cubicBezTo>
                    <a:cubicBezTo>
                      <a:pt x="85859" y="301404"/>
                      <a:pt x="86050" y="321502"/>
                      <a:pt x="72810" y="327598"/>
                    </a:cubicBezTo>
                    <a:cubicBezTo>
                      <a:pt x="61285" y="332932"/>
                      <a:pt x="47759" y="322930"/>
                      <a:pt x="43187" y="311024"/>
                    </a:cubicBezTo>
                    <a:cubicBezTo>
                      <a:pt x="38615" y="299213"/>
                      <a:pt x="39758" y="285973"/>
                      <a:pt x="37568" y="273496"/>
                    </a:cubicBezTo>
                    <a:cubicBezTo>
                      <a:pt x="32424" y="243301"/>
                      <a:pt x="8897" y="219013"/>
                      <a:pt x="2039" y="189199"/>
                    </a:cubicBezTo>
                    <a:cubicBezTo>
                      <a:pt x="-7962" y="145480"/>
                      <a:pt x="20327" y="101760"/>
                      <a:pt x="54046" y="72232"/>
                    </a:cubicBezTo>
                    <a:cubicBezTo>
                      <a:pt x="111767" y="21655"/>
                      <a:pt x="190063" y="-4730"/>
                      <a:pt x="266644" y="700"/>
                    </a:cubicBezTo>
                    <a:cubicBezTo>
                      <a:pt x="343225" y="6129"/>
                      <a:pt x="417139" y="42991"/>
                      <a:pt x="467240" y="101093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8" name="Freeform: Shape 8747">
                <a:extLst>
                  <a:ext uri="{FF2B5EF4-FFF2-40B4-BE49-F238E27FC236}">
                    <a16:creationId xmlns:a16="http://schemas.microsoft.com/office/drawing/2014/main" id="{05C4B380-0927-41E2-AC03-FBB12FB98D6D}"/>
                  </a:ext>
                </a:extLst>
              </p:cNvPr>
              <p:cNvSpPr/>
              <p:nvPr/>
            </p:nvSpPr>
            <p:spPr>
              <a:xfrm>
                <a:off x="6404418" y="2352977"/>
                <a:ext cx="225939" cy="224621"/>
              </a:xfrm>
              <a:custGeom>
                <a:avLst/>
                <a:gdLst>
                  <a:gd name="connsiteX0" fmla="*/ 0 w 225939"/>
                  <a:gd name="connsiteY0" fmla="*/ 166004 h 224621"/>
                  <a:gd name="connsiteX1" fmla="*/ 140780 w 225939"/>
                  <a:gd name="connsiteY1" fmla="*/ 4746 h 224621"/>
                  <a:gd name="connsiteX2" fmla="*/ 189262 w 225939"/>
                  <a:gd name="connsiteY2" fmla="*/ 3698 h 224621"/>
                  <a:gd name="connsiteX3" fmla="*/ 222123 w 225939"/>
                  <a:gd name="connsiteY3" fmla="*/ 45417 h 224621"/>
                  <a:gd name="connsiteX4" fmla="*/ 224981 w 225939"/>
                  <a:gd name="connsiteY4" fmla="*/ 100186 h 224621"/>
                  <a:gd name="connsiteX5" fmla="*/ 183928 w 225939"/>
                  <a:gd name="connsiteY5" fmla="*/ 114759 h 224621"/>
                  <a:gd name="connsiteX6" fmla="*/ 170593 w 225939"/>
                  <a:gd name="connsiteY6" fmla="*/ 124665 h 224621"/>
                  <a:gd name="connsiteX7" fmla="*/ 185071 w 225939"/>
                  <a:gd name="connsiteY7" fmla="*/ 141906 h 224621"/>
                  <a:gd name="connsiteX8" fmla="*/ 210312 w 225939"/>
                  <a:gd name="connsiteY8" fmla="*/ 145335 h 224621"/>
                  <a:gd name="connsiteX9" fmla="*/ 225933 w 225939"/>
                  <a:gd name="connsiteY9" fmla="*/ 172386 h 224621"/>
                  <a:gd name="connsiteX10" fmla="*/ 218027 w 225939"/>
                  <a:gd name="connsiteY10" fmla="*/ 204199 h 224621"/>
                  <a:gd name="connsiteX11" fmla="*/ 202311 w 225939"/>
                  <a:gd name="connsiteY11" fmla="*/ 223916 h 224621"/>
                  <a:gd name="connsiteX12" fmla="*/ 186881 w 225939"/>
                  <a:gd name="connsiteY12" fmla="*/ 222963 h 224621"/>
                  <a:gd name="connsiteX13" fmla="*/ 3905 w 225939"/>
                  <a:gd name="connsiteY13" fmla="*/ 178005 h 22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939" h="224621">
                    <a:moveTo>
                      <a:pt x="0" y="166004"/>
                    </a:moveTo>
                    <a:cubicBezTo>
                      <a:pt x="11430" y="91614"/>
                      <a:pt x="68580" y="26177"/>
                      <a:pt x="140780" y="4746"/>
                    </a:cubicBezTo>
                    <a:cubicBezTo>
                      <a:pt x="156591" y="78"/>
                      <a:pt x="174022" y="-2589"/>
                      <a:pt x="189262" y="3698"/>
                    </a:cubicBezTo>
                    <a:cubicBezTo>
                      <a:pt x="206216" y="10651"/>
                      <a:pt x="217456" y="27606"/>
                      <a:pt x="222123" y="45417"/>
                    </a:cubicBezTo>
                    <a:cubicBezTo>
                      <a:pt x="226790" y="63134"/>
                      <a:pt x="225838" y="81803"/>
                      <a:pt x="224981" y="100186"/>
                    </a:cubicBezTo>
                    <a:cubicBezTo>
                      <a:pt x="211265" y="105044"/>
                      <a:pt x="197549" y="109902"/>
                      <a:pt x="183928" y="114759"/>
                    </a:cubicBezTo>
                    <a:cubicBezTo>
                      <a:pt x="178499" y="116664"/>
                      <a:pt x="172403" y="119236"/>
                      <a:pt x="170593" y="124665"/>
                    </a:cubicBezTo>
                    <a:cubicBezTo>
                      <a:pt x="167831" y="132762"/>
                      <a:pt x="176689" y="140286"/>
                      <a:pt x="185071" y="141906"/>
                    </a:cubicBezTo>
                    <a:cubicBezTo>
                      <a:pt x="193453" y="143430"/>
                      <a:pt x="202502" y="141906"/>
                      <a:pt x="210312" y="145335"/>
                    </a:cubicBezTo>
                    <a:cubicBezTo>
                      <a:pt x="220409" y="149716"/>
                      <a:pt x="225743" y="161337"/>
                      <a:pt x="225933" y="172386"/>
                    </a:cubicBezTo>
                    <a:cubicBezTo>
                      <a:pt x="226123" y="183339"/>
                      <a:pt x="222028" y="193912"/>
                      <a:pt x="218027" y="204199"/>
                    </a:cubicBezTo>
                    <a:cubicBezTo>
                      <a:pt x="214884" y="212295"/>
                      <a:pt x="210693" y="221439"/>
                      <a:pt x="202311" y="223916"/>
                    </a:cubicBezTo>
                    <a:cubicBezTo>
                      <a:pt x="197358" y="225440"/>
                      <a:pt x="191929" y="224202"/>
                      <a:pt x="186881" y="222963"/>
                    </a:cubicBezTo>
                    <a:cubicBezTo>
                      <a:pt x="125921" y="208009"/>
                      <a:pt x="64865" y="192960"/>
                      <a:pt x="3905" y="178005"/>
                    </a:cubicBezTo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49" name="Freeform: Shape 8748">
                <a:extLst>
                  <a:ext uri="{FF2B5EF4-FFF2-40B4-BE49-F238E27FC236}">
                    <a16:creationId xmlns:a16="http://schemas.microsoft.com/office/drawing/2014/main" id="{D0A206A9-195A-43F8-8BB3-B9F7A72BBDFA}"/>
                  </a:ext>
                </a:extLst>
              </p:cNvPr>
              <p:cNvSpPr/>
              <p:nvPr/>
            </p:nvSpPr>
            <p:spPr>
              <a:xfrm>
                <a:off x="6404624" y="2485837"/>
                <a:ext cx="92461" cy="80256"/>
              </a:xfrm>
              <a:custGeom>
                <a:avLst/>
                <a:gdLst>
                  <a:gd name="connsiteX0" fmla="*/ 5224 w 92461"/>
                  <a:gd name="connsiteY0" fmla="*/ 950 h 80256"/>
                  <a:gd name="connsiteX1" fmla="*/ 88282 w 92461"/>
                  <a:gd name="connsiteY1" fmla="*/ 79626 h 80256"/>
                  <a:gd name="connsiteX2" fmla="*/ 88282 w 92461"/>
                  <a:gd name="connsiteY2" fmla="*/ 68387 h 80256"/>
                  <a:gd name="connsiteX3" fmla="*/ 34466 w 92461"/>
                  <a:gd name="connsiteY3" fmla="*/ 52289 h 80256"/>
                  <a:gd name="connsiteX4" fmla="*/ 9034 w 92461"/>
                  <a:gd name="connsiteY4" fmla="*/ 1997 h 80256"/>
                  <a:gd name="connsiteX5" fmla="*/ 5224 w 92461"/>
                  <a:gd name="connsiteY5" fmla="*/ 950 h 80256"/>
                  <a:gd name="connsiteX6" fmla="*/ 5224 w 92461"/>
                  <a:gd name="connsiteY6" fmla="*/ 950 h 8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61" h="80256">
                    <a:moveTo>
                      <a:pt x="5224" y="950"/>
                    </a:moveTo>
                    <a:cubicBezTo>
                      <a:pt x="-19446" y="48003"/>
                      <a:pt x="49134" y="85627"/>
                      <a:pt x="88282" y="79626"/>
                    </a:cubicBezTo>
                    <a:cubicBezTo>
                      <a:pt x="93997" y="78769"/>
                      <a:pt x="93711" y="69434"/>
                      <a:pt x="88282" y="68387"/>
                    </a:cubicBezTo>
                    <a:cubicBezTo>
                      <a:pt x="69232" y="64767"/>
                      <a:pt x="51135" y="63434"/>
                      <a:pt x="34466" y="52289"/>
                    </a:cubicBezTo>
                    <a:cubicBezTo>
                      <a:pt x="17035" y="40669"/>
                      <a:pt x="7224" y="23143"/>
                      <a:pt x="9034" y="1997"/>
                    </a:cubicBezTo>
                    <a:cubicBezTo>
                      <a:pt x="9320" y="-3"/>
                      <a:pt x="6177" y="-765"/>
                      <a:pt x="5224" y="950"/>
                    </a:cubicBezTo>
                    <a:lnTo>
                      <a:pt x="5224" y="95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0" name="Freeform: Shape 8749">
                <a:extLst>
                  <a:ext uri="{FF2B5EF4-FFF2-40B4-BE49-F238E27FC236}">
                    <a16:creationId xmlns:a16="http://schemas.microsoft.com/office/drawing/2014/main" id="{4095977E-6619-488F-AD26-B785D49F63A3}"/>
                  </a:ext>
                </a:extLst>
              </p:cNvPr>
              <p:cNvSpPr/>
              <p:nvPr/>
            </p:nvSpPr>
            <p:spPr>
              <a:xfrm>
                <a:off x="6037051" y="2729912"/>
                <a:ext cx="47447" cy="77757"/>
              </a:xfrm>
              <a:custGeom>
                <a:avLst/>
                <a:gdLst>
                  <a:gd name="connsiteX0" fmla="*/ 36754 w 47447"/>
                  <a:gd name="connsiteY0" fmla="*/ 334 h 77757"/>
                  <a:gd name="connsiteX1" fmla="*/ 7417 w 47447"/>
                  <a:gd name="connsiteY1" fmla="*/ 39958 h 77757"/>
                  <a:gd name="connsiteX2" fmla="*/ 13704 w 47447"/>
                  <a:gd name="connsiteY2" fmla="*/ 41672 h 77757"/>
                  <a:gd name="connsiteX3" fmla="*/ 18276 w 47447"/>
                  <a:gd name="connsiteY3" fmla="*/ 31957 h 77757"/>
                  <a:gd name="connsiteX4" fmla="*/ 39707 w 47447"/>
                  <a:gd name="connsiteY4" fmla="*/ 29576 h 77757"/>
                  <a:gd name="connsiteX5" fmla="*/ 39040 w 47447"/>
                  <a:gd name="connsiteY5" fmla="*/ 45101 h 77757"/>
                  <a:gd name="connsiteX6" fmla="*/ 4465 w 47447"/>
                  <a:gd name="connsiteY6" fmla="*/ 68438 h 77757"/>
                  <a:gd name="connsiteX7" fmla="*/ 2464 w 47447"/>
                  <a:gd name="connsiteY7" fmla="*/ 75581 h 77757"/>
                  <a:gd name="connsiteX8" fmla="*/ 47041 w 47447"/>
                  <a:gd name="connsiteY8" fmla="*/ 31385 h 77757"/>
                  <a:gd name="connsiteX9" fmla="*/ 29896 w 47447"/>
                  <a:gd name="connsiteY9" fmla="*/ 16145 h 77757"/>
                  <a:gd name="connsiteX10" fmla="*/ 7322 w 47447"/>
                  <a:gd name="connsiteY10" fmla="*/ 39958 h 77757"/>
                  <a:gd name="connsiteX11" fmla="*/ 13609 w 47447"/>
                  <a:gd name="connsiteY11" fmla="*/ 41672 h 77757"/>
                  <a:gd name="connsiteX12" fmla="*/ 38755 w 47447"/>
                  <a:gd name="connsiteY12" fmla="*/ 3953 h 77757"/>
                  <a:gd name="connsiteX13" fmla="*/ 36754 w 47447"/>
                  <a:gd name="connsiteY13" fmla="*/ 334 h 77757"/>
                  <a:gd name="connsiteX14" fmla="*/ 36754 w 47447"/>
                  <a:gd name="connsiteY14" fmla="*/ 334 h 77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447" h="77757">
                    <a:moveTo>
                      <a:pt x="36754" y="334"/>
                    </a:moveTo>
                    <a:cubicBezTo>
                      <a:pt x="21324" y="9192"/>
                      <a:pt x="11513" y="22622"/>
                      <a:pt x="7417" y="39958"/>
                    </a:cubicBezTo>
                    <a:cubicBezTo>
                      <a:pt x="6465" y="44149"/>
                      <a:pt x="12180" y="45482"/>
                      <a:pt x="13704" y="41672"/>
                    </a:cubicBezTo>
                    <a:cubicBezTo>
                      <a:pt x="14942" y="38339"/>
                      <a:pt x="16466" y="35100"/>
                      <a:pt x="18276" y="31957"/>
                    </a:cubicBezTo>
                    <a:cubicBezTo>
                      <a:pt x="23134" y="22432"/>
                      <a:pt x="30277" y="21575"/>
                      <a:pt x="39707" y="29576"/>
                    </a:cubicBezTo>
                    <a:cubicBezTo>
                      <a:pt x="41707" y="33957"/>
                      <a:pt x="40183" y="40815"/>
                      <a:pt x="39040" y="45101"/>
                    </a:cubicBezTo>
                    <a:cubicBezTo>
                      <a:pt x="34849" y="60913"/>
                      <a:pt x="22276" y="74724"/>
                      <a:pt x="4465" y="68438"/>
                    </a:cubicBezTo>
                    <a:cubicBezTo>
                      <a:pt x="-107" y="66818"/>
                      <a:pt x="-1822" y="73867"/>
                      <a:pt x="2464" y="75581"/>
                    </a:cubicBezTo>
                    <a:cubicBezTo>
                      <a:pt x="28468" y="86249"/>
                      <a:pt x="50756" y="55484"/>
                      <a:pt x="47041" y="31385"/>
                    </a:cubicBezTo>
                    <a:cubicBezTo>
                      <a:pt x="45613" y="22432"/>
                      <a:pt x="39517" y="15479"/>
                      <a:pt x="29896" y="16145"/>
                    </a:cubicBezTo>
                    <a:cubicBezTo>
                      <a:pt x="17038" y="17098"/>
                      <a:pt x="11323" y="29671"/>
                      <a:pt x="7322" y="39958"/>
                    </a:cubicBezTo>
                    <a:cubicBezTo>
                      <a:pt x="9418" y="40529"/>
                      <a:pt x="11513" y="41101"/>
                      <a:pt x="13609" y="41672"/>
                    </a:cubicBezTo>
                    <a:cubicBezTo>
                      <a:pt x="16942" y="25956"/>
                      <a:pt x="25515" y="13002"/>
                      <a:pt x="38755" y="3953"/>
                    </a:cubicBezTo>
                    <a:cubicBezTo>
                      <a:pt x="41041" y="2429"/>
                      <a:pt x="39040" y="-1095"/>
                      <a:pt x="36754" y="334"/>
                    </a:cubicBezTo>
                    <a:lnTo>
                      <a:pt x="36754" y="33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1" name="Freeform: Shape 8750">
                <a:extLst>
                  <a:ext uri="{FF2B5EF4-FFF2-40B4-BE49-F238E27FC236}">
                    <a16:creationId xmlns:a16="http://schemas.microsoft.com/office/drawing/2014/main" id="{F5C42CC9-C289-4B78-93C9-1AA604CA7519}"/>
                  </a:ext>
                </a:extLst>
              </p:cNvPr>
              <p:cNvSpPr/>
              <p:nvPr/>
            </p:nvSpPr>
            <p:spPr>
              <a:xfrm>
                <a:off x="6412227" y="2324074"/>
                <a:ext cx="92413" cy="176853"/>
              </a:xfrm>
              <a:custGeom>
                <a:avLst/>
                <a:gdLst>
                  <a:gd name="connsiteX0" fmla="*/ 3526 w 92413"/>
                  <a:gd name="connsiteY0" fmla="*/ 175571 h 176853"/>
                  <a:gd name="connsiteX1" fmla="*/ 91347 w 92413"/>
                  <a:gd name="connsiteY1" fmla="*/ 5931 h 176853"/>
                  <a:gd name="connsiteX2" fmla="*/ 86394 w 92413"/>
                  <a:gd name="connsiteY2" fmla="*/ 978 h 176853"/>
                  <a:gd name="connsiteX3" fmla="*/ 2 w 92413"/>
                  <a:gd name="connsiteY3" fmla="*/ 175095 h 176853"/>
                  <a:gd name="connsiteX4" fmla="*/ 3526 w 92413"/>
                  <a:gd name="connsiteY4" fmla="*/ 175571 h 176853"/>
                  <a:gd name="connsiteX5" fmla="*/ 3526 w 92413"/>
                  <a:gd name="connsiteY5" fmla="*/ 175571 h 17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413" h="176853">
                    <a:moveTo>
                      <a:pt x="3526" y="175571"/>
                    </a:moveTo>
                    <a:cubicBezTo>
                      <a:pt x="16766" y="108229"/>
                      <a:pt x="42198" y="54699"/>
                      <a:pt x="91347" y="5931"/>
                    </a:cubicBezTo>
                    <a:cubicBezTo>
                      <a:pt x="94585" y="2692"/>
                      <a:pt x="89728" y="-2070"/>
                      <a:pt x="86394" y="978"/>
                    </a:cubicBezTo>
                    <a:cubicBezTo>
                      <a:pt x="37912" y="44316"/>
                      <a:pt x="3431" y="109563"/>
                      <a:pt x="2" y="175095"/>
                    </a:cubicBezTo>
                    <a:cubicBezTo>
                      <a:pt x="-93" y="177095"/>
                      <a:pt x="3050" y="177571"/>
                      <a:pt x="3526" y="175571"/>
                    </a:cubicBezTo>
                    <a:lnTo>
                      <a:pt x="3526" y="17557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2" name="Freeform: Shape 8751">
                <a:extLst>
                  <a:ext uri="{FF2B5EF4-FFF2-40B4-BE49-F238E27FC236}">
                    <a16:creationId xmlns:a16="http://schemas.microsoft.com/office/drawing/2014/main" id="{70452F72-9F8F-4AF3-A7BC-602D9A864E20}"/>
                  </a:ext>
                </a:extLst>
              </p:cNvPr>
              <p:cNvSpPr/>
              <p:nvPr/>
            </p:nvSpPr>
            <p:spPr>
              <a:xfrm>
                <a:off x="6096840" y="2535521"/>
                <a:ext cx="317967" cy="162735"/>
              </a:xfrm>
              <a:custGeom>
                <a:avLst/>
                <a:gdLst>
                  <a:gd name="connsiteX0" fmla="*/ 4874 w 317967"/>
                  <a:gd name="connsiteY0" fmla="*/ 161768 h 162735"/>
                  <a:gd name="connsiteX1" fmla="*/ 312913 w 317967"/>
                  <a:gd name="connsiteY1" fmla="*/ 13273 h 162735"/>
                  <a:gd name="connsiteX2" fmla="*/ 315103 w 317967"/>
                  <a:gd name="connsiteY2" fmla="*/ 5463 h 162735"/>
                  <a:gd name="connsiteX3" fmla="*/ 778 w 317967"/>
                  <a:gd name="connsiteY3" fmla="*/ 157577 h 162735"/>
                  <a:gd name="connsiteX4" fmla="*/ 4874 w 317967"/>
                  <a:gd name="connsiteY4" fmla="*/ 161768 h 162735"/>
                  <a:gd name="connsiteX5" fmla="*/ 4874 w 317967"/>
                  <a:gd name="connsiteY5" fmla="*/ 161768 h 16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7967" h="162735">
                    <a:moveTo>
                      <a:pt x="4874" y="161768"/>
                    </a:moveTo>
                    <a:cubicBezTo>
                      <a:pt x="76692" y="83282"/>
                      <a:pt x="199851" y="-8634"/>
                      <a:pt x="312913" y="13273"/>
                    </a:cubicBezTo>
                    <a:cubicBezTo>
                      <a:pt x="317961" y="14226"/>
                      <a:pt x="320151" y="6796"/>
                      <a:pt x="315103" y="5463"/>
                    </a:cubicBezTo>
                    <a:cubicBezTo>
                      <a:pt x="200232" y="-24922"/>
                      <a:pt x="71454" y="77757"/>
                      <a:pt x="778" y="157577"/>
                    </a:cubicBezTo>
                    <a:cubicBezTo>
                      <a:pt x="-1698" y="160530"/>
                      <a:pt x="2302" y="164625"/>
                      <a:pt x="4874" y="161768"/>
                    </a:cubicBezTo>
                    <a:lnTo>
                      <a:pt x="4874" y="1617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3" name="Freeform: Shape 8752">
                <a:extLst>
                  <a:ext uri="{FF2B5EF4-FFF2-40B4-BE49-F238E27FC236}">
                    <a16:creationId xmlns:a16="http://schemas.microsoft.com/office/drawing/2014/main" id="{2F3A291F-6C4B-44E4-ACCE-5817971FDDD1}"/>
                  </a:ext>
                </a:extLst>
              </p:cNvPr>
              <p:cNvSpPr/>
              <p:nvPr/>
            </p:nvSpPr>
            <p:spPr>
              <a:xfrm>
                <a:off x="6337130" y="2553516"/>
                <a:ext cx="118787" cy="311672"/>
              </a:xfrm>
              <a:custGeom>
                <a:avLst/>
                <a:gdLst>
                  <a:gd name="connsiteX0" fmla="*/ 99769 w 118787"/>
                  <a:gd name="connsiteY0" fmla="*/ 4613 h 311672"/>
                  <a:gd name="connsiteX1" fmla="*/ 900 w 118787"/>
                  <a:gd name="connsiteY1" fmla="*/ 305507 h 311672"/>
                  <a:gd name="connsiteX2" fmla="*/ 5948 w 118787"/>
                  <a:gd name="connsiteY2" fmla="*/ 310556 h 311672"/>
                  <a:gd name="connsiteX3" fmla="*/ 104912 w 118787"/>
                  <a:gd name="connsiteY3" fmla="*/ 1565 h 311672"/>
                  <a:gd name="connsiteX4" fmla="*/ 99769 w 118787"/>
                  <a:gd name="connsiteY4" fmla="*/ 4613 h 311672"/>
                  <a:gd name="connsiteX5" fmla="*/ 99769 w 118787"/>
                  <a:gd name="connsiteY5" fmla="*/ 4613 h 31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87" h="311672">
                    <a:moveTo>
                      <a:pt x="99769" y="4613"/>
                    </a:moveTo>
                    <a:cubicBezTo>
                      <a:pt x="141869" y="97672"/>
                      <a:pt x="58335" y="235689"/>
                      <a:pt x="900" y="305507"/>
                    </a:cubicBezTo>
                    <a:cubicBezTo>
                      <a:pt x="-1958" y="309032"/>
                      <a:pt x="2614" y="313889"/>
                      <a:pt x="5948" y="310556"/>
                    </a:cubicBezTo>
                    <a:cubicBezTo>
                      <a:pt x="73004" y="244547"/>
                      <a:pt x="151013" y="94433"/>
                      <a:pt x="104912" y="1565"/>
                    </a:cubicBezTo>
                    <a:cubicBezTo>
                      <a:pt x="103293" y="-1960"/>
                      <a:pt x="98245" y="1088"/>
                      <a:pt x="99769" y="4613"/>
                    </a:cubicBezTo>
                    <a:lnTo>
                      <a:pt x="99769" y="461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4" name="Freeform: Shape 8753">
                <a:extLst>
                  <a:ext uri="{FF2B5EF4-FFF2-40B4-BE49-F238E27FC236}">
                    <a16:creationId xmlns:a16="http://schemas.microsoft.com/office/drawing/2014/main" id="{CA378B3C-A50B-425C-A533-07EF8A8A2B9A}"/>
                  </a:ext>
                </a:extLst>
              </p:cNvPr>
              <p:cNvSpPr/>
              <p:nvPr/>
            </p:nvSpPr>
            <p:spPr>
              <a:xfrm>
                <a:off x="6181431" y="2450261"/>
                <a:ext cx="228344" cy="66918"/>
              </a:xfrm>
              <a:custGeom>
                <a:avLst/>
                <a:gdLst>
                  <a:gd name="connsiteX0" fmla="*/ 227178 w 228344"/>
                  <a:gd name="connsiteY0" fmla="*/ 60815 h 66918"/>
                  <a:gd name="connsiteX1" fmla="*/ 2769 w 228344"/>
                  <a:gd name="connsiteY1" fmla="*/ 3760 h 66918"/>
                  <a:gd name="connsiteX2" fmla="*/ 3817 w 228344"/>
                  <a:gd name="connsiteY2" fmla="*/ 11475 h 66918"/>
                  <a:gd name="connsiteX3" fmla="*/ 222892 w 228344"/>
                  <a:gd name="connsiteY3" fmla="*/ 66434 h 66918"/>
                  <a:gd name="connsiteX4" fmla="*/ 227178 w 228344"/>
                  <a:gd name="connsiteY4" fmla="*/ 60815 h 66918"/>
                  <a:gd name="connsiteX5" fmla="*/ 227178 w 228344"/>
                  <a:gd name="connsiteY5" fmla="*/ 60815 h 66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344" h="66918">
                    <a:moveTo>
                      <a:pt x="227178" y="60815"/>
                    </a:moveTo>
                    <a:cubicBezTo>
                      <a:pt x="162694" y="10904"/>
                      <a:pt x="83351" y="-9004"/>
                      <a:pt x="2769" y="3760"/>
                    </a:cubicBezTo>
                    <a:cubicBezTo>
                      <a:pt x="-1517" y="4427"/>
                      <a:pt x="-564" y="11951"/>
                      <a:pt x="3817" y="11475"/>
                    </a:cubicBezTo>
                    <a:cubicBezTo>
                      <a:pt x="83351" y="2617"/>
                      <a:pt x="156884" y="21381"/>
                      <a:pt x="222892" y="66434"/>
                    </a:cubicBezTo>
                    <a:cubicBezTo>
                      <a:pt x="226226" y="68530"/>
                      <a:pt x="230417" y="63291"/>
                      <a:pt x="227178" y="60815"/>
                    </a:cubicBezTo>
                    <a:lnTo>
                      <a:pt x="227178" y="6081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5" name="Freeform: Shape 8754">
                <a:extLst>
                  <a:ext uri="{FF2B5EF4-FFF2-40B4-BE49-F238E27FC236}">
                    <a16:creationId xmlns:a16="http://schemas.microsoft.com/office/drawing/2014/main" id="{F9E0B666-B69A-482B-B236-72794FB5A8D1}"/>
                  </a:ext>
                </a:extLst>
              </p:cNvPr>
              <p:cNvSpPr/>
              <p:nvPr/>
            </p:nvSpPr>
            <p:spPr>
              <a:xfrm>
                <a:off x="5822155" y="2979229"/>
                <a:ext cx="669321" cy="465247"/>
              </a:xfrm>
              <a:custGeom>
                <a:avLst/>
                <a:gdLst>
                  <a:gd name="connsiteX0" fmla="*/ 44863 w 669321"/>
                  <a:gd name="connsiteY0" fmla="*/ 0 h 465247"/>
                  <a:gd name="connsiteX1" fmla="*/ 0 w 669321"/>
                  <a:gd name="connsiteY1" fmla="*/ 141256 h 465247"/>
                  <a:gd name="connsiteX2" fmla="*/ 184785 w 669321"/>
                  <a:gd name="connsiteY2" fmla="*/ 202025 h 465247"/>
                  <a:gd name="connsiteX3" fmla="*/ 260985 w 669321"/>
                  <a:gd name="connsiteY3" fmla="*/ 452628 h 465247"/>
                  <a:gd name="connsiteX4" fmla="*/ 562832 w 669321"/>
                  <a:gd name="connsiteY4" fmla="*/ 362903 h 465247"/>
                  <a:gd name="connsiteX5" fmla="*/ 523399 w 669321"/>
                  <a:gd name="connsiteY5" fmla="*/ 230886 h 465247"/>
                  <a:gd name="connsiteX6" fmla="*/ 611886 w 669321"/>
                  <a:gd name="connsiteY6" fmla="*/ 289560 h 465247"/>
                  <a:gd name="connsiteX7" fmla="*/ 669322 w 669321"/>
                  <a:gd name="connsiteY7" fmla="*/ 180404 h 465247"/>
                  <a:gd name="connsiteX8" fmla="*/ 497396 w 669321"/>
                  <a:gd name="connsiteY8" fmla="*/ 71914 h 465247"/>
                  <a:gd name="connsiteX9" fmla="*/ 207740 w 669321"/>
                  <a:gd name="connsiteY9" fmla="*/ 29146 h 465247"/>
                  <a:gd name="connsiteX10" fmla="*/ 44863 w 669321"/>
                  <a:gd name="connsiteY10" fmla="*/ 0 h 46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9321" h="465247">
                    <a:moveTo>
                      <a:pt x="44863" y="0"/>
                    </a:moveTo>
                    <a:lnTo>
                      <a:pt x="0" y="141256"/>
                    </a:lnTo>
                    <a:cubicBezTo>
                      <a:pt x="0" y="141256"/>
                      <a:pt x="116205" y="206121"/>
                      <a:pt x="184785" y="202025"/>
                    </a:cubicBezTo>
                    <a:cubicBezTo>
                      <a:pt x="184785" y="202025"/>
                      <a:pt x="236792" y="409194"/>
                      <a:pt x="260985" y="452628"/>
                    </a:cubicBezTo>
                    <a:cubicBezTo>
                      <a:pt x="291941" y="508064"/>
                      <a:pt x="562832" y="362903"/>
                      <a:pt x="562832" y="362903"/>
                    </a:cubicBezTo>
                    <a:lnTo>
                      <a:pt x="523399" y="230886"/>
                    </a:lnTo>
                    <a:lnTo>
                      <a:pt x="611886" y="289560"/>
                    </a:lnTo>
                    <a:lnTo>
                      <a:pt x="669322" y="180404"/>
                    </a:lnTo>
                    <a:lnTo>
                      <a:pt x="497396" y="71914"/>
                    </a:lnTo>
                    <a:cubicBezTo>
                      <a:pt x="497396" y="71914"/>
                      <a:pt x="374809" y="43053"/>
                      <a:pt x="207740" y="29146"/>
                    </a:cubicBezTo>
                    <a:cubicBezTo>
                      <a:pt x="137731" y="23241"/>
                      <a:pt x="44863" y="0"/>
                      <a:pt x="44863" y="0"/>
                    </a:cubicBez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6" name="Freeform: Shape 8755">
                <a:extLst>
                  <a:ext uri="{FF2B5EF4-FFF2-40B4-BE49-F238E27FC236}">
                    <a16:creationId xmlns:a16="http://schemas.microsoft.com/office/drawing/2014/main" id="{0146B491-14D1-4746-B0ED-5714F261F55E}"/>
                  </a:ext>
                </a:extLst>
              </p:cNvPr>
              <p:cNvSpPr/>
              <p:nvPr/>
            </p:nvSpPr>
            <p:spPr>
              <a:xfrm>
                <a:off x="6022788" y="3342131"/>
                <a:ext cx="593437" cy="406285"/>
              </a:xfrm>
              <a:custGeom>
                <a:avLst/>
                <a:gdLst>
                  <a:gd name="connsiteX0" fmla="*/ 60447 w 593437"/>
                  <a:gd name="connsiteY0" fmla="*/ 89821 h 406285"/>
                  <a:gd name="connsiteX1" fmla="*/ 7393 w 593437"/>
                  <a:gd name="connsiteY1" fmla="*/ 403860 h 406285"/>
                  <a:gd name="connsiteX2" fmla="*/ 590609 w 593437"/>
                  <a:gd name="connsiteY2" fmla="*/ 191738 h 406285"/>
                  <a:gd name="connsiteX3" fmla="*/ 362199 w 593437"/>
                  <a:gd name="connsiteY3" fmla="*/ 0 h 406285"/>
                  <a:gd name="connsiteX4" fmla="*/ 60447 w 593437"/>
                  <a:gd name="connsiteY4" fmla="*/ 89821 h 40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437" h="406285">
                    <a:moveTo>
                      <a:pt x="60447" y="89821"/>
                    </a:moveTo>
                    <a:cubicBezTo>
                      <a:pt x="60447" y="89821"/>
                      <a:pt x="-25183" y="379381"/>
                      <a:pt x="7393" y="403860"/>
                    </a:cubicBezTo>
                    <a:cubicBezTo>
                      <a:pt x="39969" y="428339"/>
                      <a:pt x="558033" y="261080"/>
                      <a:pt x="590609" y="191738"/>
                    </a:cubicBezTo>
                    <a:cubicBezTo>
                      <a:pt x="623280" y="122396"/>
                      <a:pt x="362199" y="0"/>
                      <a:pt x="362199" y="0"/>
                    </a:cubicBezTo>
                    <a:lnTo>
                      <a:pt x="60447" y="8982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7" name="Freeform: Shape 8756">
                <a:extLst>
                  <a:ext uri="{FF2B5EF4-FFF2-40B4-BE49-F238E27FC236}">
                    <a16:creationId xmlns:a16="http://schemas.microsoft.com/office/drawing/2014/main" id="{9CC6788B-1C66-4E5E-949D-3CF3A0820406}"/>
                  </a:ext>
                </a:extLst>
              </p:cNvPr>
              <p:cNvSpPr/>
              <p:nvPr/>
            </p:nvSpPr>
            <p:spPr>
              <a:xfrm>
                <a:off x="6156342" y="4031551"/>
                <a:ext cx="131109" cy="106530"/>
              </a:xfrm>
              <a:custGeom>
                <a:avLst/>
                <a:gdLst>
                  <a:gd name="connsiteX0" fmla="*/ 131110 w 131109"/>
                  <a:gd name="connsiteY0" fmla="*/ 11430 h 106530"/>
                  <a:gd name="connsiteX1" fmla="*/ 123775 w 131109"/>
                  <a:gd name="connsiteY1" fmla="*/ 83153 h 106530"/>
                  <a:gd name="connsiteX2" fmla="*/ 808 w 131109"/>
                  <a:gd name="connsiteY2" fmla="*/ 106108 h 106530"/>
                  <a:gd name="connsiteX3" fmla="*/ 38241 w 131109"/>
                  <a:gd name="connsiteY3" fmla="*/ 56007 h 106530"/>
                  <a:gd name="connsiteX4" fmla="*/ 53481 w 131109"/>
                  <a:gd name="connsiteY4" fmla="*/ 50673 h 106530"/>
                  <a:gd name="connsiteX5" fmla="*/ 52147 w 131109"/>
                  <a:gd name="connsiteY5" fmla="*/ 0 h 106530"/>
                  <a:gd name="connsiteX6" fmla="*/ 131110 w 131109"/>
                  <a:gd name="connsiteY6" fmla="*/ 11430 h 10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09" h="106530">
                    <a:moveTo>
                      <a:pt x="131110" y="11430"/>
                    </a:moveTo>
                    <a:lnTo>
                      <a:pt x="123775" y="83153"/>
                    </a:lnTo>
                    <a:cubicBezTo>
                      <a:pt x="123775" y="83153"/>
                      <a:pt x="4713" y="110204"/>
                      <a:pt x="808" y="106108"/>
                    </a:cubicBezTo>
                    <a:cubicBezTo>
                      <a:pt x="-3098" y="102108"/>
                      <a:pt x="6808" y="75438"/>
                      <a:pt x="38241" y="56007"/>
                    </a:cubicBezTo>
                    <a:lnTo>
                      <a:pt x="53481" y="50673"/>
                    </a:lnTo>
                    <a:lnTo>
                      <a:pt x="52147" y="0"/>
                    </a:lnTo>
                    <a:lnTo>
                      <a:pt x="131110" y="1143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8" name="Freeform: Shape 8757">
                <a:extLst>
                  <a:ext uri="{FF2B5EF4-FFF2-40B4-BE49-F238E27FC236}">
                    <a16:creationId xmlns:a16="http://schemas.microsoft.com/office/drawing/2014/main" id="{C24C1EA3-4C91-409E-818D-19F8F9B0B02B}"/>
                  </a:ext>
                </a:extLst>
              </p:cNvPr>
              <p:cNvSpPr/>
              <p:nvPr/>
            </p:nvSpPr>
            <p:spPr>
              <a:xfrm>
                <a:off x="6206309" y="4079580"/>
                <a:ext cx="17326" cy="12501"/>
              </a:xfrm>
              <a:custGeom>
                <a:avLst/>
                <a:gdLst>
                  <a:gd name="connsiteX0" fmla="*/ 16849 w 17326"/>
                  <a:gd name="connsiteY0" fmla="*/ 9979 h 12501"/>
                  <a:gd name="connsiteX1" fmla="*/ 2276 w 17326"/>
                  <a:gd name="connsiteY1" fmla="*/ 168 h 12501"/>
                  <a:gd name="connsiteX2" fmla="*/ 752 w 17326"/>
                  <a:gd name="connsiteY2" fmla="*/ 2740 h 12501"/>
                  <a:gd name="connsiteX3" fmla="*/ 14753 w 17326"/>
                  <a:gd name="connsiteY3" fmla="*/ 12074 h 12501"/>
                  <a:gd name="connsiteX4" fmla="*/ 16849 w 17326"/>
                  <a:gd name="connsiteY4" fmla="*/ 9979 h 12501"/>
                  <a:gd name="connsiteX5" fmla="*/ 16849 w 17326"/>
                  <a:gd name="connsiteY5" fmla="*/ 9979 h 1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6" h="12501">
                    <a:moveTo>
                      <a:pt x="16849" y="9979"/>
                    </a:moveTo>
                    <a:cubicBezTo>
                      <a:pt x="12467" y="5978"/>
                      <a:pt x="7610" y="2740"/>
                      <a:pt x="2276" y="168"/>
                    </a:cubicBezTo>
                    <a:cubicBezTo>
                      <a:pt x="561" y="-689"/>
                      <a:pt x="-963" y="1978"/>
                      <a:pt x="752" y="2740"/>
                    </a:cubicBezTo>
                    <a:cubicBezTo>
                      <a:pt x="5895" y="5121"/>
                      <a:pt x="10562" y="8169"/>
                      <a:pt x="14753" y="12074"/>
                    </a:cubicBezTo>
                    <a:cubicBezTo>
                      <a:pt x="16182" y="13408"/>
                      <a:pt x="18278" y="11312"/>
                      <a:pt x="16849" y="9979"/>
                    </a:cubicBezTo>
                    <a:lnTo>
                      <a:pt x="16849" y="997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59" name="Freeform: Shape 8758">
                <a:extLst>
                  <a:ext uri="{FF2B5EF4-FFF2-40B4-BE49-F238E27FC236}">
                    <a16:creationId xmlns:a16="http://schemas.microsoft.com/office/drawing/2014/main" id="{48BFFA70-8C0A-4400-A2C2-57A5FA8767AC}"/>
                  </a:ext>
                </a:extLst>
              </p:cNvPr>
              <p:cNvSpPr/>
              <p:nvPr/>
            </p:nvSpPr>
            <p:spPr>
              <a:xfrm>
                <a:off x="6208489" y="4066690"/>
                <a:ext cx="21748" cy="7896"/>
              </a:xfrm>
              <a:custGeom>
                <a:avLst/>
                <a:gdLst>
                  <a:gd name="connsiteX0" fmla="*/ 20955 w 21748"/>
                  <a:gd name="connsiteY0" fmla="*/ 5152 h 7896"/>
                  <a:gd name="connsiteX1" fmla="*/ 1429 w 21748"/>
                  <a:gd name="connsiteY1" fmla="*/ 9 h 7896"/>
                  <a:gd name="connsiteX2" fmla="*/ 1429 w 21748"/>
                  <a:gd name="connsiteY2" fmla="*/ 3057 h 7896"/>
                  <a:gd name="connsiteX3" fmla="*/ 19431 w 21748"/>
                  <a:gd name="connsiteY3" fmla="*/ 7724 h 7896"/>
                  <a:gd name="connsiteX4" fmla="*/ 20955 w 21748"/>
                  <a:gd name="connsiteY4" fmla="*/ 5152 h 7896"/>
                  <a:gd name="connsiteX5" fmla="*/ 20955 w 21748"/>
                  <a:gd name="connsiteY5" fmla="*/ 5152 h 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48" h="7896">
                    <a:moveTo>
                      <a:pt x="20955" y="5152"/>
                    </a:moveTo>
                    <a:cubicBezTo>
                      <a:pt x="14668" y="2295"/>
                      <a:pt x="8287" y="580"/>
                      <a:pt x="1429" y="9"/>
                    </a:cubicBezTo>
                    <a:cubicBezTo>
                      <a:pt x="-476" y="-182"/>
                      <a:pt x="-476" y="2866"/>
                      <a:pt x="1429" y="3057"/>
                    </a:cubicBezTo>
                    <a:cubicBezTo>
                      <a:pt x="7810" y="3628"/>
                      <a:pt x="13621" y="5057"/>
                      <a:pt x="19431" y="7724"/>
                    </a:cubicBezTo>
                    <a:cubicBezTo>
                      <a:pt x="21145" y="8581"/>
                      <a:pt x="22765" y="6009"/>
                      <a:pt x="20955" y="5152"/>
                    </a:cubicBezTo>
                    <a:lnTo>
                      <a:pt x="20955" y="515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0" name="Freeform: Shape 8759">
                <a:extLst>
                  <a:ext uri="{FF2B5EF4-FFF2-40B4-BE49-F238E27FC236}">
                    <a16:creationId xmlns:a16="http://schemas.microsoft.com/office/drawing/2014/main" id="{4D4E5132-ACCB-4A01-8568-656E033A0B6A}"/>
                  </a:ext>
                </a:extLst>
              </p:cNvPr>
              <p:cNvSpPr/>
              <p:nvPr/>
            </p:nvSpPr>
            <p:spPr>
              <a:xfrm>
                <a:off x="6193987" y="4088169"/>
                <a:ext cx="14742" cy="14716"/>
              </a:xfrm>
              <a:custGeom>
                <a:avLst/>
                <a:gdLst>
                  <a:gd name="connsiteX0" fmla="*/ 14502 w 14742"/>
                  <a:gd name="connsiteY0" fmla="*/ 12533 h 14716"/>
                  <a:gd name="connsiteX1" fmla="*/ 2215 w 14742"/>
                  <a:gd name="connsiteY1" fmla="*/ 246 h 14716"/>
                  <a:gd name="connsiteX2" fmla="*/ 691 w 14742"/>
                  <a:gd name="connsiteY2" fmla="*/ 2818 h 14716"/>
                  <a:gd name="connsiteX3" fmla="*/ 11930 w 14742"/>
                  <a:gd name="connsiteY3" fmla="*/ 13962 h 14716"/>
                  <a:gd name="connsiteX4" fmla="*/ 14502 w 14742"/>
                  <a:gd name="connsiteY4" fmla="*/ 12533 h 14716"/>
                  <a:gd name="connsiteX5" fmla="*/ 14502 w 14742"/>
                  <a:gd name="connsiteY5" fmla="*/ 12533 h 1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42" h="14716">
                    <a:moveTo>
                      <a:pt x="14502" y="12533"/>
                    </a:moveTo>
                    <a:cubicBezTo>
                      <a:pt x="11264" y="7485"/>
                      <a:pt x="7263" y="3485"/>
                      <a:pt x="2215" y="246"/>
                    </a:cubicBezTo>
                    <a:cubicBezTo>
                      <a:pt x="596" y="-802"/>
                      <a:pt x="-928" y="1770"/>
                      <a:pt x="691" y="2818"/>
                    </a:cubicBezTo>
                    <a:cubicBezTo>
                      <a:pt x="5358" y="5771"/>
                      <a:pt x="8882" y="9295"/>
                      <a:pt x="11930" y="13962"/>
                    </a:cubicBezTo>
                    <a:cubicBezTo>
                      <a:pt x="12883" y="15677"/>
                      <a:pt x="15550" y="14153"/>
                      <a:pt x="14502" y="12533"/>
                    </a:cubicBezTo>
                    <a:lnTo>
                      <a:pt x="14502" y="1253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1" name="Freeform: Shape 8760">
                <a:extLst>
                  <a:ext uri="{FF2B5EF4-FFF2-40B4-BE49-F238E27FC236}">
                    <a16:creationId xmlns:a16="http://schemas.microsoft.com/office/drawing/2014/main" id="{DB1656D9-E415-4F07-8996-180772DB1F60}"/>
                  </a:ext>
                </a:extLst>
              </p:cNvPr>
              <p:cNvSpPr/>
              <p:nvPr/>
            </p:nvSpPr>
            <p:spPr>
              <a:xfrm>
                <a:off x="6177604" y="4096462"/>
                <a:ext cx="15633" cy="12516"/>
              </a:xfrm>
              <a:custGeom>
                <a:avLst/>
                <a:gdLst>
                  <a:gd name="connsiteX0" fmla="*/ 15169 w 15633"/>
                  <a:gd name="connsiteY0" fmla="*/ 9955 h 12516"/>
                  <a:gd name="connsiteX1" fmla="*/ 2215 w 15633"/>
                  <a:gd name="connsiteY1" fmla="*/ 240 h 12516"/>
                  <a:gd name="connsiteX2" fmla="*/ 691 w 15633"/>
                  <a:gd name="connsiteY2" fmla="*/ 2812 h 12516"/>
                  <a:gd name="connsiteX3" fmla="*/ 12978 w 15633"/>
                  <a:gd name="connsiteY3" fmla="*/ 12051 h 12516"/>
                  <a:gd name="connsiteX4" fmla="*/ 15169 w 15633"/>
                  <a:gd name="connsiteY4" fmla="*/ 9955 h 12516"/>
                  <a:gd name="connsiteX5" fmla="*/ 15169 w 15633"/>
                  <a:gd name="connsiteY5" fmla="*/ 9955 h 1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33" h="12516">
                    <a:moveTo>
                      <a:pt x="15169" y="9955"/>
                    </a:moveTo>
                    <a:cubicBezTo>
                      <a:pt x="11168" y="6241"/>
                      <a:pt x="6882" y="3097"/>
                      <a:pt x="2215" y="240"/>
                    </a:cubicBezTo>
                    <a:cubicBezTo>
                      <a:pt x="596" y="-808"/>
                      <a:pt x="-928" y="1859"/>
                      <a:pt x="691" y="2812"/>
                    </a:cubicBezTo>
                    <a:cubicBezTo>
                      <a:pt x="5168" y="5479"/>
                      <a:pt x="9168" y="8527"/>
                      <a:pt x="12978" y="12051"/>
                    </a:cubicBezTo>
                    <a:cubicBezTo>
                      <a:pt x="14407" y="13480"/>
                      <a:pt x="16598" y="11289"/>
                      <a:pt x="15169" y="9955"/>
                    </a:cubicBezTo>
                    <a:lnTo>
                      <a:pt x="15169" y="995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2" name="Freeform: Shape 8761">
                <a:extLst>
                  <a:ext uri="{FF2B5EF4-FFF2-40B4-BE49-F238E27FC236}">
                    <a16:creationId xmlns:a16="http://schemas.microsoft.com/office/drawing/2014/main" id="{7D0A60A6-FD48-4644-AB68-4106CA36A6FC}"/>
                  </a:ext>
                </a:extLst>
              </p:cNvPr>
              <p:cNvSpPr/>
              <p:nvPr/>
            </p:nvSpPr>
            <p:spPr>
              <a:xfrm>
                <a:off x="6242635" y="4080323"/>
                <a:ext cx="41443" cy="37484"/>
              </a:xfrm>
              <a:custGeom>
                <a:avLst/>
                <a:gdLst>
                  <a:gd name="connsiteX0" fmla="*/ 40340 w 41443"/>
                  <a:gd name="connsiteY0" fmla="*/ 853 h 37484"/>
                  <a:gd name="connsiteX1" fmla="*/ 335 w 41443"/>
                  <a:gd name="connsiteY1" fmla="*/ 36381 h 37484"/>
                  <a:gd name="connsiteX2" fmla="*/ 3288 w 41443"/>
                  <a:gd name="connsiteY2" fmla="*/ 35619 h 37484"/>
                  <a:gd name="connsiteX3" fmla="*/ 39578 w 41443"/>
                  <a:gd name="connsiteY3" fmla="*/ 3806 h 37484"/>
                  <a:gd name="connsiteX4" fmla="*/ 40340 w 41443"/>
                  <a:gd name="connsiteY4" fmla="*/ 853 h 37484"/>
                  <a:gd name="connsiteX5" fmla="*/ 40340 w 41443"/>
                  <a:gd name="connsiteY5" fmla="*/ 853 h 3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43" h="37484">
                    <a:moveTo>
                      <a:pt x="40340" y="853"/>
                    </a:moveTo>
                    <a:cubicBezTo>
                      <a:pt x="17861" y="-4100"/>
                      <a:pt x="-2904" y="13140"/>
                      <a:pt x="335" y="36381"/>
                    </a:cubicBezTo>
                    <a:cubicBezTo>
                      <a:pt x="621" y="38286"/>
                      <a:pt x="3478" y="37524"/>
                      <a:pt x="3288" y="35619"/>
                    </a:cubicBezTo>
                    <a:cubicBezTo>
                      <a:pt x="430" y="14569"/>
                      <a:pt x="19575" y="-671"/>
                      <a:pt x="39578" y="3806"/>
                    </a:cubicBezTo>
                    <a:cubicBezTo>
                      <a:pt x="41483" y="4092"/>
                      <a:pt x="42245" y="1234"/>
                      <a:pt x="40340" y="853"/>
                    </a:cubicBezTo>
                    <a:lnTo>
                      <a:pt x="40340" y="85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3" name="Freeform: Shape 8762">
                <a:extLst>
                  <a:ext uri="{FF2B5EF4-FFF2-40B4-BE49-F238E27FC236}">
                    <a16:creationId xmlns:a16="http://schemas.microsoft.com/office/drawing/2014/main" id="{79DC691F-EFB3-47BF-9CA9-229A5F495EE5}"/>
                  </a:ext>
                </a:extLst>
              </p:cNvPr>
              <p:cNvSpPr/>
              <p:nvPr/>
            </p:nvSpPr>
            <p:spPr>
              <a:xfrm>
                <a:off x="6156713" y="4108916"/>
                <a:ext cx="125269" cy="30192"/>
              </a:xfrm>
              <a:custGeom>
                <a:avLst/>
                <a:gdLst>
                  <a:gd name="connsiteX0" fmla="*/ 123404 w 125269"/>
                  <a:gd name="connsiteY0" fmla="*/ 73 h 30192"/>
                  <a:gd name="connsiteX1" fmla="*/ 1103 w 125269"/>
                  <a:gd name="connsiteY1" fmla="*/ 27219 h 30192"/>
                  <a:gd name="connsiteX2" fmla="*/ 1865 w 125269"/>
                  <a:gd name="connsiteY2" fmla="*/ 30172 h 30192"/>
                  <a:gd name="connsiteX3" fmla="*/ 124166 w 125269"/>
                  <a:gd name="connsiteY3" fmla="*/ 3026 h 30192"/>
                  <a:gd name="connsiteX4" fmla="*/ 123404 w 125269"/>
                  <a:gd name="connsiteY4" fmla="*/ 73 h 30192"/>
                  <a:gd name="connsiteX5" fmla="*/ 123404 w 125269"/>
                  <a:gd name="connsiteY5" fmla="*/ 73 h 30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269" h="30192">
                    <a:moveTo>
                      <a:pt x="123404" y="73"/>
                    </a:moveTo>
                    <a:cubicBezTo>
                      <a:pt x="83018" y="10836"/>
                      <a:pt x="42251" y="19885"/>
                      <a:pt x="1103" y="27219"/>
                    </a:cubicBezTo>
                    <a:cubicBezTo>
                      <a:pt x="-802" y="27600"/>
                      <a:pt x="-40" y="30458"/>
                      <a:pt x="1865" y="30172"/>
                    </a:cubicBezTo>
                    <a:cubicBezTo>
                      <a:pt x="43013" y="22838"/>
                      <a:pt x="83780" y="13789"/>
                      <a:pt x="124166" y="3026"/>
                    </a:cubicBezTo>
                    <a:cubicBezTo>
                      <a:pt x="126071" y="2454"/>
                      <a:pt x="125309" y="-498"/>
                      <a:pt x="123404" y="73"/>
                    </a:cubicBezTo>
                    <a:lnTo>
                      <a:pt x="123404" y="73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4" name="Freeform: Shape 8763">
                <a:extLst>
                  <a:ext uri="{FF2B5EF4-FFF2-40B4-BE49-F238E27FC236}">
                    <a16:creationId xmlns:a16="http://schemas.microsoft.com/office/drawing/2014/main" id="{BA129660-1293-4ED1-8770-E3BB59237DA3}"/>
                  </a:ext>
                </a:extLst>
              </p:cNvPr>
              <p:cNvSpPr/>
              <p:nvPr/>
            </p:nvSpPr>
            <p:spPr>
              <a:xfrm>
                <a:off x="6662832" y="3682555"/>
                <a:ext cx="128292" cy="113332"/>
              </a:xfrm>
              <a:custGeom>
                <a:avLst/>
                <a:gdLst>
                  <a:gd name="connsiteX0" fmla="*/ 0 w 128292"/>
                  <a:gd name="connsiteY0" fmla="*/ 13525 h 113332"/>
                  <a:gd name="connsiteX1" fmla="*/ 70866 w 128292"/>
                  <a:gd name="connsiteY1" fmla="*/ 0 h 113332"/>
                  <a:gd name="connsiteX2" fmla="*/ 128207 w 128292"/>
                  <a:gd name="connsiteY2" fmla="*/ 111157 h 113332"/>
                  <a:gd name="connsiteX3" fmla="*/ 69437 w 128292"/>
                  <a:gd name="connsiteY3" fmla="*/ 89630 h 113332"/>
                  <a:gd name="connsiteX4" fmla="*/ 59912 w 128292"/>
                  <a:gd name="connsiteY4" fmla="*/ 76581 h 113332"/>
                  <a:gd name="connsiteX5" fmla="*/ 11811 w 128292"/>
                  <a:gd name="connsiteY5" fmla="*/ 92393 h 113332"/>
                  <a:gd name="connsiteX6" fmla="*/ 0 w 128292"/>
                  <a:gd name="connsiteY6" fmla="*/ 13525 h 113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292" h="113332">
                    <a:moveTo>
                      <a:pt x="0" y="13525"/>
                    </a:moveTo>
                    <a:lnTo>
                      <a:pt x="70866" y="0"/>
                    </a:lnTo>
                    <a:cubicBezTo>
                      <a:pt x="70866" y="0"/>
                      <a:pt x="130874" y="106299"/>
                      <a:pt x="128207" y="111157"/>
                    </a:cubicBezTo>
                    <a:cubicBezTo>
                      <a:pt x="125444" y="116015"/>
                      <a:pt x="97060" y="114300"/>
                      <a:pt x="69437" y="89630"/>
                    </a:cubicBezTo>
                    <a:lnTo>
                      <a:pt x="59912" y="76581"/>
                    </a:lnTo>
                    <a:lnTo>
                      <a:pt x="11811" y="92393"/>
                    </a:lnTo>
                    <a:lnTo>
                      <a:pt x="0" y="1352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5" name="Freeform: Shape 8764">
                <a:extLst>
                  <a:ext uri="{FF2B5EF4-FFF2-40B4-BE49-F238E27FC236}">
                    <a16:creationId xmlns:a16="http://schemas.microsoft.com/office/drawing/2014/main" id="{337512D6-FC9D-418C-83FF-1A2989B70E72}"/>
                  </a:ext>
                </a:extLst>
              </p:cNvPr>
              <p:cNvSpPr/>
              <p:nvPr/>
            </p:nvSpPr>
            <p:spPr>
              <a:xfrm>
                <a:off x="6720629" y="3743461"/>
                <a:ext cx="7997" cy="19486"/>
              </a:xfrm>
              <a:custGeom>
                <a:avLst/>
                <a:gdLst>
                  <a:gd name="connsiteX0" fmla="*/ 5258 w 7997"/>
                  <a:gd name="connsiteY0" fmla="*/ 816 h 19486"/>
                  <a:gd name="connsiteX1" fmla="*/ 19 w 7997"/>
                  <a:gd name="connsiteY1" fmla="*/ 17580 h 19486"/>
                  <a:gd name="connsiteX2" fmla="*/ 2972 w 7997"/>
                  <a:gd name="connsiteY2" fmla="*/ 18342 h 19486"/>
                  <a:gd name="connsiteX3" fmla="*/ 7830 w 7997"/>
                  <a:gd name="connsiteY3" fmla="*/ 2245 h 19486"/>
                  <a:gd name="connsiteX4" fmla="*/ 5258 w 7997"/>
                  <a:gd name="connsiteY4" fmla="*/ 816 h 19486"/>
                  <a:gd name="connsiteX5" fmla="*/ 5258 w 7997"/>
                  <a:gd name="connsiteY5" fmla="*/ 816 h 1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97" h="19486">
                    <a:moveTo>
                      <a:pt x="5258" y="816"/>
                    </a:moveTo>
                    <a:cubicBezTo>
                      <a:pt x="2686" y="6245"/>
                      <a:pt x="972" y="11675"/>
                      <a:pt x="19" y="17580"/>
                    </a:cubicBezTo>
                    <a:cubicBezTo>
                      <a:pt x="-266" y="19485"/>
                      <a:pt x="2686" y="20342"/>
                      <a:pt x="2972" y="18342"/>
                    </a:cubicBezTo>
                    <a:cubicBezTo>
                      <a:pt x="3829" y="12627"/>
                      <a:pt x="5353" y="7484"/>
                      <a:pt x="7830" y="2245"/>
                    </a:cubicBezTo>
                    <a:cubicBezTo>
                      <a:pt x="8687" y="531"/>
                      <a:pt x="6020" y="-994"/>
                      <a:pt x="5258" y="816"/>
                    </a:cubicBezTo>
                    <a:lnTo>
                      <a:pt x="5258" y="81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6" name="Freeform: Shape 8765">
                <a:extLst>
                  <a:ext uri="{FF2B5EF4-FFF2-40B4-BE49-F238E27FC236}">
                    <a16:creationId xmlns:a16="http://schemas.microsoft.com/office/drawing/2014/main" id="{C95733B7-4B01-49AB-8DE6-8B38842BFB13}"/>
                  </a:ext>
                </a:extLst>
              </p:cNvPr>
              <p:cNvSpPr/>
              <p:nvPr/>
            </p:nvSpPr>
            <p:spPr>
              <a:xfrm>
                <a:off x="6706534" y="3742227"/>
                <a:ext cx="4241" cy="22366"/>
              </a:xfrm>
              <a:custGeom>
                <a:avLst/>
                <a:gdLst>
                  <a:gd name="connsiteX0" fmla="*/ 589 w 4241"/>
                  <a:gd name="connsiteY0" fmla="*/ 1097 h 22366"/>
                  <a:gd name="connsiteX1" fmla="*/ 1255 w 4241"/>
                  <a:gd name="connsiteY1" fmla="*/ 21290 h 22366"/>
                  <a:gd name="connsiteX2" fmla="*/ 4208 w 4241"/>
                  <a:gd name="connsiteY2" fmla="*/ 20528 h 22366"/>
                  <a:gd name="connsiteX3" fmla="*/ 3541 w 4241"/>
                  <a:gd name="connsiteY3" fmla="*/ 1954 h 22366"/>
                  <a:gd name="connsiteX4" fmla="*/ 589 w 4241"/>
                  <a:gd name="connsiteY4" fmla="*/ 1097 h 22366"/>
                  <a:gd name="connsiteX5" fmla="*/ 589 w 4241"/>
                  <a:gd name="connsiteY5" fmla="*/ 1097 h 2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1" h="22366">
                    <a:moveTo>
                      <a:pt x="589" y="1097"/>
                    </a:moveTo>
                    <a:cubicBezTo>
                      <a:pt x="-364" y="7955"/>
                      <a:pt x="-173" y="14528"/>
                      <a:pt x="1255" y="21290"/>
                    </a:cubicBezTo>
                    <a:cubicBezTo>
                      <a:pt x="1636" y="23195"/>
                      <a:pt x="4589" y="22338"/>
                      <a:pt x="4208" y="20528"/>
                    </a:cubicBezTo>
                    <a:cubicBezTo>
                      <a:pt x="2875" y="14337"/>
                      <a:pt x="2684" y="8336"/>
                      <a:pt x="3541" y="1954"/>
                    </a:cubicBezTo>
                    <a:cubicBezTo>
                      <a:pt x="3732" y="-46"/>
                      <a:pt x="874" y="-808"/>
                      <a:pt x="589" y="1097"/>
                    </a:cubicBezTo>
                    <a:lnTo>
                      <a:pt x="589" y="109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67" name="Freeform: Shape 8766">
                <a:extLst>
                  <a:ext uri="{FF2B5EF4-FFF2-40B4-BE49-F238E27FC236}">
                    <a16:creationId xmlns:a16="http://schemas.microsoft.com/office/drawing/2014/main" id="{30BB49B9-E8DA-4C4B-B63C-499DC4D550BB}"/>
                  </a:ext>
                </a:extLst>
              </p:cNvPr>
              <p:cNvSpPr/>
              <p:nvPr/>
            </p:nvSpPr>
            <p:spPr>
              <a:xfrm>
                <a:off x="6732482" y="3754658"/>
                <a:ext cx="10822" cy="17583"/>
              </a:xfrm>
              <a:custGeom>
                <a:avLst/>
                <a:gdLst>
                  <a:gd name="connsiteX0" fmla="*/ 8265 w 10822"/>
                  <a:gd name="connsiteY0" fmla="*/ 478 h 17583"/>
                  <a:gd name="connsiteX1" fmla="*/ 73 w 10822"/>
                  <a:gd name="connsiteY1" fmla="*/ 15718 h 17583"/>
                  <a:gd name="connsiteX2" fmla="*/ 3026 w 10822"/>
                  <a:gd name="connsiteY2" fmla="*/ 16480 h 17583"/>
                  <a:gd name="connsiteX3" fmla="*/ 10455 w 10822"/>
                  <a:gd name="connsiteY3" fmla="*/ 2573 h 17583"/>
                  <a:gd name="connsiteX4" fmla="*/ 8265 w 10822"/>
                  <a:gd name="connsiteY4" fmla="*/ 478 h 17583"/>
                  <a:gd name="connsiteX5" fmla="*/ 8265 w 10822"/>
                  <a:gd name="connsiteY5" fmla="*/ 478 h 1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22" h="17583">
                    <a:moveTo>
                      <a:pt x="8265" y="478"/>
                    </a:moveTo>
                    <a:cubicBezTo>
                      <a:pt x="4359" y="5050"/>
                      <a:pt x="1692" y="10003"/>
                      <a:pt x="73" y="15718"/>
                    </a:cubicBezTo>
                    <a:cubicBezTo>
                      <a:pt x="-498" y="17623"/>
                      <a:pt x="2454" y="18385"/>
                      <a:pt x="3026" y="16480"/>
                    </a:cubicBezTo>
                    <a:cubicBezTo>
                      <a:pt x="4550" y="11146"/>
                      <a:pt x="6931" y="6669"/>
                      <a:pt x="10455" y="2573"/>
                    </a:cubicBezTo>
                    <a:cubicBezTo>
                      <a:pt x="11694" y="1145"/>
                      <a:pt x="9503" y="-951"/>
                      <a:pt x="8265" y="478"/>
                    </a:cubicBezTo>
                    <a:lnTo>
                      <a:pt x="8265" y="47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8978E88-EB1E-4490-B0D2-215A40AA8473}"/>
                  </a:ext>
                </a:extLst>
              </p:cNvPr>
              <p:cNvSpPr/>
              <p:nvPr/>
            </p:nvSpPr>
            <p:spPr>
              <a:xfrm>
                <a:off x="6745074" y="3767769"/>
                <a:ext cx="8447" cy="17806"/>
              </a:xfrm>
              <a:custGeom>
                <a:avLst/>
                <a:gdLst>
                  <a:gd name="connsiteX0" fmla="*/ 5673 w 8447"/>
                  <a:gd name="connsiteY0" fmla="*/ 797 h 17806"/>
                  <a:gd name="connsiteX1" fmla="*/ 53 w 8447"/>
                  <a:gd name="connsiteY1" fmla="*/ 15941 h 17806"/>
                  <a:gd name="connsiteX2" fmla="*/ 3006 w 8447"/>
                  <a:gd name="connsiteY2" fmla="*/ 16703 h 17806"/>
                  <a:gd name="connsiteX3" fmla="*/ 8245 w 8447"/>
                  <a:gd name="connsiteY3" fmla="*/ 2225 h 17806"/>
                  <a:gd name="connsiteX4" fmla="*/ 5673 w 8447"/>
                  <a:gd name="connsiteY4" fmla="*/ 797 h 17806"/>
                  <a:gd name="connsiteX5" fmla="*/ 5673 w 8447"/>
                  <a:gd name="connsiteY5" fmla="*/ 797 h 17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47" h="17806">
                    <a:moveTo>
                      <a:pt x="5673" y="797"/>
                    </a:moveTo>
                    <a:cubicBezTo>
                      <a:pt x="3292" y="5654"/>
                      <a:pt x="1482" y="10703"/>
                      <a:pt x="53" y="15941"/>
                    </a:cubicBezTo>
                    <a:cubicBezTo>
                      <a:pt x="-423" y="17846"/>
                      <a:pt x="2435" y="18608"/>
                      <a:pt x="3006" y="16703"/>
                    </a:cubicBezTo>
                    <a:cubicBezTo>
                      <a:pt x="4340" y="11655"/>
                      <a:pt x="6054" y="6988"/>
                      <a:pt x="8245" y="2225"/>
                    </a:cubicBezTo>
                    <a:cubicBezTo>
                      <a:pt x="9197" y="606"/>
                      <a:pt x="6530" y="-1013"/>
                      <a:pt x="5673" y="797"/>
                    </a:cubicBezTo>
                    <a:lnTo>
                      <a:pt x="5673" y="79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384752-C6A2-4E72-B347-5A3BB23407E9}"/>
                  </a:ext>
                </a:extLst>
              </p:cNvPr>
              <p:cNvSpPr/>
              <p:nvPr/>
            </p:nvSpPr>
            <p:spPr>
              <a:xfrm>
                <a:off x="6700549" y="3687889"/>
                <a:ext cx="46325" cy="32606"/>
              </a:xfrm>
              <a:custGeom>
                <a:avLst/>
                <a:gdLst>
                  <a:gd name="connsiteX0" fmla="*/ 2 w 46325"/>
                  <a:gd name="connsiteY0" fmla="*/ 1429 h 32606"/>
                  <a:gd name="connsiteX1" fmla="*/ 45532 w 46325"/>
                  <a:gd name="connsiteY1" fmla="*/ 29623 h 32606"/>
                  <a:gd name="connsiteX2" fmla="*/ 44008 w 46325"/>
                  <a:gd name="connsiteY2" fmla="*/ 27051 h 32606"/>
                  <a:gd name="connsiteX3" fmla="*/ 3050 w 46325"/>
                  <a:gd name="connsiteY3" fmla="*/ 1429 h 32606"/>
                  <a:gd name="connsiteX4" fmla="*/ 2 w 46325"/>
                  <a:gd name="connsiteY4" fmla="*/ 1429 h 32606"/>
                  <a:gd name="connsiteX5" fmla="*/ 2 w 46325"/>
                  <a:gd name="connsiteY5" fmla="*/ 1429 h 32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25" h="32606">
                    <a:moveTo>
                      <a:pt x="2" y="1429"/>
                    </a:moveTo>
                    <a:cubicBezTo>
                      <a:pt x="1812" y="24479"/>
                      <a:pt x="23910" y="39243"/>
                      <a:pt x="45532" y="29623"/>
                    </a:cubicBezTo>
                    <a:cubicBezTo>
                      <a:pt x="47341" y="28861"/>
                      <a:pt x="45722" y="26194"/>
                      <a:pt x="44008" y="27051"/>
                    </a:cubicBezTo>
                    <a:cubicBezTo>
                      <a:pt x="24481" y="35719"/>
                      <a:pt x="4669" y="22003"/>
                      <a:pt x="3050" y="1429"/>
                    </a:cubicBezTo>
                    <a:cubicBezTo>
                      <a:pt x="2955" y="-476"/>
                      <a:pt x="-93" y="-476"/>
                      <a:pt x="2" y="1429"/>
                    </a:cubicBezTo>
                    <a:lnTo>
                      <a:pt x="2" y="142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A818DA2-6B36-4937-9214-21B7CA0E84BB}"/>
                  </a:ext>
                </a:extLst>
              </p:cNvPr>
              <p:cNvSpPr/>
              <p:nvPr/>
            </p:nvSpPr>
            <p:spPr>
              <a:xfrm>
                <a:off x="6727832" y="3681899"/>
                <a:ext cx="64075" cy="112374"/>
              </a:xfrm>
              <a:custGeom>
                <a:avLst/>
                <a:gdLst>
                  <a:gd name="connsiteX0" fmla="*/ 246 w 64075"/>
                  <a:gd name="connsiteY0" fmla="*/ 2276 h 112374"/>
                  <a:gd name="connsiteX1" fmla="*/ 61301 w 64075"/>
                  <a:gd name="connsiteY1" fmla="*/ 111623 h 112374"/>
                  <a:gd name="connsiteX2" fmla="*/ 63873 w 64075"/>
                  <a:gd name="connsiteY2" fmla="*/ 110099 h 112374"/>
                  <a:gd name="connsiteX3" fmla="*/ 2818 w 64075"/>
                  <a:gd name="connsiteY3" fmla="*/ 752 h 112374"/>
                  <a:gd name="connsiteX4" fmla="*/ 246 w 64075"/>
                  <a:gd name="connsiteY4" fmla="*/ 2276 h 112374"/>
                  <a:gd name="connsiteX5" fmla="*/ 246 w 64075"/>
                  <a:gd name="connsiteY5" fmla="*/ 2276 h 11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075" h="112374">
                    <a:moveTo>
                      <a:pt x="246" y="2276"/>
                    </a:moveTo>
                    <a:cubicBezTo>
                      <a:pt x="22154" y="37899"/>
                      <a:pt x="42537" y="74285"/>
                      <a:pt x="61301" y="111623"/>
                    </a:cubicBezTo>
                    <a:cubicBezTo>
                      <a:pt x="62159" y="113337"/>
                      <a:pt x="64826" y="111813"/>
                      <a:pt x="63873" y="110099"/>
                    </a:cubicBezTo>
                    <a:cubicBezTo>
                      <a:pt x="45014" y="72761"/>
                      <a:pt x="24725" y="36375"/>
                      <a:pt x="2818" y="752"/>
                    </a:cubicBezTo>
                    <a:cubicBezTo>
                      <a:pt x="1770" y="-963"/>
                      <a:pt x="-802" y="561"/>
                      <a:pt x="246" y="2276"/>
                    </a:cubicBezTo>
                    <a:lnTo>
                      <a:pt x="246" y="227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EE532EA-3DEE-4BD6-A661-641371D39055}"/>
                  </a:ext>
                </a:extLst>
              </p:cNvPr>
              <p:cNvSpPr/>
              <p:nvPr/>
            </p:nvSpPr>
            <p:spPr>
              <a:xfrm>
                <a:off x="6067144" y="3310918"/>
                <a:ext cx="308142" cy="92976"/>
              </a:xfrm>
              <a:custGeom>
                <a:avLst/>
                <a:gdLst>
                  <a:gd name="connsiteX0" fmla="*/ 2661 w 308142"/>
                  <a:gd name="connsiteY0" fmla="*/ 92935 h 92976"/>
                  <a:gd name="connsiteX1" fmla="*/ 305175 w 308142"/>
                  <a:gd name="connsiteY1" fmla="*/ 8544 h 92976"/>
                  <a:gd name="connsiteX2" fmla="*/ 302889 w 308142"/>
                  <a:gd name="connsiteY2" fmla="*/ 257 h 92976"/>
                  <a:gd name="connsiteX3" fmla="*/ 1518 w 308142"/>
                  <a:gd name="connsiteY3" fmla="*/ 88935 h 92976"/>
                  <a:gd name="connsiteX4" fmla="*/ 2661 w 308142"/>
                  <a:gd name="connsiteY4" fmla="*/ 92935 h 92976"/>
                  <a:gd name="connsiteX5" fmla="*/ 2661 w 308142"/>
                  <a:gd name="connsiteY5" fmla="*/ 92935 h 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142" h="92976">
                    <a:moveTo>
                      <a:pt x="2661" y="92935"/>
                    </a:moveTo>
                    <a:cubicBezTo>
                      <a:pt x="105150" y="74076"/>
                      <a:pt x="206782" y="42453"/>
                      <a:pt x="305175" y="8544"/>
                    </a:cubicBezTo>
                    <a:cubicBezTo>
                      <a:pt x="310414" y="6734"/>
                      <a:pt x="308128" y="-1553"/>
                      <a:pt x="302889" y="257"/>
                    </a:cubicBezTo>
                    <a:cubicBezTo>
                      <a:pt x="203543" y="35214"/>
                      <a:pt x="103150" y="61407"/>
                      <a:pt x="1518" y="88935"/>
                    </a:cubicBezTo>
                    <a:cubicBezTo>
                      <a:pt x="-1149" y="89601"/>
                      <a:pt x="-6" y="93411"/>
                      <a:pt x="2661" y="92935"/>
                    </a:cubicBezTo>
                    <a:lnTo>
                      <a:pt x="2661" y="9293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69EFE38-D301-4101-B41F-A09AABC7D6D5}"/>
                  </a:ext>
                </a:extLst>
              </p:cNvPr>
              <p:cNvSpPr/>
              <p:nvPr/>
            </p:nvSpPr>
            <p:spPr>
              <a:xfrm>
                <a:off x="6055188" y="3270030"/>
                <a:ext cx="308914" cy="87283"/>
              </a:xfrm>
              <a:custGeom>
                <a:avLst/>
                <a:gdLst>
                  <a:gd name="connsiteX0" fmla="*/ 2901 w 308914"/>
                  <a:gd name="connsiteY0" fmla="*/ 87246 h 87283"/>
                  <a:gd name="connsiteX1" fmla="*/ 306368 w 308914"/>
                  <a:gd name="connsiteY1" fmla="*/ 7332 h 87283"/>
                  <a:gd name="connsiteX2" fmla="*/ 304367 w 308914"/>
                  <a:gd name="connsiteY2" fmla="*/ 188 h 87283"/>
                  <a:gd name="connsiteX3" fmla="*/ 1663 w 308914"/>
                  <a:gd name="connsiteY3" fmla="*/ 82674 h 87283"/>
                  <a:gd name="connsiteX4" fmla="*/ 2901 w 308914"/>
                  <a:gd name="connsiteY4" fmla="*/ 87246 h 87283"/>
                  <a:gd name="connsiteX5" fmla="*/ 2901 w 308914"/>
                  <a:gd name="connsiteY5" fmla="*/ 87246 h 8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914" h="87283">
                    <a:moveTo>
                      <a:pt x="2901" y="87246"/>
                    </a:moveTo>
                    <a:cubicBezTo>
                      <a:pt x="105485" y="68387"/>
                      <a:pt x="206736" y="37907"/>
                      <a:pt x="306368" y="7332"/>
                    </a:cubicBezTo>
                    <a:cubicBezTo>
                      <a:pt x="310844" y="5903"/>
                      <a:pt x="308939" y="-1241"/>
                      <a:pt x="304367" y="188"/>
                    </a:cubicBezTo>
                    <a:cubicBezTo>
                      <a:pt x="204355" y="31811"/>
                      <a:pt x="102818" y="55623"/>
                      <a:pt x="1663" y="82674"/>
                    </a:cubicBezTo>
                    <a:cubicBezTo>
                      <a:pt x="-1290" y="83532"/>
                      <a:pt x="44" y="87723"/>
                      <a:pt x="2901" y="87246"/>
                    </a:cubicBezTo>
                    <a:lnTo>
                      <a:pt x="2901" y="872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7E86904-14FC-417E-A71B-3C7FD76BEB11}"/>
                  </a:ext>
                </a:extLst>
              </p:cNvPr>
              <p:cNvSpPr/>
              <p:nvPr/>
            </p:nvSpPr>
            <p:spPr>
              <a:xfrm>
                <a:off x="6043611" y="3226491"/>
                <a:ext cx="309394" cy="79082"/>
              </a:xfrm>
              <a:custGeom>
                <a:avLst/>
                <a:gdLst>
                  <a:gd name="connsiteX0" fmla="*/ 2858 w 309394"/>
                  <a:gd name="connsiteY0" fmla="*/ 79064 h 79082"/>
                  <a:gd name="connsiteX1" fmla="*/ 307372 w 309394"/>
                  <a:gd name="connsiteY1" fmla="*/ 6008 h 79082"/>
                  <a:gd name="connsiteX2" fmla="*/ 305753 w 309394"/>
                  <a:gd name="connsiteY2" fmla="*/ 197 h 79082"/>
                  <a:gd name="connsiteX3" fmla="*/ 2858 w 309394"/>
                  <a:gd name="connsiteY3" fmla="*/ 72968 h 79082"/>
                  <a:gd name="connsiteX4" fmla="*/ 2858 w 309394"/>
                  <a:gd name="connsiteY4" fmla="*/ 79064 h 79082"/>
                  <a:gd name="connsiteX5" fmla="*/ 2858 w 309394"/>
                  <a:gd name="connsiteY5" fmla="*/ 79064 h 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394" h="79082">
                    <a:moveTo>
                      <a:pt x="2858" y="79064"/>
                    </a:moveTo>
                    <a:cubicBezTo>
                      <a:pt x="107442" y="69825"/>
                      <a:pt x="209550" y="43822"/>
                      <a:pt x="307372" y="6008"/>
                    </a:cubicBezTo>
                    <a:cubicBezTo>
                      <a:pt x="310896" y="4674"/>
                      <a:pt x="309468" y="-1136"/>
                      <a:pt x="305753" y="197"/>
                    </a:cubicBezTo>
                    <a:cubicBezTo>
                      <a:pt x="206883" y="36583"/>
                      <a:pt x="107157" y="59062"/>
                      <a:pt x="2858" y="72968"/>
                    </a:cubicBezTo>
                    <a:cubicBezTo>
                      <a:pt x="-857" y="73635"/>
                      <a:pt x="-1047" y="79445"/>
                      <a:pt x="2858" y="79064"/>
                    </a:cubicBezTo>
                    <a:lnTo>
                      <a:pt x="2858" y="7906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FDD8762-EE25-4667-8FCC-8E734F9B9ECF}"/>
                  </a:ext>
                </a:extLst>
              </p:cNvPr>
              <p:cNvSpPr/>
              <p:nvPr/>
            </p:nvSpPr>
            <p:spPr>
              <a:xfrm>
                <a:off x="6033623" y="3196060"/>
                <a:ext cx="296060" cy="69401"/>
              </a:xfrm>
              <a:custGeom>
                <a:avLst/>
                <a:gdLst>
                  <a:gd name="connsiteX0" fmla="*/ 1987 w 296060"/>
                  <a:gd name="connsiteY0" fmla="*/ 69395 h 69401"/>
                  <a:gd name="connsiteX1" fmla="*/ 293929 w 296060"/>
                  <a:gd name="connsiteY1" fmla="*/ 5958 h 69401"/>
                  <a:gd name="connsiteX2" fmla="*/ 292309 w 296060"/>
                  <a:gd name="connsiteY2" fmla="*/ 148 h 69401"/>
                  <a:gd name="connsiteX3" fmla="*/ 1416 w 296060"/>
                  <a:gd name="connsiteY3" fmla="*/ 65394 h 69401"/>
                  <a:gd name="connsiteX4" fmla="*/ 1987 w 296060"/>
                  <a:gd name="connsiteY4" fmla="*/ 69395 h 69401"/>
                  <a:gd name="connsiteX5" fmla="*/ 1987 w 296060"/>
                  <a:gd name="connsiteY5" fmla="*/ 69395 h 69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060" h="69401">
                    <a:moveTo>
                      <a:pt x="1987" y="69395"/>
                    </a:moveTo>
                    <a:cubicBezTo>
                      <a:pt x="100857" y="58727"/>
                      <a:pt x="199250" y="35867"/>
                      <a:pt x="293929" y="5958"/>
                    </a:cubicBezTo>
                    <a:cubicBezTo>
                      <a:pt x="297643" y="4815"/>
                      <a:pt x="296119" y="-995"/>
                      <a:pt x="292309" y="148"/>
                    </a:cubicBezTo>
                    <a:cubicBezTo>
                      <a:pt x="196202" y="28437"/>
                      <a:pt x="100095" y="48440"/>
                      <a:pt x="1416" y="65394"/>
                    </a:cubicBezTo>
                    <a:cubicBezTo>
                      <a:pt x="-775" y="65775"/>
                      <a:pt x="-299" y="69585"/>
                      <a:pt x="1987" y="69395"/>
                    </a:cubicBezTo>
                    <a:lnTo>
                      <a:pt x="1987" y="6939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584F515-2818-49B7-95C2-A61AA52A846C}"/>
                  </a:ext>
                </a:extLst>
              </p:cNvPr>
              <p:cNvSpPr/>
              <p:nvPr/>
            </p:nvSpPr>
            <p:spPr>
              <a:xfrm>
                <a:off x="6412745" y="3146400"/>
                <a:ext cx="56173" cy="106773"/>
              </a:xfrm>
              <a:custGeom>
                <a:avLst/>
                <a:gdLst>
                  <a:gd name="connsiteX0" fmla="*/ 4437 w 56173"/>
                  <a:gd name="connsiteY0" fmla="*/ 105720 h 106773"/>
                  <a:gd name="connsiteX1" fmla="*/ 55872 w 56173"/>
                  <a:gd name="connsiteY1" fmla="*/ 4374 h 106773"/>
                  <a:gd name="connsiteX2" fmla="*/ 50919 w 56173"/>
                  <a:gd name="connsiteY2" fmla="*/ 1422 h 106773"/>
                  <a:gd name="connsiteX3" fmla="*/ 151 w 56173"/>
                  <a:gd name="connsiteY3" fmla="*/ 103816 h 106773"/>
                  <a:gd name="connsiteX4" fmla="*/ 4437 w 56173"/>
                  <a:gd name="connsiteY4" fmla="*/ 105720 h 106773"/>
                  <a:gd name="connsiteX5" fmla="*/ 4437 w 56173"/>
                  <a:gd name="connsiteY5" fmla="*/ 105720 h 10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173" h="106773">
                    <a:moveTo>
                      <a:pt x="4437" y="105720"/>
                    </a:moveTo>
                    <a:cubicBezTo>
                      <a:pt x="25488" y="75717"/>
                      <a:pt x="40537" y="37712"/>
                      <a:pt x="55872" y="4374"/>
                    </a:cubicBezTo>
                    <a:cubicBezTo>
                      <a:pt x="57396" y="1041"/>
                      <a:pt x="52729" y="-1817"/>
                      <a:pt x="50919" y="1422"/>
                    </a:cubicBezTo>
                    <a:cubicBezTo>
                      <a:pt x="33298" y="33807"/>
                      <a:pt x="11676" y="68764"/>
                      <a:pt x="151" y="103816"/>
                    </a:cubicBezTo>
                    <a:cubicBezTo>
                      <a:pt x="-802" y="106578"/>
                      <a:pt x="3008" y="107816"/>
                      <a:pt x="4437" y="105720"/>
                    </a:cubicBezTo>
                    <a:lnTo>
                      <a:pt x="4437" y="10572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D416106-1FDC-4E5E-BEE6-855969EA3C08}"/>
                  </a:ext>
                </a:extLst>
              </p:cNvPr>
              <p:cNvSpPr/>
              <p:nvPr/>
            </p:nvSpPr>
            <p:spPr>
              <a:xfrm>
                <a:off x="6365335" y="3124568"/>
                <a:ext cx="73503" cy="100010"/>
              </a:xfrm>
              <a:custGeom>
                <a:avLst/>
                <a:gdLst>
                  <a:gd name="connsiteX0" fmla="*/ 3745 w 73503"/>
                  <a:gd name="connsiteY0" fmla="*/ 99358 h 100010"/>
                  <a:gd name="connsiteX1" fmla="*/ 73278 w 73503"/>
                  <a:gd name="connsiteY1" fmla="*/ 3537 h 100010"/>
                  <a:gd name="connsiteX2" fmla="*/ 67944 w 73503"/>
                  <a:gd name="connsiteY2" fmla="*/ 1251 h 100010"/>
                  <a:gd name="connsiteX3" fmla="*/ 602 w 73503"/>
                  <a:gd name="connsiteY3" fmla="*/ 96215 h 100010"/>
                  <a:gd name="connsiteX4" fmla="*/ 3745 w 73503"/>
                  <a:gd name="connsiteY4" fmla="*/ 99358 h 100010"/>
                  <a:gd name="connsiteX5" fmla="*/ 3745 w 73503"/>
                  <a:gd name="connsiteY5" fmla="*/ 99358 h 10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03" h="100010">
                    <a:moveTo>
                      <a:pt x="3745" y="99358"/>
                    </a:moveTo>
                    <a:cubicBezTo>
                      <a:pt x="30320" y="72212"/>
                      <a:pt x="59276" y="39351"/>
                      <a:pt x="73278" y="3537"/>
                    </a:cubicBezTo>
                    <a:cubicBezTo>
                      <a:pt x="74611" y="203"/>
                      <a:pt x="69658" y="-1226"/>
                      <a:pt x="67944" y="1251"/>
                    </a:cubicBezTo>
                    <a:cubicBezTo>
                      <a:pt x="45274" y="33160"/>
                      <a:pt x="26891" y="66592"/>
                      <a:pt x="602" y="96215"/>
                    </a:cubicBezTo>
                    <a:cubicBezTo>
                      <a:pt x="-1303" y="98311"/>
                      <a:pt x="1745" y="101359"/>
                      <a:pt x="3745" y="99358"/>
                    </a:cubicBezTo>
                    <a:lnTo>
                      <a:pt x="3745" y="9935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07EC5E6-A206-4823-A8F8-DE2933889ECF}"/>
                  </a:ext>
                </a:extLst>
              </p:cNvPr>
              <p:cNvSpPr/>
              <p:nvPr/>
            </p:nvSpPr>
            <p:spPr>
              <a:xfrm>
                <a:off x="6334864" y="3097479"/>
                <a:ext cx="66610" cy="101344"/>
              </a:xfrm>
              <a:custGeom>
                <a:avLst/>
                <a:gdLst>
                  <a:gd name="connsiteX0" fmla="*/ 5737 w 66610"/>
                  <a:gd name="connsiteY0" fmla="*/ 99968 h 101344"/>
                  <a:gd name="connsiteX1" fmla="*/ 66030 w 66610"/>
                  <a:gd name="connsiteY1" fmla="*/ 5670 h 101344"/>
                  <a:gd name="connsiteX2" fmla="*/ 59458 w 66610"/>
                  <a:gd name="connsiteY2" fmla="*/ 1860 h 101344"/>
                  <a:gd name="connsiteX3" fmla="*/ 498 w 66610"/>
                  <a:gd name="connsiteY3" fmla="*/ 96920 h 101344"/>
                  <a:gd name="connsiteX4" fmla="*/ 5737 w 66610"/>
                  <a:gd name="connsiteY4" fmla="*/ 99968 h 101344"/>
                  <a:gd name="connsiteX5" fmla="*/ 5737 w 66610"/>
                  <a:gd name="connsiteY5" fmla="*/ 99968 h 10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10" h="101344">
                    <a:moveTo>
                      <a:pt x="5737" y="99968"/>
                    </a:moveTo>
                    <a:cubicBezTo>
                      <a:pt x="27645" y="69869"/>
                      <a:pt x="46790" y="37579"/>
                      <a:pt x="66030" y="5670"/>
                    </a:cubicBezTo>
                    <a:cubicBezTo>
                      <a:pt x="68602" y="1479"/>
                      <a:pt x="61935" y="-2426"/>
                      <a:pt x="59458" y="1860"/>
                    </a:cubicBezTo>
                    <a:cubicBezTo>
                      <a:pt x="40408" y="33864"/>
                      <a:pt x="19739" y="64916"/>
                      <a:pt x="498" y="96920"/>
                    </a:cubicBezTo>
                    <a:cubicBezTo>
                      <a:pt x="-1597" y="100349"/>
                      <a:pt x="3451" y="103111"/>
                      <a:pt x="5737" y="99968"/>
                    </a:cubicBezTo>
                    <a:lnTo>
                      <a:pt x="5737" y="999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6494E66-82CF-4B34-983A-D67CA15FFB9E}"/>
                  </a:ext>
                </a:extLst>
              </p:cNvPr>
              <p:cNvSpPr/>
              <p:nvPr/>
            </p:nvSpPr>
            <p:spPr>
              <a:xfrm>
                <a:off x="6303179" y="3074850"/>
                <a:ext cx="59159" cy="93219"/>
              </a:xfrm>
              <a:custGeom>
                <a:avLst/>
                <a:gdLst>
                  <a:gd name="connsiteX0" fmla="*/ 6276 w 59159"/>
                  <a:gd name="connsiteY0" fmla="*/ 91641 h 93219"/>
                  <a:gd name="connsiteX1" fmla="*/ 58568 w 59159"/>
                  <a:gd name="connsiteY1" fmla="*/ 6297 h 93219"/>
                  <a:gd name="connsiteX2" fmla="*/ 51233 w 59159"/>
                  <a:gd name="connsiteY2" fmla="*/ 2010 h 93219"/>
                  <a:gd name="connsiteX3" fmla="*/ 465 w 59159"/>
                  <a:gd name="connsiteY3" fmla="*/ 88307 h 93219"/>
                  <a:gd name="connsiteX4" fmla="*/ 6276 w 59159"/>
                  <a:gd name="connsiteY4" fmla="*/ 91641 h 93219"/>
                  <a:gd name="connsiteX5" fmla="*/ 6276 w 59159"/>
                  <a:gd name="connsiteY5" fmla="*/ 91641 h 9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159" h="93219">
                    <a:moveTo>
                      <a:pt x="6276" y="91641"/>
                    </a:moveTo>
                    <a:cubicBezTo>
                      <a:pt x="24468" y="63923"/>
                      <a:pt x="42661" y="35348"/>
                      <a:pt x="58568" y="6297"/>
                    </a:cubicBezTo>
                    <a:cubicBezTo>
                      <a:pt x="61235" y="1439"/>
                      <a:pt x="54186" y="-2562"/>
                      <a:pt x="51233" y="2010"/>
                    </a:cubicBezTo>
                    <a:cubicBezTo>
                      <a:pt x="33041" y="29728"/>
                      <a:pt x="16467" y="59256"/>
                      <a:pt x="465" y="88307"/>
                    </a:cubicBezTo>
                    <a:cubicBezTo>
                      <a:pt x="-1630" y="92022"/>
                      <a:pt x="3894" y="95260"/>
                      <a:pt x="6276" y="91641"/>
                    </a:cubicBezTo>
                    <a:lnTo>
                      <a:pt x="6276" y="9164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F4B02B4-A437-4563-AEAA-006BB273B864}"/>
                  </a:ext>
                </a:extLst>
              </p:cNvPr>
              <p:cNvSpPr/>
              <p:nvPr/>
            </p:nvSpPr>
            <p:spPr>
              <a:xfrm>
                <a:off x="6280491" y="3047763"/>
                <a:ext cx="39151" cy="74751"/>
              </a:xfrm>
              <a:custGeom>
                <a:avLst/>
                <a:gdLst>
                  <a:gd name="connsiteX0" fmla="*/ 3056 w 39151"/>
                  <a:gd name="connsiteY0" fmla="*/ 69579 h 74751"/>
                  <a:gd name="connsiteX1" fmla="*/ 1341 w 39151"/>
                  <a:gd name="connsiteY1" fmla="*/ 70722 h 74751"/>
                  <a:gd name="connsiteX2" fmla="*/ 4389 w 39151"/>
                  <a:gd name="connsiteY2" fmla="*/ 73770 h 74751"/>
                  <a:gd name="connsiteX3" fmla="*/ 17343 w 39151"/>
                  <a:gd name="connsiteY3" fmla="*/ 37384 h 74751"/>
                  <a:gd name="connsiteX4" fmla="*/ 38584 w 39151"/>
                  <a:gd name="connsiteY4" fmla="*/ 4809 h 74751"/>
                  <a:gd name="connsiteX5" fmla="*/ 33345 w 39151"/>
                  <a:gd name="connsiteY5" fmla="*/ 808 h 74751"/>
                  <a:gd name="connsiteX6" fmla="*/ 198 w 39151"/>
                  <a:gd name="connsiteY6" fmla="*/ 72627 h 74751"/>
                  <a:gd name="connsiteX7" fmla="*/ 4675 w 39151"/>
                  <a:gd name="connsiteY7" fmla="*/ 72055 h 74751"/>
                  <a:gd name="connsiteX8" fmla="*/ 3722 w 39151"/>
                  <a:gd name="connsiteY8" fmla="*/ 69769 h 74751"/>
                  <a:gd name="connsiteX9" fmla="*/ 3056 w 39151"/>
                  <a:gd name="connsiteY9" fmla="*/ 69579 h 74751"/>
                  <a:gd name="connsiteX10" fmla="*/ 3056 w 39151"/>
                  <a:gd name="connsiteY10" fmla="*/ 69579 h 7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151" h="74751">
                    <a:moveTo>
                      <a:pt x="3056" y="69579"/>
                    </a:moveTo>
                    <a:cubicBezTo>
                      <a:pt x="2484" y="69960"/>
                      <a:pt x="1912" y="70341"/>
                      <a:pt x="1341" y="70722"/>
                    </a:cubicBezTo>
                    <a:cubicBezTo>
                      <a:pt x="2389" y="71770"/>
                      <a:pt x="3437" y="72817"/>
                      <a:pt x="4389" y="73770"/>
                    </a:cubicBezTo>
                    <a:cubicBezTo>
                      <a:pt x="9818" y="62054"/>
                      <a:pt x="11628" y="49195"/>
                      <a:pt x="17343" y="37384"/>
                    </a:cubicBezTo>
                    <a:cubicBezTo>
                      <a:pt x="23153" y="25478"/>
                      <a:pt x="31345" y="15763"/>
                      <a:pt x="38584" y="4809"/>
                    </a:cubicBezTo>
                    <a:cubicBezTo>
                      <a:pt x="40775" y="1475"/>
                      <a:pt x="36107" y="-1478"/>
                      <a:pt x="33345" y="808"/>
                    </a:cubicBezTo>
                    <a:cubicBezTo>
                      <a:pt x="15819" y="15667"/>
                      <a:pt x="-2088" y="49195"/>
                      <a:pt x="198" y="72627"/>
                    </a:cubicBezTo>
                    <a:cubicBezTo>
                      <a:pt x="579" y="76151"/>
                      <a:pt x="5818" y="74818"/>
                      <a:pt x="4675" y="72055"/>
                    </a:cubicBezTo>
                    <a:cubicBezTo>
                      <a:pt x="4389" y="71293"/>
                      <a:pt x="4103" y="70531"/>
                      <a:pt x="3722" y="69769"/>
                    </a:cubicBezTo>
                    <a:cubicBezTo>
                      <a:pt x="3722" y="69579"/>
                      <a:pt x="3341" y="69388"/>
                      <a:pt x="3056" y="69579"/>
                    </a:cubicBezTo>
                    <a:lnTo>
                      <a:pt x="3056" y="69579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EF1048B-0D79-4763-8805-9CFFCCB9E68E}"/>
                  </a:ext>
                </a:extLst>
              </p:cNvPr>
              <p:cNvSpPr/>
              <p:nvPr/>
            </p:nvSpPr>
            <p:spPr>
              <a:xfrm>
                <a:off x="6011092" y="3150953"/>
                <a:ext cx="282390" cy="67557"/>
              </a:xfrm>
              <a:custGeom>
                <a:avLst/>
                <a:gdLst>
                  <a:gd name="connsiteX0" fmla="*/ 2325 w 282390"/>
                  <a:gd name="connsiteY0" fmla="*/ 67544 h 67557"/>
                  <a:gd name="connsiteX1" fmla="*/ 279693 w 282390"/>
                  <a:gd name="connsiteY1" fmla="*/ 7632 h 67557"/>
                  <a:gd name="connsiteX2" fmla="*/ 277693 w 282390"/>
                  <a:gd name="connsiteY2" fmla="*/ 203 h 67557"/>
                  <a:gd name="connsiteX3" fmla="*/ 1658 w 282390"/>
                  <a:gd name="connsiteY3" fmla="*/ 62972 h 67557"/>
                  <a:gd name="connsiteX4" fmla="*/ 2325 w 282390"/>
                  <a:gd name="connsiteY4" fmla="*/ 67544 h 67557"/>
                  <a:gd name="connsiteX5" fmla="*/ 2325 w 282390"/>
                  <a:gd name="connsiteY5" fmla="*/ 67544 h 67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390" h="67557">
                    <a:moveTo>
                      <a:pt x="2325" y="67544"/>
                    </a:moveTo>
                    <a:cubicBezTo>
                      <a:pt x="96813" y="57829"/>
                      <a:pt x="189015" y="35159"/>
                      <a:pt x="279693" y="7632"/>
                    </a:cubicBezTo>
                    <a:cubicBezTo>
                      <a:pt x="284456" y="6203"/>
                      <a:pt x="282360" y="-1321"/>
                      <a:pt x="277693" y="203"/>
                    </a:cubicBezTo>
                    <a:cubicBezTo>
                      <a:pt x="187396" y="30397"/>
                      <a:pt x="95480" y="48494"/>
                      <a:pt x="1658" y="62972"/>
                    </a:cubicBezTo>
                    <a:cubicBezTo>
                      <a:pt x="-913" y="63353"/>
                      <a:pt x="-342" y="67830"/>
                      <a:pt x="2325" y="67544"/>
                    </a:cubicBezTo>
                    <a:lnTo>
                      <a:pt x="2325" y="6754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74C0C8-0B26-44F0-A35F-F0A85EFAE18A}"/>
                  </a:ext>
                </a:extLst>
              </p:cNvPr>
              <p:cNvSpPr/>
              <p:nvPr/>
            </p:nvSpPr>
            <p:spPr>
              <a:xfrm>
                <a:off x="5848313" y="2988828"/>
                <a:ext cx="43853" cy="139502"/>
              </a:xfrm>
              <a:custGeom>
                <a:avLst/>
                <a:gdLst>
                  <a:gd name="connsiteX0" fmla="*/ 40803 w 43853"/>
                  <a:gd name="connsiteY0" fmla="*/ 784 h 139502"/>
                  <a:gd name="connsiteX1" fmla="*/ 131 w 43853"/>
                  <a:gd name="connsiteY1" fmla="*/ 135086 h 139502"/>
                  <a:gd name="connsiteX2" fmla="*/ 7084 w 43853"/>
                  <a:gd name="connsiteY2" fmla="*/ 136991 h 139502"/>
                  <a:gd name="connsiteX3" fmla="*/ 43851 w 43853"/>
                  <a:gd name="connsiteY3" fmla="*/ 1641 h 139502"/>
                  <a:gd name="connsiteX4" fmla="*/ 40803 w 43853"/>
                  <a:gd name="connsiteY4" fmla="*/ 784 h 139502"/>
                  <a:gd name="connsiteX5" fmla="*/ 40803 w 43853"/>
                  <a:gd name="connsiteY5" fmla="*/ 784 h 13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3" h="139502">
                    <a:moveTo>
                      <a:pt x="40803" y="784"/>
                    </a:moveTo>
                    <a:cubicBezTo>
                      <a:pt x="21372" y="41551"/>
                      <a:pt x="11561" y="91366"/>
                      <a:pt x="131" y="135086"/>
                    </a:cubicBezTo>
                    <a:cubicBezTo>
                      <a:pt x="-1012" y="139563"/>
                      <a:pt x="5656" y="141373"/>
                      <a:pt x="7084" y="136991"/>
                    </a:cubicBezTo>
                    <a:cubicBezTo>
                      <a:pt x="20515" y="93938"/>
                      <a:pt x="38612" y="46504"/>
                      <a:pt x="43851" y="1641"/>
                    </a:cubicBezTo>
                    <a:cubicBezTo>
                      <a:pt x="43946" y="22"/>
                      <a:pt x="41470" y="-645"/>
                      <a:pt x="40803" y="784"/>
                    </a:cubicBezTo>
                    <a:lnTo>
                      <a:pt x="40803" y="78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FEDCE0E-7EDF-4488-8A51-6768D1C5FBF2}"/>
                  </a:ext>
                </a:extLst>
              </p:cNvPr>
              <p:cNvSpPr/>
              <p:nvPr/>
            </p:nvSpPr>
            <p:spPr>
              <a:xfrm>
                <a:off x="5879945" y="2991687"/>
                <a:ext cx="52148" cy="160153"/>
              </a:xfrm>
              <a:custGeom>
                <a:avLst/>
                <a:gdLst>
                  <a:gd name="connsiteX0" fmla="*/ 46604 w 52148"/>
                  <a:gd name="connsiteY0" fmla="*/ 1925 h 160153"/>
                  <a:gd name="connsiteX1" fmla="*/ 122 w 52148"/>
                  <a:gd name="connsiteY1" fmla="*/ 156135 h 160153"/>
                  <a:gd name="connsiteX2" fmla="*/ 6409 w 52148"/>
                  <a:gd name="connsiteY2" fmla="*/ 157849 h 160153"/>
                  <a:gd name="connsiteX3" fmla="*/ 52033 w 52148"/>
                  <a:gd name="connsiteY3" fmla="*/ 3354 h 160153"/>
                  <a:gd name="connsiteX4" fmla="*/ 46604 w 52148"/>
                  <a:gd name="connsiteY4" fmla="*/ 1925 h 160153"/>
                  <a:gd name="connsiteX5" fmla="*/ 46604 w 52148"/>
                  <a:gd name="connsiteY5" fmla="*/ 1925 h 16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148" h="160153">
                    <a:moveTo>
                      <a:pt x="46604" y="1925"/>
                    </a:moveTo>
                    <a:cubicBezTo>
                      <a:pt x="29650" y="52693"/>
                      <a:pt x="14029" y="104414"/>
                      <a:pt x="122" y="156135"/>
                    </a:cubicBezTo>
                    <a:cubicBezTo>
                      <a:pt x="-926" y="160230"/>
                      <a:pt x="5075" y="161850"/>
                      <a:pt x="6409" y="157849"/>
                    </a:cubicBezTo>
                    <a:cubicBezTo>
                      <a:pt x="23077" y="106986"/>
                      <a:pt x="38317" y="55170"/>
                      <a:pt x="52033" y="3354"/>
                    </a:cubicBezTo>
                    <a:cubicBezTo>
                      <a:pt x="52986" y="-75"/>
                      <a:pt x="47747" y="-1409"/>
                      <a:pt x="46604" y="1925"/>
                    </a:cubicBezTo>
                    <a:lnTo>
                      <a:pt x="46604" y="192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090E68A-3B5B-46F6-9AA5-D6E4A91524B2}"/>
                  </a:ext>
                </a:extLst>
              </p:cNvPr>
              <p:cNvSpPr/>
              <p:nvPr/>
            </p:nvSpPr>
            <p:spPr>
              <a:xfrm>
                <a:off x="5935887" y="3003404"/>
                <a:ext cx="42508" cy="161707"/>
              </a:xfrm>
              <a:custGeom>
                <a:avLst/>
                <a:gdLst>
                  <a:gd name="connsiteX0" fmla="*/ 38858 w 42508"/>
                  <a:gd name="connsiteY0" fmla="*/ 1352 h 161707"/>
                  <a:gd name="connsiteX1" fmla="*/ 92 w 42508"/>
                  <a:gd name="connsiteY1" fmla="*/ 157181 h 161707"/>
                  <a:gd name="connsiteX2" fmla="*/ 7140 w 42508"/>
                  <a:gd name="connsiteY2" fmla="*/ 159086 h 161707"/>
                  <a:gd name="connsiteX3" fmla="*/ 42478 w 42508"/>
                  <a:gd name="connsiteY3" fmla="*/ 2304 h 161707"/>
                  <a:gd name="connsiteX4" fmla="*/ 38858 w 42508"/>
                  <a:gd name="connsiteY4" fmla="*/ 1352 h 161707"/>
                  <a:gd name="connsiteX5" fmla="*/ 38858 w 42508"/>
                  <a:gd name="connsiteY5" fmla="*/ 1352 h 16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508" h="161707">
                    <a:moveTo>
                      <a:pt x="38858" y="1352"/>
                    </a:moveTo>
                    <a:cubicBezTo>
                      <a:pt x="23428" y="52311"/>
                      <a:pt x="10855" y="104984"/>
                      <a:pt x="92" y="157181"/>
                    </a:cubicBezTo>
                    <a:cubicBezTo>
                      <a:pt x="-861" y="161753"/>
                      <a:pt x="5902" y="163658"/>
                      <a:pt x="7140" y="159086"/>
                    </a:cubicBezTo>
                    <a:cubicBezTo>
                      <a:pt x="20951" y="107556"/>
                      <a:pt x="33429" y="54882"/>
                      <a:pt x="42478" y="2304"/>
                    </a:cubicBezTo>
                    <a:cubicBezTo>
                      <a:pt x="42859" y="18"/>
                      <a:pt x="39525" y="-1029"/>
                      <a:pt x="38858" y="1352"/>
                    </a:cubicBezTo>
                    <a:lnTo>
                      <a:pt x="38858" y="135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4" name="Freeform: Shape 8703">
                <a:extLst>
                  <a:ext uri="{FF2B5EF4-FFF2-40B4-BE49-F238E27FC236}">
                    <a16:creationId xmlns:a16="http://schemas.microsoft.com/office/drawing/2014/main" id="{BF06ED5B-2933-42A1-BAA6-D47366A1FCFA}"/>
                  </a:ext>
                </a:extLst>
              </p:cNvPr>
              <p:cNvSpPr/>
              <p:nvPr/>
            </p:nvSpPr>
            <p:spPr>
              <a:xfrm>
                <a:off x="5977180" y="3010239"/>
                <a:ext cx="47727" cy="173416"/>
              </a:xfrm>
              <a:custGeom>
                <a:avLst/>
                <a:gdLst>
                  <a:gd name="connsiteX0" fmla="*/ 5472 w 47727"/>
                  <a:gd name="connsiteY0" fmla="*/ 171491 h 173416"/>
                  <a:gd name="connsiteX1" fmla="*/ 47667 w 47727"/>
                  <a:gd name="connsiteY1" fmla="*/ 4327 h 173416"/>
                  <a:gd name="connsiteX2" fmla="*/ 41000 w 47727"/>
                  <a:gd name="connsiteY2" fmla="*/ 2518 h 173416"/>
                  <a:gd name="connsiteX3" fmla="*/ 138 w 47727"/>
                  <a:gd name="connsiteY3" fmla="*/ 170062 h 173416"/>
                  <a:gd name="connsiteX4" fmla="*/ 5472 w 47727"/>
                  <a:gd name="connsiteY4" fmla="*/ 171491 h 173416"/>
                  <a:gd name="connsiteX5" fmla="*/ 5472 w 47727"/>
                  <a:gd name="connsiteY5" fmla="*/ 171491 h 17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727" h="173416">
                    <a:moveTo>
                      <a:pt x="5472" y="171491"/>
                    </a:moveTo>
                    <a:cubicBezTo>
                      <a:pt x="24712" y="117294"/>
                      <a:pt x="38142" y="61001"/>
                      <a:pt x="47667" y="4327"/>
                    </a:cubicBezTo>
                    <a:cubicBezTo>
                      <a:pt x="48429" y="-54"/>
                      <a:pt x="41762" y="-1864"/>
                      <a:pt x="41000" y="2518"/>
                    </a:cubicBezTo>
                    <a:cubicBezTo>
                      <a:pt x="31189" y="59477"/>
                      <a:pt x="16902" y="114722"/>
                      <a:pt x="138" y="170062"/>
                    </a:cubicBezTo>
                    <a:cubicBezTo>
                      <a:pt x="-910" y="173491"/>
                      <a:pt x="4329" y="174825"/>
                      <a:pt x="5472" y="171491"/>
                    </a:cubicBezTo>
                    <a:lnTo>
                      <a:pt x="5472" y="17149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5" name="Freeform: Shape 8704">
                <a:extLst>
                  <a:ext uri="{FF2B5EF4-FFF2-40B4-BE49-F238E27FC236}">
                    <a16:creationId xmlns:a16="http://schemas.microsoft.com/office/drawing/2014/main" id="{024E6E53-6FE3-4D3C-BD72-5BDA5E6443C9}"/>
                  </a:ext>
                </a:extLst>
              </p:cNvPr>
              <p:cNvSpPr/>
              <p:nvPr/>
            </p:nvSpPr>
            <p:spPr>
              <a:xfrm>
                <a:off x="6039406" y="3108204"/>
                <a:ext cx="247237" cy="50895"/>
              </a:xfrm>
              <a:custGeom>
                <a:avLst/>
                <a:gdLst>
                  <a:gd name="connsiteX0" fmla="*/ 2681 w 247237"/>
                  <a:gd name="connsiteY0" fmla="*/ 50857 h 50895"/>
                  <a:gd name="connsiteX1" fmla="*/ 244616 w 247237"/>
                  <a:gd name="connsiteY1" fmla="*/ 7042 h 50895"/>
                  <a:gd name="connsiteX2" fmla="*/ 242712 w 247237"/>
                  <a:gd name="connsiteY2" fmla="*/ 88 h 50895"/>
                  <a:gd name="connsiteX3" fmla="*/ 1634 w 247237"/>
                  <a:gd name="connsiteY3" fmla="*/ 46761 h 50895"/>
                  <a:gd name="connsiteX4" fmla="*/ 2681 w 247237"/>
                  <a:gd name="connsiteY4" fmla="*/ 50857 h 50895"/>
                  <a:gd name="connsiteX5" fmla="*/ 2681 w 247237"/>
                  <a:gd name="connsiteY5" fmla="*/ 50857 h 5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237" h="50895">
                    <a:moveTo>
                      <a:pt x="2681" y="50857"/>
                    </a:moveTo>
                    <a:cubicBezTo>
                      <a:pt x="83453" y="37522"/>
                      <a:pt x="164035" y="21901"/>
                      <a:pt x="244616" y="7042"/>
                    </a:cubicBezTo>
                    <a:cubicBezTo>
                      <a:pt x="249189" y="6184"/>
                      <a:pt x="247283" y="-864"/>
                      <a:pt x="242712" y="88"/>
                    </a:cubicBezTo>
                    <a:cubicBezTo>
                      <a:pt x="162320" y="15424"/>
                      <a:pt x="81644" y="29902"/>
                      <a:pt x="1634" y="46761"/>
                    </a:cubicBezTo>
                    <a:cubicBezTo>
                      <a:pt x="-1224" y="47332"/>
                      <a:pt x="14" y="51333"/>
                      <a:pt x="2681" y="50857"/>
                    </a:cubicBezTo>
                    <a:lnTo>
                      <a:pt x="2681" y="5085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6" name="Freeform: Shape 8705">
                <a:extLst>
                  <a:ext uri="{FF2B5EF4-FFF2-40B4-BE49-F238E27FC236}">
                    <a16:creationId xmlns:a16="http://schemas.microsoft.com/office/drawing/2014/main" id="{0D2DE26D-595E-4990-8413-FF45436FD0CE}"/>
                  </a:ext>
                </a:extLst>
              </p:cNvPr>
              <p:cNvSpPr/>
              <p:nvPr/>
            </p:nvSpPr>
            <p:spPr>
              <a:xfrm>
                <a:off x="6065769" y="3047170"/>
                <a:ext cx="241887" cy="38725"/>
              </a:xfrm>
              <a:custGeom>
                <a:avLst/>
                <a:gdLst>
                  <a:gd name="connsiteX0" fmla="*/ 2608 w 241887"/>
                  <a:gd name="connsiteY0" fmla="*/ 38072 h 38725"/>
                  <a:gd name="connsiteX1" fmla="*/ 239018 w 241887"/>
                  <a:gd name="connsiteY1" fmla="*/ 7687 h 38725"/>
                  <a:gd name="connsiteX2" fmla="*/ 236923 w 241887"/>
                  <a:gd name="connsiteY2" fmla="*/ 67 h 38725"/>
                  <a:gd name="connsiteX3" fmla="*/ 2608 w 241887"/>
                  <a:gd name="connsiteY3" fmla="*/ 32738 h 38725"/>
                  <a:gd name="connsiteX4" fmla="*/ 2608 w 241887"/>
                  <a:gd name="connsiteY4" fmla="*/ 38072 h 38725"/>
                  <a:gd name="connsiteX5" fmla="*/ 2608 w 241887"/>
                  <a:gd name="connsiteY5" fmla="*/ 38072 h 3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887" h="38725">
                    <a:moveTo>
                      <a:pt x="2608" y="38072"/>
                    </a:moveTo>
                    <a:cubicBezTo>
                      <a:pt x="82237" y="42834"/>
                      <a:pt x="161104" y="20451"/>
                      <a:pt x="239018" y="7687"/>
                    </a:cubicBezTo>
                    <a:cubicBezTo>
                      <a:pt x="244066" y="6830"/>
                      <a:pt x="241876" y="-790"/>
                      <a:pt x="236923" y="67"/>
                    </a:cubicBezTo>
                    <a:cubicBezTo>
                      <a:pt x="158627" y="12831"/>
                      <a:pt x="82237" y="29976"/>
                      <a:pt x="2608" y="32738"/>
                    </a:cubicBezTo>
                    <a:cubicBezTo>
                      <a:pt x="-917" y="32833"/>
                      <a:pt x="-821" y="37881"/>
                      <a:pt x="2608" y="38072"/>
                    </a:cubicBezTo>
                    <a:lnTo>
                      <a:pt x="2608" y="3807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7" name="Freeform: Shape 8706">
                <a:extLst>
                  <a:ext uri="{FF2B5EF4-FFF2-40B4-BE49-F238E27FC236}">
                    <a16:creationId xmlns:a16="http://schemas.microsoft.com/office/drawing/2014/main" id="{8729FA63-10D9-4BBF-8B6C-665A0D29A895}"/>
                  </a:ext>
                </a:extLst>
              </p:cNvPr>
              <p:cNvSpPr/>
              <p:nvPr/>
            </p:nvSpPr>
            <p:spPr>
              <a:xfrm>
                <a:off x="6007808" y="3019722"/>
                <a:ext cx="67052" cy="171725"/>
              </a:xfrm>
              <a:custGeom>
                <a:avLst/>
                <a:gdLst>
                  <a:gd name="connsiteX0" fmla="*/ 5704 w 67052"/>
                  <a:gd name="connsiteY0" fmla="*/ 170676 h 171725"/>
                  <a:gd name="connsiteX1" fmla="*/ 67045 w 67052"/>
                  <a:gd name="connsiteY1" fmla="*/ 4179 h 171725"/>
                  <a:gd name="connsiteX2" fmla="*/ 58378 w 67052"/>
                  <a:gd name="connsiteY2" fmla="*/ 4179 h 171725"/>
                  <a:gd name="connsiteX3" fmla="*/ 466 w 67052"/>
                  <a:gd name="connsiteY3" fmla="*/ 166676 h 171725"/>
                  <a:gd name="connsiteX4" fmla="*/ 5704 w 67052"/>
                  <a:gd name="connsiteY4" fmla="*/ 170676 h 171725"/>
                  <a:gd name="connsiteX5" fmla="*/ 5704 w 67052"/>
                  <a:gd name="connsiteY5" fmla="*/ 170676 h 1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2" h="171725">
                    <a:moveTo>
                      <a:pt x="5704" y="170676"/>
                    </a:moveTo>
                    <a:cubicBezTo>
                      <a:pt x="42757" y="123242"/>
                      <a:pt x="64474" y="64377"/>
                      <a:pt x="67045" y="4179"/>
                    </a:cubicBezTo>
                    <a:cubicBezTo>
                      <a:pt x="67331" y="-1441"/>
                      <a:pt x="58854" y="-1345"/>
                      <a:pt x="58378" y="4179"/>
                    </a:cubicBezTo>
                    <a:cubicBezTo>
                      <a:pt x="53615" y="64853"/>
                      <a:pt x="35041" y="116574"/>
                      <a:pt x="466" y="166676"/>
                    </a:cubicBezTo>
                    <a:cubicBezTo>
                      <a:pt x="-1535" y="169724"/>
                      <a:pt x="3418" y="173629"/>
                      <a:pt x="5704" y="170676"/>
                    </a:cubicBezTo>
                    <a:lnTo>
                      <a:pt x="5704" y="17067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8" name="Freeform: Shape 8707">
                <a:extLst>
                  <a:ext uri="{FF2B5EF4-FFF2-40B4-BE49-F238E27FC236}">
                    <a16:creationId xmlns:a16="http://schemas.microsoft.com/office/drawing/2014/main" id="{876F9C2F-8907-4A06-A26D-2B1B2435DDA5}"/>
                  </a:ext>
                </a:extLst>
              </p:cNvPr>
              <p:cNvSpPr/>
              <p:nvPr/>
            </p:nvSpPr>
            <p:spPr>
              <a:xfrm>
                <a:off x="6135456" y="3420344"/>
                <a:ext cx="17789" cy="222171"/>
              </a:xfrm>
              <a:custGeom>
                <a:avLst/>
                <a:gdLst>
                  <a:gd name="connsiteX0" fmla="*/ 11502 w 17789"/>
                  <a:gd name="connsiteY0" fmla="*/ 3036 h 222171"/>
                  <a:gd name="connsiteX1" fmla="*/ 72 w 17789"/>
                  <a:gd name="connsiteY1" fmla="*/ 219635 h 222171"/>
                  <a:gd name="connsiteX2" fmla="*/ 5311 w 17789"/>
                  <a:gd name="connsiteY2" fmla="*/ 219635 h 222171"/>
                  <a:gd name="connsiteX3" fmla="*/ 17789 w 17789"/>
                  <a:gd name="connsiteY3" fmla="*/ 3036 h 222171"/>
                  <a:gd name="connsiteX4" fmla="*/ 11502 w 17789"/>
                  <a:gd name="connsiteY4" fmla="*/ 3036 h 222171"/>
                  <a:gd name="connsiteX5" fmla="*/ 11502 w 17789"/>
                  <a:gd name="connsiteY5" fmla="*/ 3036 h 22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89" h="222171">
                    <a:moveTo>
                      <a:pt x="11502" y="3036"/>
                    </a:moveTo>
                    <a:cubicBezTo>
                      <a:pt x="6168" y="74664"/>
                      <a:pt x="-785" y="147816"/>
                      <a:pt x="72" y="219635"/>
                    </a:cubicBezTo>
                    <a:cubicBezTo>
                      <a:pt x="72" y="223159"/>
                      <a:pt x="4930" y="222873"/>
                      <a:pt x="5311" y="219635"/>
                    </a:cubicBezTo>
                    <a:cubicBezTo>
                      <a:pt x="13979" y="148292"/>
                      <a:pt x="15217" y="74855"/>
                      <a:pt x="17789" y="3036"/>
                    </a:cubicBezTo>
                    <a:cubicBezTo>
                      <a:pt x="17884" y="-1060"/>
                      <a:pt x="11788" y="-964"/>
                      <a:pt x="11502" y="3036"/>
                    </a:cubicBezTo>
                    <a:lnTo>
                      <a:pt x="11502" y="303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09" name="Freeform: Shape 8708">
                <a:extLst>
                  <a:ext uri="{FF2B5EF4-FFF2-40B4-BE49-F238E27FC236}">
                    <a16:creationId xmlns:a16="http://schemas.microsoft.com/office/drawing/2014/main" id="{F4871A38-83E6-4289-A0F7-451E4C1469EC}"/>
                  </a:ext>
                </a:extLst>
              </p:cNvPr>
              <p:cNvSpPr/>
              <p:nvPr/>
            </p:nvSpPr>
            <p:spPr>
              <a:xfrm>
                <a:off x="6208315" y="3398000"/>
                <a:ext cx="68557" cy="182854"/>
              </a:xfrm>
              <a:custGeom>
                <a:avLst/>
                <a:gdLst>
                  <a:gd name="connsiteX0" fmla="*/ 174 w 68557"/>
                  <a:gd name="connsiteY0" fmla="*/ 3758 h 182854"/>
                  <a:gd name="connsiteX1" fmla="*/ 61801 w 68557"/>
                  <a:gd name="connsiteY1" fmla="*/ 180542 h 182854"/>
                  <a:gd name="connsiteX2" fmla="*/ 68373 w 68557"/>
                  <a:gd name="connsiteY2" fmla="*/ 178732 h 182854"/>
                  <a:gd name="connsiteX3" fmla="*/ 6080 w 68557"/>
                  <a:gd name="connsiteY3" fmla="*/ 2044 h 182854"/>
                  <a:gd name="connsiteX4" fmla="*/ 174 w 68557"/>
                  <a:gd name="connsiteY4" fmla="*/ 3758 h 182854"/>
                  <a:gd name="connsiteX5" fmla="*/ 174 w 68557"/>
                  <a:gd name="connsiteY5" fmla="*/ 3758 h 182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57" h="182854">
                    <a:moveTo>
                      <a:pt x="174" y="3758"/>
                    </a:moveTo>
                    <a:cubicBezTo>
                      <a:pt x="18558" y="62813"/>
                      <a:pt x="38084" y="123392"/>
                      <a:pt x="61801" y="180542"/>
                    </a:cubicBezTo>
                    <a:cubicBezTo>
                      <a:pt x="63420" y="184447"/>
                      <a:pt x="69707" y="183114"/>
                      <a:pt x="68373" y="178732"/>
                    </a:cubicBezTo>
                    <a:cubicBezTo>
                      <a:pt x="51228" y="119201"/>
                      <a:pt x="28654" y="59765"/>
                      <a:pt x="6080" y="2044"/>
                    </a:cubicBezTo>
                    <a:cubicBezTo>
                      <a:pt x="4651" y="-1481"/>
                      <a:pt x="-1064" y="-147"/>
                      <a:pt x="174" y="3758"/>
                    </a:cubicBezTo>
                    <a:lnTo>
                      <a:pt x="174" y="375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0" name="Freeform: Shape 8709">
                <a:extLst>
                  <a:ext uri="{FF2B5EF4-FFF2-40B4-BE49-F238E27FC236}">
                    <a16:creationId xmlns:a16="http://schemas.microsoft.com/office/drawing/2014/main" id="{F1524C0D-698A-47F8-B0F5-3E8FDF66822C}"/>
                  </a:ext>
                </a:extLst>
              </p:cNvPr>
              <p:cNvSpPr/>
              <p:nvPr/>
            </p:nvSpPr>
            <p:spPr>
              <a:xfrm>
                <a:off x="6217684" y="3401990"/>
                <a:ext cx="114883" cy="144110"/>
              </a:xfrm>
              <a:custGeom>
                <a:avLst/>
                <a:gdLst>
                  <a:gd name="connsiteX0" fmla="*/ 426 w 114883"/>
                  <a:gd name="connsiteY0" fmla="*/ 3292 h 144110"/>
                  <a:gd name="connsiteX1" fmla="*/ 112249 w 114883"/>
                  <a:gd name="connsiteY1" fmla="*/ 143596 h 144110"/>
                  <a:gd name="connsiteX2" fmla="*/ 114535 w 114883"/>
                  <a:gd name="connsiteY2" fmla="*/ 141310 h 144110"/>
                  <a:gd name="connsiteX3" fmla="*/ 4331 w 114883"/>
                  <a:gd name="connsiteY3" fmla="*/ 1006 h 144110"/>
                  <a:gd name="connsiteX4" fmla="*/ 426 w 114883"/>
                  <a:gd name="connsiteY4" fmla="*/ 3292 h 144110"/>
                  <a:gd name="connsiteX5" fmla="*/ 426 w 114883"/>
                  <a:gd name="connsiteY5" fmla="*/ 3292 h 14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883" h="144110">
                    <a:moveTo>
                      <a:pt x="426" y="3292"/>
                    </a:moveTo>
                    <a:cubicBezTo>
                      <a:pt x="34811" y="52251"/>
                      <a:pt x="69958" y="101114"/>
                      <a:pt x="112249" y="143596"/>
                    </a:cubicBezTo>
                    <a:cubicBezTo>
                      <a:pt x="113773" y="145120"/>
                      <a:pt x="115678" y="142929"/>
                      <a:pt x="114535" y="141310"/>
                    </a:cubicBezTo>
                    <a:cubicBezTo>
                      <a:pt x="77578" y="94637"/>
                      <a:pt x="38621" y="49774"/>
                      <a:pt x="4331" y="1006"/>
                    </a:cubicBezTo>
                    <a:cubicBezTo>
                      <a:pt x="2616" y="-1375"/>
                      <a:pt x="-1289" y="911"/>
                      <a:pt x="426" y="3292"/>
                    </a:cubicBezTo>
                    <a:lnTo>
                      <a:pt x="426" y="329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1" name="Freeform: Shape 8710">
                <a:extLst>
                  <a:ext uri="{FF2B5EF4-FFF2-40B4-BE49-F238E27FC236}">
                    <a16:creationId xmlns:a16="http://schemas.microsoft.com/office/drawing/2014/main" id="{30536752-D66E-44EC-8008-3C9361107660}"/>
                  </a:ext>
                </a:extLst>
              </p:cNvPr>
              <p:cNvSpPr/>
              <p:nvPr/>
            </p:nvSpPr>
            <p:spPr>
              <a:xfrm>
                <a:off x="6316300" y="3355718"/>
                <a:ext cx="161487" cy="133200"/>
              </a:xfrm>
              <a:custGeom>
                <a:avLst/>
                <a:gdLst>
                  <a:gd name="connsiteX0" fmla="*/ 869 w 161487"/>
                  <a:gd name="connsiteY0" fmla="*/ 4987 h 133200"/>
                  <a:gd name="connsiteX1" fmla="*/ 155460 w 161487"/>
                  <a:gd name="connsiteY1" fmla="*/ 132527 h 133200"/>
                  <a:gd name="connsiteX2" fmla="*/ 160318 w 161487"/>
                  <a:gd name="connsiteY2" fmla="*/ 126240 h 133200"/>
                  <a:gd name="connsiteX3" fmla="*/ 4393 w 161487"/>
                  <a:gd name="connsiteY3" fmla="*/ 510 h 133200"/>
                  <a:gd name="connsiteX4" fmla="*/ 869 w 161487"/>
                  <a:gd name="connsiteY4" fmla="*/ 4987 h 133200"/>
                  <a:gd name="connsiteX5" fmla="*/ 869 w 161487"/>
                  <a:gd name="connsiteY5" fmla="*/ 4987 h 13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487" h="133200">
                    <a:moveTo>
                      <a:pt x="869" y="4987"/>
                    </a:moveTo>
                    <a:cubicBezTo>
                      <a:pt x="50971" y="48612"/>
                      <a:pt x="101644" y="93284"/>
                      <a:pt x="155460" y="132527"/>
                    </a:cubicBezTo>
                    <a:cubicBezTo>
                      <a:pt x="159175" y="135194"/>
                      <a:pt x="163651" y="129288"/>
                      <a:pt x="160318" y="126240"/>
                    </a:cubicBezTo>
                    <a:cubicBezTo>
                      <a:pt x="111169" y="81473"/>
                      <a:pt x="57257" y="40896"/>
                      <a:pt x="4393" y="510"/>
                    </a:cubicBezTo>
                    <a:cubicBezTo>
                      <a:pt x="1726" y="-1490"/>
                      <a:pt x="-1607" y="2892"/>
                      <a:pt x="869" y="4987"/>
                    </a:cubicBezTo>
                    <a:lnTo>
                      <a:pt x="869" y="498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2" name="Freeform: Shape 8711">
                <a:extLst>
                  <a:ext uri="{FF2B5EF4-FFF2-40B4-BE49-F238E27FC236}">
                    <a16:creationId xmlns:a16="http://schemas.microsoft.com/office/drawing/2014/main" id="{BF73A076-FB9E-470C-A71B-A75EF9A8CFF5}"/>
                  </a:ext>
                </a:extLst>
              </p:cNvPr>
              <p:cNvSpPr/>
              <p:nvPr/>
            </p:nvSpPr>
            <p:spPr>
              <a:xfrm>
                <a:off x="6020557" y="3491335"/>
                <a:ext cx="588965" cy="250580"/>
              </a:xfrm>
              <a:custGeom>
                <a:avLst/>
                <a:gdLst>
                  <a:gd name="connsiteX0" fmla="*/ 671 w 588965"/>
                  <a:gd name="connsiteY0" fmla="*/ 237035 h 250580"/>
                  <a:gd name="connsiteX1" fmla="*/ 98493 w 588965"/>
                  <a:gd name="connsiteY1" fmla="*/ 217985 h 250580"/>
                  <a:gd name="connsiteX2" fmla="*/ 210602 w 588965"/>
                  <a:gd name="connsiteY2" fmla="*/ 184838 h 250580"/>
                  <a:gd name="connsiteX3" fmla="*/ 248226 w 588965"/>
                  <a:gd name="connsiteY3" fmla="*/ 185315 h 250580"/>
                  <a:gd name="connsiteX4" fmla="*/ 308615 w 588965"/>
                  <a:gd name="connsiteY4" fmla="*/ 153787 h 250580"/>
                  <a:gd name="connsiteX5" fmla="*/ 397673 w 588965"/>
                  <a:gd name="connsiteY5" fmla="*/ 108353 h 250580"/>
                  <a:gd name="connsiteX6" fmla="*/ 432059 w 588965"/>
                  <a:gd name="connsiteY6" fmla="*/ 110829 h 250580"/>
                  <a:gd name="connsiteX7" fmla="*/ 472826 w 588965"/>
                  <a:gd name="connsiteY7" fmla="*/ 85778 h 250580"/>
                  <a:gd name="connsiteX8" fmla="*/ 562361 w 588965"/>
                  <a:gd name="connsiteY8" fmla="*/ 30057 h 250580"/>
                  <a:gd name="connsiteX9" fmla="*/ 588840 w 588965"/>
                  <a:gd name="connsiteY9" fmla="*/ 6721 h 250580"/>
                  <a:gd name="connsiteX10" fmla="*/ 578458 w 588965"/>
                  <a:gd name="connsiteY10" fmla="*/ 3863 h 250580"/>
                  <a:gd name="connsiteX11" fmla="*/ 511688 w 588965"/>
                  <a:gd name="connsiteY11" fmla="*/ 17484 h 250580"/>
                  <a:gd name="connsiteX12" fmla="*/ 487208 w 588965"/>
                  <a:gd name="connsiteY12" fmla="*/ 39487 h 250580"/>
                  <a:gd name="connsiteX13" fmla="*/ 471587 w 588965"/>
                  <a:gd name="connsiteY13" fmla="*/ 66062 h 250580"/>
                  <a:gd name="connsiteX14" fmla="*/ 383957 w 588965"/>
                  <a:gd name="connsiteY14" fmla="*/ 94922 h 250580"/>
                  <a:gd name="connsiteX15" fmla="*/ 347476 w 588965"/>
                  <a:gd name="connsiteY15" fmla="*/ 98637 h 250580"/>
                  <a:gd name="connsiteX16" fmla="*/ 305852 w 588965"/>
                  <a:gd name="connsiteY16" fmla="*/ 139499 h 250580"/>
                  <a:gd name="connsiteX17" fmla="*/ 190695 w 588965"/>
                  <a:gd name="connsiteY17" fmla="*/ 173027 h 250580"/>
                  <a:gd name="connsiteX18" fmla="*/ 131830 w 588965"/>
                  <a:gd name="connsiteY18" fmla="*/ 181219 h 250580"/>
                  <a:gd name="connsiteX19" fmla="*/ 3148 w 588965"/>
                  <a:gd name="connsiteY19" fmla="*/ 233606 h 250580"/>
                  <a:gd name="connsiteX20" fmla="*/ 671 w 588965"/>
                  <a:gd name="connsiteY20" fmla="*/ 237035 h 250580"/>
                  <a:gd name="connsiteX21" fmla="*/ 671 w 588965"/>
                  <a:gd name="connsiteY21" fmla="*/ 237035 h 25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8965" h="250580">
                    <a:moveTo>
                      <a:pt x="671" y="237035"/>
                    </a:moveTo>
                    <a:cubicBezTo>
                      <a:pt x="37247" y="266658"/>
                      <a:pt x="66965" y="241893"/>
                      <a:pt x="98493" y="217985"/>
                    </a:cubicBezTo>
                    <a:cubicBezTo>
                      <a:pt x="143927" y="183600"/>
                      <a:pt x="161739" y="181409"/>
                      <a:pt x="210602" y="184838"/>
                    </a:cubicBezTo>
                    <a:cubicBezTo>
                      <a:pt x="223651" y="185791"/>
                      <a:pt x="234986" y="187315"/>
                      <a:pt x="248226" y="185315"/>
                    </a:cubicBezTo>
                    <a:cubicBezTo>
                      <a:pt x="271562" y="181790"/>
                      <a:pt x="292041" y="170265"/>
                      <a:pt x="308615" y="153787"/>
                    </a:cubicBezTo>
                    <a:cubicBezTo>
                      <a:pt x="341095" y="121497"/>
                      <a:pt x="322140" y="113496"/>
                      <a:pt x="397673" y="108353"/>
                    </a:cubicBezTo>
                    <a:cubicBezTo>
                      <a:pt x="419295" y="106829"/>
                      <a:pt x="410532" y="114639"/>
                      <a:pt x="432059" y="110829"/>
                    </a:cubicBezTo>
                    <a:cubicBezTo>
                      <a:pt x="450061" y="107686"/>
                      <a:pt x="461395" y="99494"/>
                      <a:pt x="472826" y="85778"/>
                    </a:cubicBezTo>
                    <a:cubicBezTo>
                      <a:pt x="505401" y="46535"/>
                      <a:pt x="486256" y="63490"/>
                      <a:pt x="562361" y="30057"/>
                    </a:cubicBezTo>
                    <a:cubicBezTo>
                      <a:pt x="578839" y="22818"/>
                      <a:pt x="585220" y="25104"/>
                      <a:pt x="588840" y="6721"/>
                    </a:cubicBezTo>
                    <a:cubicBezTo>
                      <a:pt x="590174" y="-42"/>
                      <a:pt x="580458" y="-2899"/>
                      <a:pt x="578458" y="3863"/>
                    </a:cubicBezTo>
                    <a:cubicBezTo>
                      <a:pt x="573695" y="20056"/>
                      <a:pt x="525403" y="11960"/>
                      <a:pt x="511688" y="17484"/>
                    </a:cubicBezTo>
                    <a:cubicBezTo>
                      <a:pt x="501686" y="21580"/>
                      <a:pt x="493590" y="31486"/>
                      <a:pt x="487208" y="39487"/>
                    </a:cubicBezTo>
                    <a:cubicBezTo>
                      <a:pt x="481398" y="46726"/>
                      <a:pt x="477969" y="60061"/>
                      <a:pt x="471587" y="66062"/>
                    </a:cubicBezTo>
                    <a:cubicBezTo>
                      <a:pt x="450537" y="86064"/>
                      <a:pt x="410246" y="92351"/>
                      <a:pt x="383957" y="94922"/>
                    </a:cubicBezTo>
                    <a:cubicBezTo>
                      <a:pt x="369860" y="96256"/>
                      <a:pt x="361097" y="92827"/>
                      <a:pt x="347476" y="98637"/>
                    </a:cubicBezTo>
                    <a:cubicBezTo>
                      <a:pt x="328522" y="106733"/>
                      <a:pt x="319187" y="125117"/>
                      <a:pt x="305852" y="139499"/>
                    </a:cubicBezTo>
                    <a:cubicBezTo>
                      <a:pt x="272801" y="175028"/>
                      <a:pt x="236415" y="175790"/>
                      <a:pt x="190695" y="173027"/>
                    </a:cubicBezTo>
                    <a:cubicBezTo>
                      <a:pt x="167930" y="171694"/>
                      <a:pt x="152119" y="171313"/>
                      <a:pt x="131830" y="181219"/>
                    </a:cubicBezTo>
                    <a:cubicBezTo>
                      <a:pt x="93445" y="200078"/>
                      <a:pt x="60869" y="272754"/>
                      <a:pt x="3148" y="233606"/>
                    </a:cubicBezTo>
                    <a:cubicBezTo>
                      <a:pt x="1338" y="232368"/>
                      <a:pt x="-1234" y="235511"/>
                      <a:pt x="671" y="237035"/>
                    </a:cubicBezTo>
                    <a:lnTo>
                      <a:pt x="671" y="23703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3" name="Freeform: Shape 8712">
                <a:extLst>
                  <a:ext uri="{FF2B5EF4-FFF2-40B4-BE49-F238E27FC236}">
                    <a16:creationId xmlns:a16="http://schemas.microsoft.com/office/drawing/2014/main" id="{1C1A0B1F-0149-4600-B530-E63BB0AC0CA5}"/>
                  </a:ext>
                </a:extLst>
              </p:cNvPr>
              <p:cNvSpPr/>
              <p:nvPr/>
            </p:nvSpPr>
            <p:spPr>
              <a:xfrm>
                <a:off x="6020241" y="3481276"/>
                <a:ext cx="581449" cy="236503"/>
              </a:xfrm>
              <a:custGeom>
                <a:avLst/>
                <a:gdLst>
                  <a:gd name="connsiteX0" fmla="*/ 580392 w 581449"/>
                  <a:gd name="connsiteY0" fmla="*/ 2016 h 236503"/>
                  <a:gd name="connsiteX1" fmla="*/ 482570 w 581449"/>
                  <a:gd name="connsiteY1" fmla="*/ 24305 h 236503"/>
                  <a:gd name="connsiteX2" fmla="*/ 461711 w 581449"/>
                  <a:gd name="connsiteY2" fmla="*/ 45831 h 236503"/>
                  <a:gd name="connsiteX3" fmla="*/ 381129 w 581449"/>
                  <a:gd name="connsiteY3" fmla="*/ 80788 h 236503"/>
                  <a:gd name="connsiteX4" fmla="*/ 324836 w 581449"/>
                  <a:gd name="connsiteY4" fmla="*/ 92313 h 236503"/>
                  <a:gd name="connsiteX5" fmla="*/ 266162 w 581449"/>
                  <a:gd name="connsiteY5" fmla="*/ 142415 h 236503"/>
                  <a:gd name="connsiteX6" fmla="*/ 158816 w 581449"/>
                  <a:gd name="connsiteY6" fmla="*/ 150416 h 236503"/>
                  <a:gd name="connsiteX7" fmla="*/ 5939 w 581449"/>
                  <a:gd name="connsiteY7" fmla="*/ 221377 h 236503"/>
                  <a:gd name="connsiteX8" fmla="*/ 415 w 581449"/>
                  <a:gd name="connsiteY8" fmla="*/ 224616 h 236503"/>
                  <a:gd name="connsiteX9" fmla="*/ 52802 w 581449"/>
                  <a:gd name="connsiteY9" fmla="*/ 229283 h 236503"/>
                  <a:gd name="connsiteX10" fmla="*/ 115477 w 581449"/>
                  <a:gd name="connsiteY10" fmla="*/ 175848 h 236503"/>
                  <a:gd name="connsiteX11" fmla="*/ 245398 w 581449"/>
                  <a:gd name="connsiteY11" fmla="*/ 155464 h 236503"/>
                  <a:gd name="connsiteX12" fmla="*/ 293309 w 581449"/>
                  <a:gd name="connsiteY12" fmla="*/ 126984 h 236503"/>
                  <a:gd name="connsiteX13" fmla="*/ 371795 w 581449"/>
                  <a:gd name="connsiteY13" fmla="*/ 83265 h 236503"/>
                  <a:gd name="connsiteX14" fmla="*/ 409704 w 581449"/>
                  <a:gd name="connsiteY14" fmla="*/ 85741 h 236503"/>
                  <a:gd name="connsiteX15" fmla="*/ 453710 w 581449"/>
                  <a:gd name="connsiteY15" fmla="*/ 60881 h 236503"/>
                  <a:gd name="connsiteX16" fmla="*/ 580202 w 581449"/>
                  <a:gd name="connsiteY16" fmla="*/ 4874 h 236503"/>
                  <a:gd name="connsiteX17" fmla="*/ 580392 w 581449"/>
                  <a:gd name="connsiteY17" fmla="*/ 2016 h 236503"/>
                  <a:gd name="connsiteX18" fmla="*/ 580392 w 581449"/>
                  <a:gd name="connsiteY18" fmla="*/ 2016 h 236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1449" h="236503">
                    <a:moveTo>
                      <a:pt x="580392" y="2016"/>
                    </a:moveTo>
                    <a:cubicBezTo>
                      <a:pt x="547150" y="-4080"/>
                      <a:pt x="509907" y="3731"/>
                      <a:pt x="482570" y="24305"/>
                    </a:cubicBezTo>
                    <a:cubicBezTo>
                      <a:pt x="473998" y="30782"/>
                      <a:pt x="469521" y="38973"/>
                      <a:pt x="461711" y="45831"/>
                    </a:cubicBezTo>
                    <a:cubicBezTo>
                      <a:pt x="438946" y="65548"/>
                      <a:pt x="412181" y="78026"/>
                      <a:pt x="381129" y="80788"/>
                    </a:cubicBezTo>
                    <a:cubicBezTo>
                      <a:pt x="357507" y="82884"/>
                      <a:pt x="345506" y="79550"/>
                      <a:pt x="324836" y="92313"/>
                    </a:cubicBezTo>
                    <a:cubicBezTo>
                      <a:pt x="303405" y="105553"/>
                      <a:pt x="289118" y="131842"/>
                      <a:pt x="266162" y="142415"/>
                    </a:cubicBezTo>
                    <a:cubicBezTo>
                      <a:pt x="230063" y="158988"/>
                      <a:pt x="195296" y="145939"/>
                      <a:pt x="158816" y="150416"/>
                    </a:cubicBezTo>
                    <a:cubicBezTo>
                      <a:pt x="122049" y="154893"/>
                      <a:pt x="27656" y="254810"/>
                      <a:pt x="5939" y="221377"/>
                    </a:cubicBezTo>
                    <a:cubicBezTo>
                      <a:pt x="3653" y="217948"/>
                      <a:pt x="-1490" y="220901"/>
                      <a:pt x="415" y="224616"/>
                    </a:cubicBezTo>
                    <a:cubicBezTo>
                      <a:pt x="9940" y="243094"/>
                      <a:pt x="37753" y="236236"/>
                      <a:pt x="52802" y="229283"/>
                    </a:cubicBezTo>
                    <a:cubicBezTo>
                      <a:pt x="77853" y="217758"/>
                      <a:pt x="93379" y="191373"/>
                      <a:pt x="115477" y="175848"/>
                    </a:cubicBezTo>
                    <a:cubicBezTo>
                      <a:pt x="159673" y="144701"/>
                      <a:pt x="199297" y="166704"/>
                      <a:pt x="245398" y="155464"/>
                    </a:cubicBezTo>
                    <a:cubicBezTo>
                      <a:pt x="264734" y="150797"/>
                      <a:pt x="278545" y="139843"/>
                      <a:pt x="293309" y="126984"/>
                    </a:cubicBezTo>
                    <a:cubicBezTo>
                      <a:pt x="318836" y="104696"/>
                      <a:pt x="327408" y="86598"/>
                      <a:pt x="371795" y="83265"/>
                    </a:cubicBezTo>
                    <a:cubicBezTo>
                      <a:pt x="383796" y="82312"/>
                      <a:pt x="397512" y="87741"/>
                      <a:pt x="409704" y="85741"/>
                    </a:cubicBezTo>
                    <a:cubicBezTo>
                      <a:pt x="430850" y="82407"/>
                      <a:pt x="439136" y="75740"/>
                      <a:pt x="453710" y="60881"/>
                    </a:cubicBezTo>
                    <a:cubicBezTo>
                      <a:pt x="492762" y="21257"/>
                      <a:pt x="520480" y="-460"/>
                      <a:pt x="580202" y="4874"/>
                    </a:cubicBezTo>
                    <a:cubicBezTo>
                      <a:pt x="581630" y="5160"/>
                      <a:pt x="582012" y="2397"/>
                      <a:pt x="580392" y="2016"/>
                    </a:cubicBezTo>
                    <a:lnTo>
                      <a:pt x="580392" y="201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4" name="Freeform: Shape 8713">
                <a:extLst>
                  <a:ext uri="{FF2B5EF4-FFF2-40B4-BE49-F238E27FC236}">
                    <a16:creationId xmlns:a16="http://schemas.microsoft.com/office/drawing/2014/main" id="{649573A0-C465-4134-B825-BA431C37CBAB}"/>
                  </a:ext>
                </a:extLst>
              </p:cNvPr>
              <p:cNvSpPr/>
              <p:nvPr/>
            </p:nvSpPr>
            <p:spPr>
              <a:xfrm>
                <a:off x="6702870" y="3769436"/>
                <a:ext cx="34952" cy="34795"/>
              </a:xfrm>
              <a:custGeom>
                <a:avLst/>
                <a:gdLst>
                  <a:gd name="connsiteX0" fmla="*/ 30828 w 34952"/>
                  <a:gd name="connsiteY0" fmla="*/ 1130 h 34795"/>
                  <a:gd name="connsiteX1" fmla="*/ 9873 w 34952"/>
                  <a:gd name="connsiteY1" fmla="*/ 2559 h 34795"/>
                  <a:gd name="connsiteX2" fmla="*/ 348 w 34952"/>
                  <a:gd name="connsiteY2" fmla="*/ 13798 h 34795"/>
                  <a:gd name="connsiteX3" fmla="*/ 15112 w 34952"/>
                  <a:gd name="connsiteY3" fmla="*/ 16465 h 34795"/>
                  <a:gd name="connsiteX4" fmla="*/ 29685 w 34952"/>
                  <a:gd name="connsiteY4" fmla="*/ 4273 h 34795"/>
                  <a:gd name="connsiteX5" fmla="*/ 27304 w 34952"/>
                  <a:gd name="connsiteY5" fmla="*/ 2463 h 34795"/>
                  <a:gd name="connsiteX6" fmla="*/ 19112 w 34952"/>
                  <a:gd name="connsiteY6" fmla="*/ 20656 h 34795"/>
                  <a:gd name="connsiteX7" fmla="*/ 22350 w 34952"/>
                  <a:gd name="connsiteY7" fmla="*/ 34182 h 34795"/>
                  <a:gd name="connsiteX8" fmla="*/ 32638 w 34952"/>
                  <a:gd name="connsiteY8" fmla="*/ 27705 h 34795"/>
                  <a:gd name="connsiteX9" fmla="*/ 32542 w 34952"/>
                  <a:gd name="connsiteY9" fmla="*/ 2654 h 34795"/>
                  <a:gd name="connsiteX10" fmla="*/ 29590 w 34952"/>
                  <a:gd name="connsiteY10" fmla="*/ 3416 h 34795"/>
                  <a:gd name="connsiteX11" fmla="*/ 31875 w 34952"/>
                  <a:gd name="connsiteY11" fmla="*/ 17227 h 34795"/>
                  <a:gd name="connsiteX12" fmla="*/ 30637 w 34952"/>
                  <a:gd name="connsiteY12" fmla="*/ 23990 h 34795"/>
                  <a:gd name="connsiteX13" fmla="*/ 29018 w 34952"/>
                  <a:gd name="connsiteY13" fmla="*/ 28276 h 34795"/>
                  <a:gd name="connsiteX14" fmla="*/ 21684 w 34952"/>
                  <a:gd name="connsiteY14" fmla="*/ 26657 h 34795"/>
                  <a:gd name="connsiteX15" fmla="*/ 22922 w 34952"/>
                  <a:gd name="connsiteY15" fmla="*/ 15322 h 34795"/>
                  <a:gd name="connsiteX16" fmla="*/ 29304 w 34952"/>
                  <a:gd name="connsiteY16" fmla="*/ 4559 h 34795"/>
                  <a:gd name="connsiteX17" fmla="*/ 26922 w 34952"/>
                  <a:gd name="connsiteY17" fmla="*/ 2749 h 34795"/>
                  <a:gd name="connsiteX18" fmla="*/ 18350 w 34952"/>
                  <a:gd name="connsiteY18" fmla="*/ 11798 h 34795"/>
                  <a:gd name="connsiteX19" fmla="*/ 5110 w 34952"/>
                  <a:gd name="connsiteY19" fmla="*/ 14179 h 34795"/>
                  <a:gd name="connsiteX20" fmla="*/ 6253 w 34952"/>
                  <a:gd name="connsiteY20" fmla="*/ 7893 h 34795"/>
                  <a:gd name="connsiteX21" fmla="*/ 9396 w 34952"/>
                  <a:gd name="connsiteY21" fmla="*/ 5988 h 34795"/>
                  <a:gd name="connsiteX22" fmla="*/ 15969 w 34952"/>
                  <a:gd name="connsiteY22" fmla="*/ 3606 h 34795"/>
                  <a:gd name="connsiteX23" fmla="*/ 29685 w 34952"/>
                  <a:gd name="connsiteY23" fmla="*/ 4083 h 34795"/>
                  <a:gd name="connsiteX24" fmla="*/ 30828 w 34952"/>
                  <a:gd name="connsiteY24" fmla="*/ 1130 h 34795"/>
                  <a:gd name="connsiteX25" fmla="*/ 30828 w 34952"/>
                  <a:gd name="connsiteY25" fmla="*/ 1130 h 3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952" h="34795">
                    <a:moveTo>
                      <a:pt x="30828" y="1130"/>
                    </a:moveTo>
                    <a:cubicBezTo>
                      <a:pt x="23779" y="-680"/>
                      <a:pt x="16540" y="-394"/>
                      <a:pt x="9873" y="2559"/>
                    </a:cubicBezTo>
                    <a:cubicBezTo>
                      <a:pt x="6158" y="4178"/>
                      <a:pt x="-1748" y="8464"/>
                      <a:pt x="348" y="13798"/>
                    </a:cubicBezTo>
                    <a:cubicBezTo>
                      <a:pt x="2443" y="18942"/>
                      <a:pt x="11111" y="17703"/>
                      <a:pt x="15112" y="16465"/>
                    </a:cubicBezTo>
                    <a:cubicBezTo>
                      <a:pt x="21493" y="14560"/>
                      <a:pt x="26637" y="10083"/>
                      <a:pt x="29685" y="4273"/>
                    </a:cubicBezTo>
                    <a:cubicBezTo>
                      <a:pt x="30542" y="2654"/>
                      <a:pt x="28637" y="1416"/>
                      <a:pt x="27304" y="2463"/>
                    </a:cubicBezTo>
                    <a:cubicBezTo>
                      <a:pt x="21684" y="7035"/>
                      <a:pt x="19874" y="13703"/>
                      <a:pt x="19112" y="20656"/>
                    </a:cubicBezTo>
                    <a:cubicBezTo>
                      <a:pt x="18636" y="24847"/>
                      <a:pt x="17493" y="31800"/>
                      <a:pt x="22350" y="34182"/>
                    </a:cubicBezTo>
                    <a:cubicBezTo>
                      <a:pt x="27208" y="36563"/>
                      <a:pt x="31018" y="31515"/>
                      <a:pt x="32638" y="27705"/>
                    </a:cubicBezTo>
                    <a:cubicBezTo>
                      <a:pt x="35971" y="19704"/>
                      <a:pt x="35495" y="10655"/>
                      <a:pt x="32542" y="2654"/>
                    </a:cubicBezTo>
                    <a:cubicBezTo>
                      <a:pt x="31875" y="844"/>
                      <a:pt x="28923" y="1606"/>
                      <a:pt x="29590" y="3416"/>
                    </a:cubicBezTo>
                    <a:cubicBezTo>
                      <a:pt x="31209" y="7893"/>
                      <a:pt x="32161" y="12465"/>
                      <a:pt x="31875" y="17227"/>
                    </a:cubicBezTo>
                    <a:cubicBezTo>
                      <a:pt x="31780" y="19513"/>
                      <a:pt x="31304" y="21799"/>
                      <a:pt x="30637" y="23990"/>
                    </a:cubicBezTo>
                    <a:cubicBezTo>
                      <a:pt x="30256" y="25419"/>
                      <a:pt x="29685" y="26847"/>
                      <a:pt x="29018" y="28276"/>
                    </a:cubicBezTo>
                    <a:cubicBezTo>
                      <a:pt x="23875" y="30086"/>
                      <a:pt x="21493" y="29610"/>
                      <a:pt x="21684" y="26657"/>
                    </a:cubicBezTo>
                    <a:cubicBezTo>
                      <a:pt x="20826" y="23609"/>
                      <a:pt x="22255" y="18275"/>
                      <a:pt x="22922" y="15322"/>
                    </a:cubicBezTo>
                    <a:cubicBezTo>
                      <a:pt x="23970" y="11036"/>
                      <a:pt x="25875" y="7416"/>
                      <a:pt x="29304" y="4559"/>
                    </a:cubicBezTo>
                    <a:cubicBezTo>
                      <a:pt x="28542" y="3987"/>
                      <a:pt x="27684" y="3321"/>
                      <a:pt x="26922" y="2749"/>
                    </a:cubicBezTo>
                    <a:cubicBezTo>
                      <a:pt x="24922" y="6559"/>
                      <a:pt x="22160" y="9702"/>
                      <a:pt x="18350" y="11798"/>
                    </a:cubicBezTo>
                    <a:cubicBezTo>
                      <a:pt x="16159" y="13036"/>
                      <a:pt x="7301" y="16656"/>
                      <a:pt x="5110" y="14179"/>
                    </a:cubicBezTo>
                    <a:cubicBezTo>
                      <a:pt x="5491" y="12084"/>
                      <a:pt x="5872" y="9988"/>
                      <a:pt x="6253" y="7893"/>
                    </a:cubicBezTo>
                    <a:cubicBezTo>
                      <a:pt x="7301" y="7226"/>
                      <a:pt x="8349" y="6559"/>
                      <a:pt x="9396" y="5988"/>
                    </a:cubicBezTo>
                    <a:cubicBezTo>
                      <a:pt x="11492" y="4940"/>
                      <a:pt x="13683" y="4178"/>
                      <a:pt x="15969" y="3606"/>
                    </a:cubicBezTo>
                    <a:cubicBezTo>
                      <a:pt x="20541" y="2559"/>
                      <a:pt x="25113" y="2844"/>
                      <a:pt x="29685" y="4083"/>
                    </a:cubicBezTo>
                    <a:cubicBezTo>
                      <a:pt x="31875" y="4464"/>
                      <a:pt x="32733" y="1606"/>
                      <a:pt x="30828" y="1130"/>
                    </a:cubicBezTo>
                    <a:lnTo>
                      <a:pt x="30828" y="113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5" name="Freeform: Shape 8714">
                <a:extLst>
                  <a:ext uri="{FF2B5EF4-FFF2-40B4-BE49-F238E27FC236}">
                    <a16:creationId xmlns:a16="http://schemas.microsoft.com/office/drawing/2014/main" id="{3CF18A4A-D015-4950-BC17-CE6B925E44EC}"/>
                  </a:ext>
                </a:extLst>
              </p:cNvPr>
              <p:cNvSpPr/>
              <p:nvPr/>
            </p:nvSpPr>
            <p:spPr>
              <a:xfrm>
                <a:off x="6157017" y="4062401"/>
                <a:ext cx="38900" cy="28225"/>
              </a:xfrm>
              <a:custGeom>
                <a:avLst/>
                <a:gdLst>
                  <a:gd name="connsiteX0" fmla="*/ 38518 w 38900"/>
                  <a:gd name="connsiteY0" fmla="*/ 24490 h 28225"/>
                  <a:gd name="connsiteX1" fmla="*/ 18992 w 38900"/>
                  <a:gd name="connsiteY1" fmla="*/ 4202 h 28225"/>
                  <a:gd name="connsiteX2" fmla="*/ 1275 w 38900"/>
                  <a:gd name="connsiteY2" fmla="*/ 2678 h 28225"/>
                  <a:gd name="connsiteX3" fmla="*/ 6228 w 38900"/>
                  <a:gd name="connsiteY3" fmla="*/ 15823 h 28225"/>
                  <a:gd name="connsiteX4" fmla="*/ 36994 w 38900"/>
                  <a:gd name="connsiteY4" fmla="*/ 28205 h 28225"/>
                  <a:gd name="connsiteX5" fmla="*/ 37756 w 38900"/>
                  <a:gd name="connsiteY5" fmla="*/ 25252 h 28225"/>
                  <a:gd name="connsiteX6" fmla="*/ 20040 w 38900"/>
                  <a:gd name="connsiteY6" fmla="*/ 20204 h 28225"/>
                  <a:gd name="connsiteX7" fmla="*/ 11658 w 38900"/>
                  <a:gd name="connsiteY7" fmla="*/ 15823 h 28225"/>
                  <a:gd name="connsiteX8" fmla="*/ 6514 w 38900"/>
                  <a:gd name="connsiteY8" fmla="*/ 12203 h 28225"/>
                  <a:gd name="connsiteX9" fmla="*/ 7181 w 38900"/>
                  <a:gd name="connsiteY9" fmla="*/ 6488 h 28225"/>
                  <a:gd name="connsiteX10" fmla="*/ 13563 w 38900"/>
                  <a:gd name="connsiteY10" fmla="*/ 4774 h 28225"/>
                  <a:gd name="connsiteX11" fmla="*/ 17373 w 38900"/>
                  <a:gd name="connsiteY11" fmla="*/ 6679 h 28225"/>
                  <a:gd name="connsiteX12" fmla="*/ 24897 w 38900"/>
                  <a:gd name="connsiteY12" fmla="*/ 12013 h 28225"/>
                  <a:gd name="connsiteX13" fmla="*/ 35756 w 38900"/>
                  <a:gd name="connsiteY13" fmla="*/ 25919 h 28225"/>
                  <a:gd name="connsiteX14" fmla="*/ 38518 w 38900"/>
                  <a:gd name="connsiteY14" fmla="*/ 24490 h 28225"/>
                  <a:gd name="connsiteX15" fmla="*/ 38518 w 38900"/>
                  <a:gd name="connsiteY15" fmla="*/ 24490 h 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00" h="28225">
                    <a:moveTo>
                      <a:pt x="38518" y="24490"/>
                    </a:moveTo>
                    <a:cubicBezTo>
                      <a:pt x="33946" y="16108"/>
                      <a:pt x="27374" y="8965"/>
                      <a:pt x="18992" y="4202"/>
                    </a:cubicBezTo>
                    <a:cubicBezTo>
                      <a:pt x="14420" y="1630"/>
                      <a:pt x="5467" y="-2942"/>
                      <a:pt x="1275" y="2678"/>
                    </a:cubicBezTo>
                    <a:cubicBezTo>
                      <a:pt x="-2344" y="7441"/>
                      <a:pt x="2514" y="12965"/>
                      <a:pt x="6228" y="15823"/>
                    </a:cubicBezTo>
                    <a:cubicBezTo>
                      <a:pt x="14992" y="22585"/>
                      <a:pt x="26136" y="26491"/>
                      <a:pt x="36994" y="28205"/>
                    </a:cubicBezTo>
                    <a:cubicBezTo>
                      <a:pt x="38899" y="28491"/>
                      <a:pt x="39757" y="25633"/>
                      <a:pt x="37756" y="25252"/>
                    </a:cubicBezTo>
                    <a:cubicBezTo>
                      <a:pt x="31660" y="24300"/>
                      <a:pt x="25659" y="22681"/>
                      <a:pt x="20040" y="20204"/>
                    </a:cubicBezTo>
                    <a:cubicBezTo>
                      <a:pt x="17182" y="18966"/>
                      <a:pt x="14325" y="17442"/>
                      <a:pt x="11658" y="15823"/>
                    </a:cubicBezTo>
                    <a:cubicBezTo>
                      <a:pt x="9848" y="14775"/>
                      <a:pt x="8134" y="13537"/>
                      <a:pt x="6514" y="12203"/>
                    </a:cubicBezTo>
                    <a:cubicBezTo>
                      <a:pt x="3180" y="10203"/>
                      <a:pt x="3371" y="8298"/>
                      <a:pt x="7181" y="6488"/>
                    </a:cubicBezTo>
                    <a:cubicBezTo>
                      <a:pt x="8705" y="3154"/>
                      <a:pt x="10896" y="2583"/>
                      <a:pt x="13563" y="4774"/>
                    </a:cubicBezTo>
                    <a:cubicBezTo>
                      <a:pt x="14896" y="5345"/>
                      <a:pt x="16134" y="6012"/>
                      <a:pt x="17373" y="6679"/>
                    </a:cubicBezTo>
                    <a:cubicBezTo>
                      <a:pt x="20040" y="8203"/>
                      <a:pt x="22516" y="10012"/>
                      <a:pt x="24897" y="12013"/>
                    </a:cubicBezTo>
                    <a:cubicBezTo>
                      <a:pt x="29374" y="15918"/>
                      <a:pt x="32994" y="20585"/>
                      <a:pt x="35756" y="25919"/>
                    </a:cubicBezTo>
                    <a:cubicBezTo>
                      <a:pt x="36804" y="27729"/>
                      <a:pt x="39375" y="26205"/>
                      <a:pt x="38518" y="24490"/>
                    </a:cubicBezTo>
                    <a:lnTo>
                      <a:pt x="38518" y="24490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6" name="Freeform: Shape 8715">
                <a:extLst>
                  <a:ext uri="{FF2B5EF4-FFF2-40B4-BE49-F238E27FC236}">
                    <a16:creationId xmlns:a16="http://schemas.microsoft.com/office/drawing/2014/main" id="{FC443C78-A7FB-4F93-9E99-3696E2F53AA1}"/>
                  </a:ext>
                </a:extLst>
              </p:cNvPr>
              <p:cNvSpPr/>
              <p:nvPr/>
            </p:nvSpPr>
            <p:spPr>
              <a:xfrm>
                <a:off x="6186161" y="4046936"/>
                <a:ext cx="19787" cy="44995"/>
              </a:xfrm>
              <a:custGeom>
                <a:avLst/>
                <a:gdLst>
                  <a:gd name="connsiteX0" fmla="*/ 9565 w 19787"/>
                  <a:gd name="connsiteY0" fmla="*/ 44241 h 44995"/>
                  <a:gd name="connsiteX1" fmla="*/ 11946 w 19787"/>
                  <a:gd name="connsiteY1" fmla="*/ 331 h 44995"/>
                  <a:gd name="connsiteX2" fmla="*/ 2040 w 19787"/>
                  <a:gd name="connsiteY2" fmla="*/ 38526 h 44995"/>
                  <a:gd name="connsiteX3" fmla="*/ 4992 w 19787"/>
                  <a:gd name="connsiteY3" fmla="*/ 37764 h 44995"/>
                  <a:gd name="connsiteX4" fmla="*/ 2897 w 19787"/>
                  <a:gd name="connsiteY4" fmla="*/ 20524 h 44995"/>
                  <a:gd name="connsiteX5" fmla="*/ 3850 w 19787"/>
                  <a:gd name="connsiteY5" fmla="*/ 11094 h 44995"/>
                  <a:gd name="connsiteX6" fmla="*/ 4707 w 19787"/>
                  <a:gd name="connsiteY6" fmla="*/ 8427 h 44995"/>
                  <a:gd name="connsiteX7" fmla="*/ 16137 w 19787"/>
                  <a:gd name="connsiteY7" fmla="*/ 11856 h 44995"/>
                  <a:gd name="connsiteX8" fmla="*/ 13946 w 19787"/>
                  <a:gd name="connsiteY8" fmla="*/ 26715 h 44995"/>
                  <a:gd name="connsiteX9" fmla="*/ 6898 w 19787"/>
                  <a:gd name="connsiteY9" fmla="*/ 42812 h 44995"/>
                  <a:gd name="connsiteX10" fmla="*/ 9565 w 19787"/>
                  <a:gd name="connsiteY10" fmla="*/ 44241 h 44995"/>
                  <a:gd name="connsiteX11" fmla="*/ 9565 w 19787"/>
                  <a:gd name="connsiteY11" fmla="*/ 44241 h 4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87" h="44995">
                    <a:moveTo>
                      <a:pt x="9565" y="44241"/>
                    </a:moveTo>
                    <a:cubicBezTo>
                      <a:pt x="14422" y="36050"/>
                      <a:pt x="28519" y="4331"/>
                      <a:pt x="11946" y="331"/>
                    </a:cubicBezTo>
                    <a:cubicBezTo>
                      <a:pt x="-4628" y="-3765"/>
                      <a:pt x="325" y="31382"/>
                      <a:pt x="2040" y="38526"/>
                    </a:cubicBezTo>
                    <a:cubicBezTo>
                      <a:pt x="2516" y="40431"/>
                      <a:pt x="5373" y="39574"/>
                      <a:pt x="4992" y="37764"/>
                    </a:cubicBezTo>
                    <a:cubicBezTo>
                      <a:pt x="3564" y="32049"/>
                      <a:pt x="2802" y="26334"/>
                      <a:pt x="2897" y="20524"/>
                    </a:cubicBezTo>
                    <a:cubicBezTo>
                      <a:pt x="2992" y="17381"/>
                      <a:pt x="3088" y="14142"/>
                      <a:pt x="3850" y="11094"/>
                    </a:cubicBezTo>
                    <a:cubicBezTo>
                      <a:pt x="4040" y="10142"/>
                      <a:pt x="4231" y="9284"/>
                      <a:pt x="4707" y="8427"/>
                    </a:cubicBezTo>
                    <a:cubicBezTo>
                      <a:pt x="5945" y="3284"/>
                      <a:pt x="9755" y="4427"/>
                      <a:pt x="16137" y="11856"/>
                    </a:cubicBezTo>
                    <a:cubicBezTo>
                      <a:pt x="17470" y="15857"/>
                      <a:pt x="15089" y="22715"/>
                      <a:pt x="13946" y="26715"/>
                    </a:cubicBezTo>
                    <a:cubicBezTo>
                      <a:pt x="12327" y="32430"/>
                      <a:pt x="9946" y="37669"/>
                      <a:pt x="6898" y="42812"/>
                    </a:cubicBezTo>
                    <a:cubicBezTo>
                      <a:pt x="5945" y="44432"/>
                      <a:pt x="8612" y="45956"/>
                      <a:pt x="9565" y="44241"/>
                    </a:cubicBezTo>
                    <a:lnTo>
                      <a:pt x="9565" y="44241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7" name="Freeform: Shape 8716">
                <a:extLst>
                  <a:ext uri="{FF2B5EF4-FFF2-40B4-BE49-F238E27FC236}">
                    <a16:creationId xmlns:a16="http://schemas.microsoft.com/office/drawing/2014/main" id="{68F9AB62-F7E7-4DDD-A7BB-CA8AF72A3158}"/>
                  </a:ext>
                </a:extLst>
              </p:cNvPr>
              <p:cNvSpPr/>
              <p:nvPr/>
            </p:nvSpPr>
            <p:spPr>
              <a:xfrm>
                <a:off x="6563581" y="3696176"/>
                <a:ext cx="110966" cy="118009"/>
              </a:xfrm>
              <a:custGeom>
                <a:avLst/>
                <a:gdLst>
                  <a:gd name="connsiteX0" fmla="*/ 0 w 110966"/>
                  <a:gd name="connsiteY0" fmla="*/ 23146 h 118009"/>
                  <a:gd name="connsiteX1" fmla="*/ 15812 w 110966"/>
                  <a:gd name="connsiteY1" fmla="*/ 117824 h 118009"/>
                  <a:gd name="connsiteX2" fmla="*/ 110966 w 110966"/>
                  <a:gd name="connsiteY2" fmla="*/ 78867 h 118009"/>
                  <a:gd name="connsiteX3" fmla="*/ 99155 w 110966"/>
                  <a:gd name="connsiteY3" fmla="*/ 0 h 118009"/>
                  <a:gd name="connsiteX4" fmla="*/ 0 w 110966"/>
                  <a:gd name="connsiteY4" fmla="*/ 23146 h 11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966" h="118009">
                    <a:moveTo>
                      <a:pt x="0" y="23146"/>
                    </a:moveTo>
                    <a:cubicBezTo>
                      <a:pt x="0" y="23146"/>
                      <a:pt x="3334" y="122872"/>
                      <a:pt x="15812" y="117824"/>
                    </a:cubicBezTo>
                    <a:cubicBezTo>
                      <a:pt x="28385" y="112681"/>
                      <a:pt x="110966" y="78867"/>
                      <a:pt x="110966" y="78867"/>
                    </a:cubicBezTo>
                    <a:lnTo>
                      <a:pt x="99155" y="0"/>
                    </a:lnTo>
                    <a:lnTo>
                      <a:pt x="0" y="2314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8" name="Freeform: Shape 8717">
                <a:extLst>
                  <a:ext uri="{FF2B5EF4-FFF2-40B4-BE49-F238E27FC236}">
                    <a16:creationId xmlns:a16="http://schemas.microsoft.com/office/drawing/2014/main" id="{283A7C15-4EA4-4DCE-B071-5C9D18F5F4AE}"/>
                  </a:ext>
                </a:extLst>
              </p:cNvPr>
              <p:cNvSpPr/>
              <p:nvPr/>
            </p:nvSpPr>
            <p:spPr>
              <a:xfrm>
                <a:off x="6579101" y="3714495"/>
                <a:ext cx="16090" cy="96400"/>
              </a:xfrm>
              <a:custGeom>
                <a:avLst/>
                <a:gdLst>
                  <a:gd name="connsiteX0" fmla="*/ 6 w 16090"/>
                  <a:gd name="connsiteY0" fmla="*/ 2255 h 96400"/>
                  <a:gd name="connsiteX1" fmla="*/ 11341 w 16090"/>
                  <a:gd name="connsiteY1" fmla="*/ 94742 h 96400"/>
                  <a:gd name="connsiteX2" fmla="*/ 15913 w 16090"/>
                  <a:gd name="connsiteY2" fmla="*/ 94076 h 96400"/>
                  <a:gd name="connsiteX3" fmla="*/ 4483 w 16090"/>
                  <a:gd name="connsiteY3" fmla="*/ 1588 h 96400"/>
                  <a:gd name="connsiteX4" fmla="*/ 6 w 16090"/>
                  <a:gd name="connsiteY4" fmla="*/ 2255 h 96400"/>
                  <a:gd name="connsiteX5" fmla="*/ 6 w 16090"/>
                  <a:gd name="connsiteY5" fmla="*/ 2255 h 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90" h="96400">
                    <a:moveTo>
                      <a:pt x="6" y="2255"/>
                    </a:moveTo>
                    <a:cubicBezTo>
                      <a:pt x="1816" y="31592"/>
                      <a:pt x="2864" y="66548"/>
                      <a:pt x="11341" y="94742"/>
                    </a:cubicBezTo>
                    <a:cubicBezTo>
                      <a:pt x="12103" y="97314"/>
                      <a:pt x="15818" y="96743"/>
                      <a:pt x="15913" y="94076"/>
                    </a:cubicBezTo>
                    <a:cubicBezTo>
                      <a:pt x="17342" y="64739"/>
                      <a:pt x="9817" y="30544"/>
                      <a:pt x="4483" y="1588"/>
                    </a:cubicBezTo>
                    <a:cubicBezTo>
                      <a:pt x="4007" y="-889"/>
                      <a:pt x="-184" y="-317"/>
                      <a:pt x="6" y="2255"/>
                    </a:cubicBezTo>
                    <a:lnTo>
                      <a:pt x="6" y="225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9" name="Freeform: Shape 8718">
                <a:extLst>
                  <a:ext uri="{FF2B5EF4-FFF2-40B4-BE49-F238E27FC236}">
                    <a16:creationId xmlns:a16="http://schemas.microsoft.com/office/drawing/2014/main" id="{CA741834-EA1B-40EE-AA4C-D12ECBC4FBD1}"/>
                  </a:ext>
                </a:extLst>
              </p:cNvPr>
              <p:cNvSpPr/>
              <p:nvPr/>
            </p:nvSpPr>
            <p:spPr>
              <a:xfrm>
                <a:off x="6591527" y="3712808"/>
                <a:ext cx="24437" cy="89647"/>
              </a:xfrm>
              <a:custGeom>
                <a:avLst/>
                <a:gdLst>
                  <a:gd name="connsiteX0" fmla="*/ 57 w 24437"/>
                  <a:gd name="connsiteY0" fmla="*/ 3656 h 89647"/>
                  <a:gd name="connsiteX1" fmla="*/ 17488 w 24437"/>
                  <a:gd name="connsiteY1" fmla="*/ 87095 h 89647"/>
                  <a:gd name="connsiteX2" fmla="*/ 24346 w 24437"/>
                  <a:gd name="connsiteY2" fmla="*/ 85190 h 89647"/>
                  <a:gd name="connsiteX3" fmla="*/ 5772 w 24437"/>
                  <a:gd name="connsiteY3" fmla="*/ 2037 h 89647"/>
                  <a:gd name="connsiteX4" fmla="*/ 57 w 24437"/>
                  <a:gd name="connsiteY4" fmla="*/ 3656 h 89647"/>
                  <a:gd name="connsiteX5" fmla="*/ 57 w 24437"/>
                  <a:gd name="connsiteY5" fmla="*/ 3656 h 8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37" h="89647">
                    <a:moveTo>
                      <a:pt x="57" y="3656"/>
                    </a:moveTo>
                    <a:cubicBezTo>
                      <a:pt x="4915" y="31659"/>
                      <a:pt x="11297" y="59472"/>
                      <a:pt x="17488" y="87095"/>
                    </a:cubicBezTo>
                    <a:cubicBezTo>
                      <a:pt x="18536" y="91572"/>
                      <a:pt x="25299" y="89667"/>
                      <a:pt x="24346" y="85190"/>
                    </a:cubicBezTo>
                    <a:cubicBezTo>
                      <a:pt x="18536" y="57472"/>
                      <a:pt x="12821" y="29469"/>
                      <a:pt x="5772" y="2037"/>
                    </a:cubicBezTo>
                    <a:cubicBezTo>
                      <a:pt x="4725" y="-1583"/>
                      <a:pt x="-609" y="36"/>
                      <a:pt x="57" y="3656"/>
                    </a:cubicBezTo>
                    <a:lnTo>
                      <a:pt x="57" y="365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0" name="Freeform: Shape 8719">
                <a:extLst>
                  <a:ext uri="{FF2B5EF4-FFF2-40B4-BE49-F238E27FC236}">
                    <a16:creationId xmlns:a16="http://schemas.microsoft.com/office/drawing/2014/main" id="{4DB4DC06-B94E-46F0-84A6-C1B241E0AE94}"/>
                  </a:ext>
                </a:extLst>
              </p:cNvPr>
              <p:cNvSpPr/>
              <p:nvPr/>
            </p:nvSpPr>
            <p:spPr>
              <a:xfrm>
                <a:off x="6194553" y="3928988"/>
                <a:ext cx="97851" cy="114088"/>
              </a:xfrm>
              <a:custGeom>
                <a:avLst/>
                <a:gdLst>
                  <a:gd name="connsiteX0" fmla="*/ 97851 w 97851"/>
                  <a:gd name="connsiteY0" fmla="*/ 11694 h 114088"/>
                  <a:gd name="connsiteX1" fmla="*/ 30 w 97851"/>
                  <a:gd name="connsiteY1" fmla="*/ 4551 h 114088"/>
                  <a:gd name="connsiteX2" fmla="*/ 15555 w 97851"/>
                  <a:gd name="connsiteY2" fmla="*/ 106182 h 114088"/>
                  <a:gd name="connsiteX3" fmla="*/ 92898 w 97851"/>
                  <a:gd name="connsiteY3" fmla="*/ 114088 h 114088"/>
                  <a:gd name="connsiteX4" fmla="*/ 97851 w 97851"/>
                  <a:gd name="connsiteY4" fmla="*/ 11694 h 11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51" h="114088">
                    <a:moveTo>
                      <a:pt x="97851" y="11694"/>
                    </a:moveTo>
                    <a:cubicBezTo>
                      <a:pt x="97851" y="11694"/>
                      <a:pt x="-1971" y="-8880"/>
                      <a:pt x="30" y="4551"/>
                    </a:cubicBezTo>
                    <a:cubicBezTo>
                      <a:pt x="2030" y="17981"/>
                      <a:pt x="15555" y="106182"/>
                      <a:pt x="15555" y="106182"/>
                    </a:cubicBezTo>
                    <a:lnTo>
                      <a:pt x="92898" y="114088"/>
                    </a:lnTo>
                    <a:lnTo>
                      <a:pt x="97851" y="11694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1" name="Freeform: Shape 8720">
                <a:extLst>
                  <a:ext uri="{FF2B5EF4-FFF2-40B4-BE49-F238E27FC236}">
                    <a16:creationId xmlns:a16="http://schemas.microsoft.com/office/drawing/2014/main" id="{5D60B4EF-3BBC-485C-A13A-BB84E058B002}"/>
                  </a:ext>
                </a:extLst>
              </p:cNvPr>
              <p:cNvSpPr/>
              <p:nvPr/>
            </p:nvSpPr>
            <p:spPr>
              <a:xfrm>
                <a:off x="6194479" y="3945021"/>
                <a:ext cx="96417" cy="15384"/>
              </a:xfrm>
              <a:custGeom>
                <a:avLst/>
                <a:gdLst>
                  <a:gd name="connsiteX0" fmla="*/ 94782 w 96417"/>
                  <a:gd name="connsiteY0" fmla="*/ 10902 h 15384"/>
                  <a:gd name="connsiteX1" fmla="*/ 2294 w 96417"/>
                  <a:gd name="connsiteY1" fmla="*/ 234 h 15384"/>
                  <a:gd name="connsiteX2" fmla="*/ 1628 w 96417"/>
                  <a:gd name="connsiteY2" fmla="*/ 4806 h 15384"/>
                  <a:gd name="connsiteX3" fmla="*/ 94211 w 96417"/>
                  <a:gd name="connsiteY3" fmla="*/ 15378 h 15384"/>
                  <a:gd name="connsiteX4" fmla="*/ 94782 w 96417"/>
                  <a:gd name="connsiteY4" fmla="*/ 10902 h 15384"/>
                  <a:gd name="connsiteX5" fmla="*/ 94782 w 96417"/>
                  <a:gd name="connsiteY5" fmla="*/ 10902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17" h="15384">
                    <a:moveTo>
                      <a:pt x="94782" y="10902"/>
                    </a:moveTo>
                    <a:cubicBezTo>
                      <a:pt x="65826" y="5758"/>
                      <a:pt x="31536" y="-1386"/>
                      <a:pt x="2294" y="234"/>
                    </a:cubicBezTo>
                    <a:cubicBezTo>
                      <a:pt x="-278" y="424"/>
                      <a:pt x="-944" y="4044"/>
                      <a:pt x="1628" y="4806"/>
                    </a:cubicBezTo>
                    <a:cubicBezTo>
                      <a:pt x="29822" y="12997"/>
                      <a:pt x="64874" y="13855"/>
                      <a:pt x="94211" y="15378"/>
                    </a:cubicBezTo>
                    <a:cubicBezTo>
                      <a:pt x="96687" y="15569"/>
                      <a:pt x="97354" y="11378"/>
                      <a:pt x="94782" y="10902"/>
                    </a:cubicBezTo>
                    <a:lnTo>
                      <a:pt x="94782" y="10902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2" name="Freeform: Shape 8721">
                <a:extLst>
                  <a:ext uri="{FF2B5EF4-FFF2-40B4-BE49-F238E27FC236}">
                    <a16:creationId xmlns:a16="http://schemas.microsoft.com/office/drawing/2014/main" id="{DC4B9086-7CE5-4A1C-9BC1-EDCAE3913D25}"/>
                  </a:ext>
                </a:extLst>
              </p:cNvPr>
              <p:cNvSpPr/>
              <p:nvPr/>
            </p:nvSpPr>
            <p:spPr>
              <a:xfrm>
                <a:off x="6197917" y="3965447"/>
                <a:ext cx="91499" cy="8659"/>
              </a:xfrm>
              <a:custGeom>
                <a:avLst/>
                <a:gdLst>
                  <a:gd name="connsiteX0" fmla="*/ 88678 w 91499"/>
                  <a:gd name="connsiteY0" fmla="*/ 2668 h 8659"/>
                  <a:gd name="connsiteX1" fmla="*/ 3429 w 91499"/>
                  <a:gd name="connsiteY1" fmla="*/ 1 h 8659"/>
                  <a:gd name="connsiteX2" fmla="*/ 3429 w 91499"/>
                  <a:gd name="connsiteY2" fmla="*/ 7145 h 8659"/>
                  <a:gd name="connsiteX3" fmla="*/ 88678 w 91499"/>
                  <a:gd name="connsiteY3" fmla="*/ 8573 h 8659"/>
                  <a:gd name="connsiteX4" fmla="*/ 88678 w 91499"/>
                  <a:gd name="connsiteY4" fmla="*/ 2668 h 8659"/>
                  <a:gd name="connsiteX5" fmla="*/ 88678 w 91499"/>
                  <a:gd name="connsiteY5" fmla="*/ 2668 h 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499" h="8659">
                    <a:moveTo>
                      <a:pt x="88678" y="2668"/>
                    </a:moveTo>
                    <a:cubicBezTo>
                      <a:pt x="60389" y="858"/>
                      <a:pt x="31814" y="477"/>
                      <a:pt x="3429" y="1"/>
                    </a:cubicBezTo>
                    <a:cubicBezTo>
                      <a:pt x="-1143" y="-94"/>
                      <a:pt x="-1143" y="6954"/>
                      <a:pt x="3429" y="7145"/>
                    </a:cubicBezTo>
                    <a:cubicBezTo>
                      <a:pt x="31814" y="8002"/>
                      <a:pt x="60293" y="8954"/>
                      <a:pt x="88678" y="8573"/>
                    </a:cubicBezTo>
                    <a:cubicBezTo>
                      <a:pt x="92488" y="8478"/>
                      <a:pt x="92393" y="2858"/>
                      <a:pt x="88678" y="2668"/>
                    </a:cubicBezTo>
                    <a:lnTo>
                      <a:pt x="88678" y="266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3" name="Freeform: Shape 8722">
                <a:extLst>
                  <a:ext uri="{FF2B5EF4-FFF2-40B4-BE49-F238E27FC236}">
                    <a16:creationId xmlns:a16="http://schemas.microsoft.com/office/drawing/2014/main" id="{20E8EA0D-BE3D-436C-BE99-96AB59DDE0A9}"/>
                  </a:ext>
                </a:extLst>
              </p:cNvPr>
              <p:cNvSpPr/>
              <p:nvPr/>
            </p:nvSpPr>
            <p:spPr>
              <a:xfrm>
                <a:off x="6093332" y="4144422"/>
                <a:ext cx="656367" cy="44386"/>
              </a:xfrm>
              <a:custGeom>
                <a:avLst/>
                <a:gdLst>
                  <a:gd name="connsiteX0" fmla="*/ 0 w 656367"/>
                  <a:gd name="connsiteY0" fmla="*/ 0 h 44386"/>
                  <a:gd name="connsiteX1" fmla="*/ 656368 w 656367"/>
                  <a:gd name="connsiteY1" fmla="*/ 0 h 44386"/>
                  <a:gd name="connsiteX2" fmla="*/ 656368 w 656367"/>
                  <a:gd name="connsiteY2" fmla="*/ 44387 h 44386"/>
                  <a:gd name="connsiteX3" fmla="*/ 0 w 656367"/>
                  <a:gd name="connsiteY3" fmla="*/ 44387 h 44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6367" h="44386">
                    <a:moveTo>
                      <a:pt x="0" y="0"/>
                    </a:moveTo>
                    <a:lnTo>
                      <a:pt x="656368" y="0"/>
                    </a:lnTo>
                    <a:lnTo>
                      <a:pt x="656368" y="44387"/>
                    </a:lnTo>
                    <a:lnTo>
                      <a:pt x="0" y="44387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4" name="Freeform: Shape 8723">
                <a:extLst>
                  <a:ext uri="{FF2B5EF4-FFF2-40B4-BE49-F238E27FC236}">
                    <a16:creationId xmlns:a16="http://schemas.microsoft.com/office/drawing/2014/main" id="{4E0A5CF3-D844-4565-B4F4-636BB7B40041}"/>
                  </a:ext>
                </a:extLst>
              </p:cNvPr>
              <p:cNvSpPr/>
              <p:nvPr/>
            </p:nvSpPr>
            <p:spPr>
              <a:xfrm>
                <a:off x="6075972" y="4150931"/>
                <a:ext cx="58213" cy="403763"/>
              </a:xfrm>
              <a:custGeom>
                <a:avLst/>
                <a:gdLst>
                  <a:gd name="connsiteX0" fmla="*/ 23075 w 58213"/>
                  <a:gd name="connsiteY0" fmla="*/ 9208 h 403763"/>
                  <a:gd name="connsiteX1" fmla="*/ 10598 w 58213"/>
                  <a:gd name="connsiteY1" fmla="*/ 187801 h 403763"/>
                  <a:gd name="connsiteX2" fmla="*/ 882 w 58213"/>
                  <a:gd name="connsiteY2" fmla="*/ 387541 h 403763"/>
                  <a:gd name="connsiteX3" fmla="*/ 33267 w 58213"/>
                  <a:gd name="connsiteY3" fmla="*/ 391922 h 403763"/>
                  <a:gd name="connsiteX4" fmla="*/ 52984 w 58213"/>
                  <a:gd name="connsiteY4" fmla="*/ 200184 h 403763"/>
                  <a:gd name="connsiteX5" fmla="*/ 47935 w 58213"/>
                  <a:gd name="connsiteY5" fmla="*/ 9303 h 403763"/>
                  <a:gd name="connsiteX6" fmla="*/ 23075 w 58213"/>
                  <a:gd name="connsiteY6" fmla="*/ 9208 h 403763"/>
                  <a:gd name="connsiteX7" fmla="*/ 23075 w 58213"/>
                  <a:gd name="connsiteY7" fmla="*/ 9208 h 40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213" h="403763">
                    <a:moveTo>
                      <a:pt x="23075" y="9208"/>
                    </a:moveTo>
                    <a:cubicBezTo>
                      <a:pt x="12217" y="67596"/>
                      <a:pt x="14217" y="128461"/>
                      <a:pt x="10598" y="187801"/>
                    </a:cubicBezTo>
                    <a:cubicBezTo>
                      <a:pt x="6597" y="253810"/>
                      <a:pt x="-2928" y="321532"/>
                      <a:pt x="882" y="387541"/>
                    </a:cubicBezTo>
                    <a:cubicBezTo>
                      <a:pt x="1930" y="404971"/>
                      <a:pt x="29648" y="411163"/>
                      <a:pt x="33267" y="391922"/>
                    </a:cubicBezTo>
                    <a:cubicBezTo>
                      <a:pt x="45078" y="329248"/>
                      <a:pt x="48126" y="263716"/>
                      <a:pt x="52984" y="200184"/>
                    </a:cubicBezTo>
                    <a:cubicBezTo>
                      <a:pt x="57842" y="137319"/>
                      <a:pt x="63747" y="70834"/>
                      <a:pt x="47935" y="9303"/>
                    </a:cubicBezTo>
                    <a:cubicBezTo>
                      <a:pt x="44888" y="-2603"/>
                      <a:pt x="25456" y="-3556"/>
                      <a:pt x="23075" y="9208"/>
                    </a:cubicBezTo>
                    <a:lnTo>
                      <a:pt x="23075" y="9208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5" name="Freeform: Shape 8724">
                <a:extLst>
                  <a:ext uri="{FF2B5EF4-FFF2-40B4-BE49-F238E27FC236}">
                    <a16:creationId xmlns:a16="http://schemas.microsoft.com/office/drawing/2014/main" id="{90EF4703-EA0C-4C1D-89AB-4900259C6A84}"/>
                  </a:ext>
                </a:extLst>
              </p:cNvPr>
              <p:cNvSpPr/>
              <p:nvPr/>
            </p:nvSpPr>
            <p:spPr>
              <a:xfrm>
                <a:off x="6715549" y="4149440"/>
                <a:ext cx="47141" cy="405264"/>
              </a:xfrm>
              <a:custGeom>
                <a:avLst/>
                <a:gdLst>
                  <a:gd name="connsiteX0" fmla="*/ 9005 w 47141"/>
                  <a:gd name="connsiteY0" fmla="*/ 9175 h 405264"/>
                  <a:gd name="connsiteX1" fmla="*/ 3194 w 47141"/>
                  <a:gd name="connsiteY1" fmla="*/ 188435 h 405264"/>
                  <a:gd name="connsiteX2" fmla="*/ 1575 w 47141"/>
                  <a:gd name="connsiteY2" fmla="*/ 389032 h 405264"/>
                  <a:gd name="connsiteX3" fmla="*/ 33960 w 47141"/>
                  <a:gd name="connsiteY3" fmla="*/ 393413 h 405264"/>
                  <a:gd name="connsiteX4" fmla="*/ 46247 w 47141"/>
                  <a:gd name="connsiteY4" fmla="*/ 200913 h 405264"/>
                  <a:gd name="connsiteX5" fmla="*/ 33769 w 47141"/>
                  <a:gd name="connsiteY5" fmla="*/ 9270 h 405264"/>
                  <a:gd name="connsiteX6" fmla="*/ 9005 w 47141"/>
                  <a:gd name="connsiteY6" fmla="*/ 9175 h 405264"/>
                  <a:gd name="connsiteX7" fmla="*/ 9005 w 47141"/>
                  <a:gd name="connsiteY7" fmla="*/ 9175 h 405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41" h="405264">
                    <a:moveTo>
                      <a:pt x="9005" y="9175"/>
                    </a:moveTo>
                    <a:cubicBezTo>
                      <a:pt x="-1378" y="67944"/>
                      <a:pt x="3385" y="128904"/>
                      <a:pt x="3194" y="188435"/>
                    </a:cubicBezTo>
                    <a:cubicBezTo>
                      <a:pt x="3099" y="254920"/>
                      <a:pt x="-2711" y="322738"/>
                      <a:pt x="1575" y="389032"/>
                    </a:cubicBezTo>
                    <a:cubicBezTo>
                      <a:pt x="2718" y="406367"/>
                      <a:pt x="30436" y="412749"/>
                      <a:pt x="33960" y="393413"/>
                    </a:cubicBezTo>
                    <a:cubicBezTo>
                      <a:pt x="45295" y="330548"/>
                      <a:pt x="45199" y="264635"/>
                      <a:pt x="46247" y="200913"/>
                    </a:cubicBezTo>
                    <a:cubicBezTo>
                      <a:pt x="47390" y="137762"/>
                      <a:pt x="50057" y="70706"/>
                      <a:pt x="33769" y="9270"/>
                    </a:cubicBezTo>
                    <a:cubicBezTo>
                      <a:pt x="30722" y="-2446"/>
                      <a:pt x="11195" y="-3684"/>
                      <a:pt x="9005" y="9175"/>
                    </a:cubicBezTo>
                    <a:lnTo>
                      <a:pt x="9005" y="9175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6" name="Freeform: Shape 8725">
                <a:extLst>
                  <a:ext uri="{FF2B5EF4-FFF2-40B4-BE49-F238E27FC236}">
                    <a16:creationId xmlns:a16="http://schemas.microsoft.com/office/drawing/2014/main" id="{5EC091FC-0642-4873-A801-4DEC9AC89696}"/>
                  </a:ext>
                </a:extLst>
              </p:cNvPr>
              <p:cNvSpPr/>
              <p:nvPr/>
            </p:nvSpPr>
            <p:spPr>
              <a:xfrm>
                <a:off x="6097047" y="4306146"/>
                <a:ext cx="662892" cy="51647"/>
              </a:xfrm>
              <a:custGeom>
                <a:avLst/>
                <a:gdLst>
                  <a:gd name="connsiteX0" fmla="*/ 10573 w 662892"/>
                  <a:gd name="connsiteY0" fmla="*/ 40016 h 51647"/>
                  <a:gd name="connsiteX1" fmla="*/ 329375 w 662892"/>
                  <a:gd name="connsiteY1" fmla="*/ 47827 h 51647"/>
                  <a:gd name="connsiteX2" fmla="*/ 649319 w 662892"/>
                  <a:gd name="connsiteY2" fmla="*/ 44112 h 51647"/>
                  <a:gd name="connsiteX3" fmla="*/ 649319 w 662892"/>
                  <a:gd name="connsiteY3" fmla="*/ 7536 h 51647"/>
                  <a:gd name="connsiteX4" fmla="*/ 329375 w 662892"/>
                  <a:gd name="connsiteY4" fmla="*/ 3821 h 51647"/>
                  <a:gd name="connsiteX5" fmla="*/ 10573 w 662892"/>
                  <a:gd name="connsiteY5" fmla="*/ 11632 h 51647"/>
                  <a:gd name="connsiteX6" fmla="*/ 10573 w 662892"/>
                  <a:gd name="connsiteY6" fmla="*/ 40016 h 51647"/>
                  <a:gd name="connsiteX7" fmla="*/ 10573 w 662892"/>
                  <a:gd name="connsiteY7" fmla="*/ 40016 h 5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892" h="51647">
                    <a:moveTo>
                      <a:pt x="10573" y="40016"/>
                    </a:moveTo>
                    <a:cubicBezTo>
                      <a:pt x="113157" y="58780"/>
                      <a:pt x="225361" y="47636"/>
                      <a:pt x="329375" y="47827"/>
                    </a:cubicBezTo>
                    <a:cubicBezTo>
                      <a:pt x="434245" y="48017"/>
                      <a:pt x="545401" y="58399"/>
                      <a:pt x="649319" y="44112"/>
                    </a:cubicBezTo>
                    <a:cubicBezTo>
                      <a:pt x="667417" y="41635"/>
                      <a:pt x="667417" y="10012"/>
                      <a:pt x="649319" y="7536"/>
                    </a:cubicBezTo>
                    <a:cubicBezTo>
                      <a:pt x="545211" y="-6752"/>
                      <a:pt x="434340" y="3631"/>
                      <a:pt x="329375" y="3821"/>
                    </a:cubicBezTo>
                    <a:cubicBezTo>
                      <a:pt x="225457" y="4011"/>
                      <a:pt x="112967" y="-7133"/>
                      <a:pt x="10573" y="11632"/>
                    </a:cubicBezTo>
                    <a:cubicBezTo>
                      <a:pt x="-3524" y="14203"/>
                      <a:pt x="-3524" y="37444"/>
                      <a:pt x="10573" y="40016"/>
                    </a:cubicBezTo>
                    <a:lnTo>
                      <a:pt x="10573" y="40016"/>
                    </a:lnTo>
                    <a:close/>
                  </a:path>
                </a:pathLst>
              </a:custGeom>
              <a:solidFill>
                <a:srgbClr val="35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727" name="Graphic 1">
              <a:extLst>
                <a:ext uri="{FF2B5EF4-FFF2-40B4-BE49-F238E27FC236}">
                  <a16:creationId xmlns:a16="http://schemas.microsoft.com/office/drawing/2014/main" id="{45875131-7C2D-4BA9-8397-0AC74A2173F7}"/>
                </a:ext>
              </a:extLst>
            </p:cNvPr>
            <p:cNvGrpSpPr/>
            <p:nvPr/>
          </p:nvGrpSpPr>
          <p:grpSpPr>
            <a:xfrm>
              <a:off x="5395912" y="2305024"/>
              <a:ext cx="1329321" cy="2230630"/>
              <a:chOff x="5395912" y="2305024"/>
              <a:chExt cx="1329321" cy="2230630"/>
            </a:xfrm>
          </p:grpSpPr>
          <p:sp>
            <p:nvSpPr>
              <p:cNvPr id="8728" name="Freeform: Shape 8727">
                <a:extLst>
                  <a:ext uri="{FF2B5EF4-FFF2-40B4-BE49-F238E27FC236}">
                    <a16:creationId xmlns:a16="http://schemas.microsoft.com/office/drawing/2014/main" id="{7B3BFBAF-5799-45CA-82A1-452856B33611}"/>
                  </a:ext>
                </a:extLst>
              </p:cNvPr>
              <p:cNvSpPr/>
              <p:nvPr/>
            </p:nvSpPr>
            <p:spPr>
              <a:xfrm>
                <a:off x="6278879" y="3584638"/>
                <a:ext cx="350615" cy="243120"/>
              </a:xfrm>
              <a:custGeom>
                <a:avLst/>
                <a:gdLst>
                  <a:gd name="connsiteX0" fmla="*/ 0 w 350615"/>
                  <a:gd name="connsiteY0" fmla="*/ 42863 h 243120"/>
                  <a:gd name="connsiteX1" fmla="*/ 104204 w 350615"/>
                  <a:gd name="connsiteY1" fmla="*/ 241268 h 243120"/>
                  <a:gd name="connsiteX2" fmla="*/ 350615 w 350615"/>
                  <a:gd name="connsiteY2" fmla="*/ 157734 h 243120"/>
                  <a:gd name="connsiteX3" fmla="*/ 324993 w 350615"/>
                  <a:gd name="connsiteY3" fmla="*/ 93821 h 243120"/>
                  <a:gd name="connsiteX4" fmla="*/ 166021 w 350615"/>
                  <a:gd name="connsiteY4" fmla="*/ 114586 h 243120"/>
                  <a:gd name="connsiteX5" fmla="*/ 124301 w 350615"/>
                  <a:gd name="connsiteY5" fmla="*/ 0 h 243120"/>
                  <a:gd name="connsiteX6" fmla="*/ 0 w 350615"/>
                  <a:gd name="connsiteY6" fmla="*/ 42863 h 24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615" h="243120">
                    <a:moveTo>
                      <a:pt x="0" y="42863"/>
                    </a:moveTo>
                    <a:cubicBezTo>
                      <a:pt x="0" y="42863"/>
                      <a:pt x="57341" y="224695"/>
                      <a:pt x="104204" y="241268"/>
                    </a:cubicBezTo>
                    <a:cubicBezTo>
                      <a:pt x="150971" y="257842"/>
                      <a:pt x="350615" y="157734"/>
                      <a:pt x="350615" y="157734"/>
                    </a:cubicBezTo>
                    <a:lnTo>
                      <a:pt x="324993" y="93821"/>
                    </a:lnTo>
                    <a:cubicBezTo>
                      <a:pt x="324993" y="93821"/>
                      <a:pt x="178118" y="130683"/>
                      <a:pt x="166021" y="114586"/>
                    </a:cubicBezTo>
                    <a:cubicBezTo>
                      <a:pt x="154305" y="98870"/>
                      <a:pt x="124301" y="0"/>
                      <a:pt x="124301" y="0"/>
                    </a:cubicBezTo>
                    <a:lnTo>
                      <a:pt x="0" y="42863"/>
                    </a:lnTo>
                    <a:close/>
                  </a:path>
                </a:pathLst>
              </a:custGeom>
              <a:solidFill>
                <a:srgbClr val="EAAA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8729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5395912" y="2440590"/>
                <a:ext cx="140440" cy="379109"/>
                <a:chOff x="5395912" y="2440590"/>
                <a:chExt cx="140440" cy="379109"/>
              </a:xfrm>
            </p:grpSpPr>
            <p:sp>
              <p:nvSpPr>
                <p:cNvPr id="8730" name="Freeform: Shape 8729">
                  <a:extLst>
                    <a:ext uri="{FF2B5EF4-FFF2-40B4-BE49-F238E27FC236}">
                      <a16:creationId xmlns:a16="http://schemas.microsoft.com/office/drawing/2014/main" id="{C90D807C-AAF2-4BA2-809E-DAE81077D3EF}"/>
                    </a:ext>
                  </a:extLst>
                </p:cNvPr>
                <p:cNvSpPr/>
                <p:nvPr/>
              </p:nvSpPr>
              <p:spPr>
                <a:xfrm>
                  <a:off x="5438964" y="2570416"/>
                  <a:ext cx="97387" cy="249283"/>
                </a:xfrm>
                <a:custGeom>
                  <a:avLst/>
                  <a:gdLst>
                    <a:gd name="connsiteX0" fmla="*/ 30289 w 97387"/>
                    <a:gd name="connsiteY0" fmla="*/ 0 h 249283"/>
                    <a:gd name="connsiteX1" fmla="*/ 31242 w 97387"/>
                    <a:gd name="connsiteY1" fmla="*/ 2953 h 249283"/>
                    <a:gd name="connsiteX2" fmla="*/ 95060 w 97387"/>
                    <a:gd name="connsiteY2" fmla="*/ 249269 h 249283"/>
                    <a:gd name="connsiteX3" fmla="*/ 0 w 97387"/>
                    <a:gd name="connsiteY3" fmla="*/ 8001 h 249283"/>
                    <a:gd name="connsiteX4" fmla="*/ 30289 w 97387"/>
                    <a:gd name="connsiteY4" fmla="*/ 0 h 249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387" h="249283">
                      <a:moveTo>
                        <a:pt x="30289" y="0"/>
                      </a:moveTo>
                      <a:cubicBezTo>
                        <a:pt x="30289" y="0"/>
                        <a:pt x="30670" y="1048"/>
                        <a:pt x="31242" y="2953"/>
                      </a:cubicBezTo>
                      <a:cubicBezTo>
                        <a:pt x="40481" y="31052"/>
                        <a:pt x="110966" y="247174"/>
                        <a:pt x="95060" y="249269"/>
                      </a:cubicBezTo>
                      <a:cubicBezTo>
                        <a:pt x="78105" y="251460"/>
                        <a:pt x="0" y="8001"/>
                        <a:pt x="0" y="8001"/>
                      </a:cubicBezTo>
                      <a:lnTo>
                        <a:pt x="30289" y="0"/>
                      </a:lnTo>
                      <a:close/>
                    </a:path>
                  </a:pathLst>
                </a:custGeom>
                <a:solidFill>
                  <a:srgbClr val="6053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32" name="Freeform: Shape 8731">
                  <a:extLst>
                    <a:ext uri="{FF2B5EF4-FFF2-40B4-BE49-F238E27FC236}">
                      <a16:creationId xmlns:a16="http://schemas.microsoft.com/office/drawing/2014/main" id="{184407E5-218D-4429-A666-DEB9EE47B623}"/>
                    </a:ext>
                  </a:extLst>
                </p:cNvPr>
                <p:cNvSpPr/>
                <p:nvPr/>
              </p:nvSpPr>
              <p:spPr>
                <a:xfrm>
                  <a:off x="5437822" y="2567178"/>
                  <a:ext cx="37147" cy="31337"/>
                </a:xfrm>
                <a:custGeom>
                  <a:avLst/>
                  <a:gdLst>
                    <a:gd name="connsiteX0" fmla="*/ 30766 w 37147"/>
                    <a:gd name="connsiteY0" fmla="*/ 0 h 31337"/>
                    <a:gd name="connsiteX1" fmla="*/ 37148 w 37147"/>
                    <a:gd name="connsiteY1" fmla="*/ 20765 h 31337"/>
                    <a:gd name="connsiteX2" fmla="*/ 7715 w 37147"/>
                    <a:gd name="connsiteY2" fmla="*/ 31337 h 31337"/>
                    <a:gd name="connsiteX3" fmla="*/ 0 w 37147"/>
                    <a:gd name="connsiteY3" fmla="*/ 9334 h 31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31337">
                      <a:moveTo>
                        <a:pt x="30766" y="0"/>
                      </a:moveTo>
                      <a:lnTo>
                        <a:pt x="37148" y="20765"/>
                      </a:lnTo>
                      <a:lnTo>
                        <a:pt x="7715" y="31337"/>
                      </a:lnTo>
                      <a:lnTo>
                        <a:pt x="0" y="9334"/>
                      </a:lnTo>
                      <a:close/>
                    </a:path>
                  </a:pathLst>
                </a:custGeom>
                <a:solidFill>
                  <a:srgbClr val="B5A9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734" name="Graphic 1">
                  <a:extLst>
                    <a:ext uri="{FF2B5EF4-FFF2-40B4-BE49-F238E27FC236}">
                      <a16:creationId xmlns:a16="http://schemas.microsoft.com/office/drawing/2014/main" id="{45875131-7C2D-4BA9-8397-0AC74A2173F7}"/>
                    </a:ext>
                  </a:extLst>
                </p:cNvPr>
                <p:cNvGrpSpPr/>
                <p:nvPr/>
              </p:nvGrpSpPr>
              <p:grpSpPr>
                <a:xfrm>
                  <a:off x="5395912" y="2440590"/>
                  <a:ext cx="86055" cy="137923"/>
                  <a:chOff x="5395912" y="2440590"/>
                  <a:chExt cx="86055" cy="137923"/>
                </a:xfrm>
              </p:grpSpPr>
              <p:sp>
                <p:nvSpPr>
                  <p:cNvPr id="8768" name="Freeform: Shape 8767">
                    <a:extLst>
                      <a:ext uri="{FF2B5EF4-FFF2-40B4-BE49-F238E27FC236}">
                        <a16:creationId xmlns:a16="http://schemas.microsoft.com/office/drawing/2014/main" id="{15FC311D-3149-49BD-8B6B-3C3054BC45AE}"/>
                      </a:ext>
                    </a:extLst>
                  </p:cNvPr>
                  <p:cNvSpPr/>
                  <p:nvPr/>
                </p:nvSpPr>
                <p:spPr>
                  <a:xfrm>
                    <a:off x="5396055" y="2441924"/>
                    <a:ext cx="85912" cy="136589"/>
                  </a:xfrm>
                  <a:custGeom>
                    <a:avLst/>
                    <a:gdLst>
                      <a:gd name="connsiteX0" fmla="*/ 42909 w 85912"/>
                      <a:gd name="connsiteY0" fmla="*/ 136493 h 136589"/>
                      <a:gd name="connsiteX1" fmla="*/ 84724 w 85912"/>
                      <a:gd name="connsiteY1" fmla="*/ 106585 h 136589"/>
                      <a:gd name="connsiteX2" fmla="*/ 76533 w 85912"/>
                      <a:gd name="connsiteY2" fmla="*/ 67247 h 136589"/>
                      <a:gd name="connsiteX3" fmla="*/ 50434 w 85912"/>
                      <a:gd name="connsiteY3" fmla="*/ 35338 h 136589"/>
                      <a:gd name="connsiteX4" fmla="*/ 29860 w 85912"/>
                      <a:gd name="connsiteY4" fmla="*/ 0 h 136589"/>
                      <a:gd name="connsiteX5" fmla="*/ 333 w 85912"/>
                      <a:gd name="connsiteY5" fmla="*/ 73628 h 136589"/>
                      <a:gd name="connsiteX6" fmla="*/ 42909 w 85912"/>
                      <a:gd name="connsiteY6" fmla="*/ 136493 h 136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912" h="136589">
                        <a:moveTo>
                          <a:pt x="42909" y="136493"/>
                        </a:moveTo>
                        <a:cubicBezTo>
                          <a:pt x="60054" y="137922"/>
                          <a:pt x="80438" y="123253"/>
                          <a:pt x="84724" y="106585"/>
                        </a:cubicBezTo>
                        <a:cubicBezTo>
                          <a:pt x="88153" y="93250"/>
                          <a:pt x="83772" y="78962"/>
                          <a:pt x="76533" y="67247"/>
                        </a:cubicBezTo>
                        <a:cubicBezTo>
                          <a:pt x="69294" y="55531"/>
                          <a:pt x="59388" y="45720"/>
                          <a:pt x="50434" y="35338"/>
                        </a:cubicBezTo>
                        <a:cubicBezTo>
                          <a:pt x="41385" y="24955"/>
                          <a:pt x="33003" y="13335"/>
                          <a:pt x="29860" y="0"/>
                        </a:cubicBezTo>
                        <a:cubicBezTo>
                          <a:pt x="10334" y="19145"/>
                          <a:pt x="-2239" y="46482"/>
                          <a:pt x="333" y="73628"/>
                        </a:cubicBezTo>
                        <a:cubicBezTo>
                          <a:pt x="3000" y="100679"/>
                          <a:pt x="16144" y="130969"/>
                          <a:pt x="42909" y="136493"/>
                        </a:cubicBezTo>
                      </a:path>
                    </a:pathLst>
                  </a:custGeom>
                  <a:solidFill>
                    <a:srgbClr val="E2C6A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769" name="Freeform: Shape 8768">
                    <a:extLst>
                      <a:ext uri="{FF2B5EF4-FFF2-40B4-BE49-F238E27FC236}">
                        <a16:creationId xmlns:a16="http://schemas.microsoft.com/office/drawing/2014/main" id="{B765CF1F-A817-4FFB-BBF8-D7EFA2214567}"/>
                      </a:ext>
                    </a:extLst>
                  </p:cNvPr>
                  <p:cNvSpPr/>
                  <p:nvPr/>
                </p:nvSpPr>
                <p:spPr>
                  <a:xfrm>
                    <a:off x="5395912" y="2440590"/>
                    <a:ext cx="57175" cy="62324"/>
                  </a:xfrm>
                  <a:custGeom>
                    <a:avLst/>
                    <a:gdLst>
                      <a:gd name="connsiteX0" fmla="*/ 54959 w 57175"/>
                      <a:gd name="connsiteY0" fmla="*/ 41434 h 62324"/>
                      <a:gd name="connsiteX1" fmla="*/ 56007 w 57175"/>
                      <a:gd name="connsiteY1" fmla="*/ 55340 h 62324"/>
                      <a:gd name="connsiteX2" fmla="*/ 48863 w 57175"/>
                      <a:gd name="connsiteY2" fmla="*/ 60484 h 62324"/>
                      <a:gd name="connsiteX3" fmla="*/ 39910 w 57175"/>
                      <a:gd name="connsiteY3" fmla="*/ 60008 h 62324"/>
                      <a:gd name="connsiteX4" fmla="*/ 25718 w 57175"/>
                      <a:gd name="connsiteY4" fmla="*/ 54007 h 62324"/>
                      <a:gd name="connsiteX5" fmla="*/ 18098 w 57175"/>
                      <a:gd name="connsiteY5" fmla="*/ 51435 h 62324"/>
                      <a:gd name="connsiteX6" fmla="*/ 11335 w 57175"/>
                      <a:gd name="connsiteY6" fmla="*/ 59817 h 62324"/>
                      <a:gd name="connsiteX7" fmla="*/ 3715 w 57175"/>
                      <a:gd name="connsiteY7" fmla="*/ 62103 h 62324"/>
                      <a:gd name="connsiteX8" fmla="*/ 0 w 57175"/>
                      <a:gd name="connsiteY8" fmla="*/ 58769 h 62324"/>
                      <a:gd name="connsiteX9" fmla="*/ 31052 w 57175"/>
                      <a:gd name="connsiteY9" fmla="*/ 0 h 62324"/>
                      <a:gd name="connsiteX10" fmla="*/ 37719 w 57175"/>
                      <a:gd name="connsiteY10" fmla="*/ 17335 h 62324"/>
                      <a:gd name="connsiteX11" fmla="*/ 54959 w 57175"/>
                      <a:gd name="connsiteY11" fmla="*/ 41434 h 6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7175" h="62324">
                        <a:moveTo>
                          <a:pt x="54959" y="41434"/>
                        </a:moveTo>
                        <a:cubicBezTo>
                          <a:pt x="57150" y="45815"/>
                          <a:pt x="58103" y="50959"/>
                          <a:pt x="56007" y="55340"/>
                        </a:cubicBezTo>
                        <a:cubicBezTo>
                          <a:pt x="54673" y="58103"/>
                          <a:pt x="51816" y="59817"/>
                          <a:pt x="48863" y="60484"/>
                        </a:cubicBezTo>
                        <a:cubicBezTo>
                          <a:pt x="45911" y="61151"/>
                          <a:pt x="42863" y="60674"/>
                          <a:pt x="39910" y="60008"/>
                        </a:cubicBezTo>
                        <a:cubicBezTo>
                          <a:pt x="34862" y="58865"/>
                          <a:pt x="30099" y="56769"/>
                          <a:pt x="25718" y="54007"/>
                        </a:cubicBezTo>
                        <a:cubicBezTo>
                          <a:pt x="23336" y="52483"/>
                          <a:pt x="20765" y="50673"/>
                          <a:pt x="18098" y="51435"/>
                        </a:cubicBezTo>
                        <a:cubicBezTo>
                          <a:pt x="14573" y="52483"/>
                          <a:pt x="13811" y="57150"/>
                          <a:pt x="11335" y="59817"/>
                        </a:cubicBezTo>
                        <a:cubicBezTo>
                          <a:pt x="9430" y="61913"/>
                          <a:pt x="6382" y="62770"/>
                          <a:pt x="3715" y="62103"/>
                        </a:cubicBezTo>
                        <a:cubicBezTo>
                          <a:pt x="953" y="61341"/>
                          <a:pt x="667" y="61436"/>
                          <a:pt x="0" y="58769"/>
                        </a:cubicBezTo>
                        <a:cubicBezTo>
                          <a:pt x="0" y="58769"/>
                          <a:pt x="6572" y="19145"/>
                          <a:pt x="31052" y="0"/>
                        </a:cubicBezTo>
                        <a:cubicBezTo>
                          <a:pt x="31052" y="0"/>
                          <a:pt x="29813" y="6096"/>
                          <a:pt x="37719" y="17335"/>
                        </a:cubicBezTo>
                        <a:cubicBezTo>
                          <a:pt x="45625" y="28766"/>
                          <a:pt x="54959" y="41434"/>
                          <a:pt x="54959" y="41434"/>
                        </a:cubicBezTo>
                        <a:close/>
                      </a:path>
                    </a:pathLst>
                  </a:custGeom>
                  <a:solidFill>
                    <a:srgbClr val="616E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770" name="Freeform: Shape 8769">
                    <a:extLst>
                      <a:ext uri="{FF2B5EF4-FFF2-40B4-BE49-F238E27FC236}">
                        <a16:creationId xmlns:a16="http://schemas.microsoft.com/office/drawing/2014/main" id="{0EDCB9CE-5B5D-4B13-9191-38570E8A02A7}"/>
                      </a:ext>
                    </a:extLst>
                  </p:cNvPr>
                  <p:cNvSpPr/>
                  <p:nvPr/>
                </p:nvSpPr>
                <p:spPr>
                  <a:xfrm>
                    <a:off x="5410591" y="2504880"/>
                    <a:ext cx="18852" cy="21767"/>
                  </a:xfrm>
                  <a:custGeom>
                    <a:avLst/>
                    <a:gdLst>
                      <a:gd name="connsiteX0" fmla="*/ 3799 w 18852"/>
                      <a:gd name="connsiteY0" fmla="*/ 2195 h 21767"/>
                      <a:gd name="connsiteX1" fmla="*/ 13705 w 18852"/>
                      <a:gd name="connsiteY1" fmla="*/ 1052 h 21767"/>
                      <a:gd name="connsiteX2" fmla="*/ 18849 w 18852"/>
                      <a:gd name="connsiteY2" fmla="*/ 9815 h 21767"/>
                      <a:gd name="connsiteX3" fmla="*/ 14562 w 18852"/>
                      <a:gd name="connsiteY3" fmla="*/ 19245 h 21767"/>
                      <a:gd name="connsiteX4" fmla="*/ 7419 w 18852"/>
                      <a:gd name="connsiteY4" fmla="*/ 21626 h 21767"/>
                      <a:gd name="connsiteX5" fmla="*/ 2942 w 18852"/>
                      <a:gd name="connsiteY5" fmla="*/ 18483 h 21767"/>
                      <a:gd name="connsiteX6" fmla="*/ 84 w 18852"/>
                      <a:gd name="connsiteY6" fmla="*/ 10291 h 21767"/>
                      <a:gd name="connsiteX7" fmla="*/ 3799 w 18852"/>
                      <a:gd name="connsiteY7" fmla="*/ 2195 h 21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52" h="21767">
                        <a:moveTo>
                          <a:pt x="3799" y="2195"/>
                        </a:moveTo>
                        <a:cubicBezTo>
                          <a:pt x="6371" y="-281"/>
                          <a:pt x="10562" y="-662"/>
                          <a:pt x="13705" y="1052"/>
                        </a:cubicBezTo>
                        <a:cubicBezTo>
                          <a:pt x="16848" y="2767"/>
                          <a:pt x="18753" y="6291"/>
                          <a:pt x="18849" y="9815"/>
                        </a:cubicBezTo>
                        <a:cubicBezTo>
                          <a:pt x="18944" y="13339"/>
                          <a:pt x="17134" y="16864"/>
                          <a:pt x="14562" y="19245"/>
                        </a:cubicBezTo>
                        <a:cubicBezTo>
                          <a:pt x="12657" y="20959"/>
                          <a:pt x="9990" y="22198"/>
                          <a:pt x="7419" y="21626"/>
                        </a:cubicBezTo>
                        <a:cubicBezTo>
                          <a:pt x="5609" y="21245"/>
                          <a:pt x="3990" y="20007"/>
                          <a:pt x="2942" y="18483"/>
                        </a:cubicBezTo>
                        <a:cubicBezTo>
                          <a:pt x="1227" y="16197"/>
                          <a:pt x="-392" y="13149"/>
                          <a:pt x="84" y="10291"/>
                        </a:cubicBezTo>
                        <a:cubicBezTo>
                          <a:pt x="561" y="7434"/>
                          <a:pt x="1418" y="3814"/>
                          <a:pt x="3799" y="2195"/>
                        </a:cubicBezTo>
                      </a:path>
                    </a:pathLst>
                  </a:custGeom>
                  <a:solidFill>
                    <a:srgbClr val="616E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8771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5419984" y="2663027"/>
                <a:ext cx="520281" cy="459457"/>
                <a:chOff x="5419984" y="2663027"/>
                <a:chExt cx="520281" cy="459457"/>
              </a:xfrm>
              <a:solidFill>
                <a:srgbClr val="F4D2B9"/>
              </a:solidFill>
            </p:grpSpPr>
            <p:sp>
              <p:nvSpPr>
                <p:cNvPr id="8772" name="Freeform: Shape 8771">
                  <a:extLst>
                    <a:ext uri="{FF2B5EF4-FFF2-40B4-BE49-F238E27FC236}">
                      <a16:creationId xmlns:a16="http://schemas.microsoft.com/office/drawing/2014/main" id="{2A6DF14D-37A1-4262-9A10-3C0BE27627F5}"/>
                    </a:ext>
                  </a:extLst>
                </p:cNvPr>
                <p:cNvSpPr/>
                <p:nvPr/>
              </p:nvSpPr>
              <p:spPr>
                <a:xfrm>
                  <a:off x="5492685" y="2773775"/>
                  <a:ext cx="447579" cy="348710"/>
                </a:xfrm>
                <a:custGeom>
                  <a:avLst/>
                  <a:gdLst>
                    <a:gd name="connsiteX0" fmla="*/ 447580 w 447579"/>
                    <a:gd name="connsiteY0" fmla="*/ 249174 h 348710"/>
                    <a:gd name="connsiteX1" fmla="*/ 40481 w 447579"/>
                    <a:gd name="connsiteY1" fmla="*/ 0 h 348710"/>
                    <a:gd name="connsiteX2" fmla="*/ 0 w 447579"/>
                    <a:gd name="connsiteY2" fmla="*/ 49530 h 348710"/>
                    <a:gd name="connsiteX3" fmla="*/ 424148 w 447579"/>
                    <a:gd name="connsiteY3" fmla="*/ 348710 h 348710"/>
                    <a:gd name="connsiteX4" fmla="*/ 447580 w 447579"/>
                    <a:gd name="connsiteY4" fmla="*/ 249174 h 348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579" h="348710">
                      <a:moveTo>
                        <a:pt x="447580" y="249174"/>
                      </a:moveTo>
                      <a:cubicBezTo>
                        <a:pt x="447580" y="249174"/>
                        <a:pt x="220218" y="211646"/>
                        <a:pt x="40481" y="0"/>
                      </a:cubicBezTo>
                      <a:lnTo>
                        <a:pt x="0" y="49530"/>
                      </a:lnTo>
                      <a:cubicBezTo>
                        <a:pt x="0" y="49530"/>
                        <a:pt x="162020" y="320326"/>
                        <a:pt x="424148" y="348710"/>
                      </a:cubicBezTo>
                      <a:lnTo>
                        <a:pt x="447580" y="249174"/>
                      </a:lnTo>
                      <a:close/>
                    </a:path>
                  </a:pathLst>
                </a:custGeom>
                <a:solidFill>
                  <a:srgbClr val="EAA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73" name="Freeform: Shape 8772">
                  <a:extLst>
                    <a:ext uri="{FF2B5EF4-FFF2-40B4-BE49-F238E27FC236}">
                      <a16:creationId xmlns:a16="http://schemas.microsoft.com/office/drawing/2014/main" id="{4580FAA1-B620-45EB-A6F1-CDC6C8CC3EA7}"/>
                    </a:ext>
                  </a:extLst>
                </p:cNvPr>
                <p:cNvSpPr/>
                <p:nvPr/>
              </p:nvSpPr>
              <p:spPr>
                <a:xfrm>
                  <a:off x="5419984" y="2663027"/>
                  <a:ext cx="113278" cy="160277"/>
                </a:xfrm>
                <a:custGeom>
                  <a:avLst/>
                  <a:gdLst>
                    <a:gd name="connsiteX0" fmla="*/ 113278 w 113278"/>
                    <a:gd name="connsiteY0" fmla="*/ 110652 h 160277"/>
                    <a:gd name="connsiteX1" fmla="*/ 98419 w 113278"/>
                    <a:gd name="connsiteY1" fmla="*/ 39024 h 160277"/>
                    <a:gd name="connsiteX2" fmla="*/ 94323 w 113278"/>
                    <a:gd name="connsiteY2" fmla="*/ 77982 h 160277"/>
                    <a:gd name="connsiteX3" fmla="*/ 43365 w 113278"/>
                    <a:gd name="connsiteY3" fmla="*/ 1401 h 160277"/>
                    <a:gd name="connsiteX4" fmla="*/ 70416 w 113278"/>
                    <a:gd name="connsiteY4" fmla="*/ 62551 h 160277"/>
                    <a:gd name="connsiteX5" fmla="*/ 18409 w 113278"/>
                    <a:gd name="connsiteY5" fmla="*/ 19879 h 160277"/>
                    <a:gd name="connsiteX6" fmla="*/ 58033 w 113278"/>
                    <a:gd name="connsiteY6" fmla="*/ 77029 h 160277"/>
                    <a:gd name="connsiteX7" fmla="*/ 1550 w 113278"/>
                    <a:gd name="connsiteY7" fmla="*/ 39596 h 160277"/>
                    <a:gd name="connsiteX8" fmla="*/ 44889 w 113278"/>
                    <a:gd name="connsiteY8" fmla="*/ 89031 h 160277"/>
                    <a:gd name="connsiteX9" fmla="*/ 13361 w 113278"/>
                    <a:gd name="connsiteY9" fmla="*/ 78648 h 160277"/>
                    <a:gd name="connsiteX10" fmla="*/ 72892 w 113278"/>
                    <a:gd name="connsiteY10" fmla="*/ 160278 h 160277"/>
                    <a:gd name="connsiteX11" fmla="*/ 113278 w 113278"/>
                    <a:gd name="connsiteY11" fmla="*/ 110652 h 160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278" h="160277">
                      <a:moveTo>
                        <a:pt x="113278" y="110652"/>
                      </a:moveTo>
                      <a:cubicBezTo>
                        <a:pt x="113278" y="110652"/>
                        <a:pt x="101467" y="46073"/>
                        <a:pt x="98419" y="39024"/>
                      </a:cubicBezTo>
                      <a:cubicBezTo>
                        <a:pt x="96038" y="33595"/>
                        <a:pt x="94323" y="77982"/>
                        <a:pt x="94323" y="77982"/>
                      </a:cubicBezTo>
                      <a:cubicBezTo>
                        <a:pt x="94323" y="77982"/>
                        <a:pt x="43746" y="-12220"/>
                        <a:pt x="43365" y="1401"/>
                      </a:cubicBezTo>
                      <a:cubicBezTo>
                        <a:pt x="42984" y="14926"/>
                        <a:pt x="70416" y="62551"/>
                        <a:pt x="70416" y="62551"/>
                      </a:cubicBezTo>
                      <a:cubicBezTo>
                        <a:pt x="70416" y="62551"/>
                        <a:pt x="6979" y="3210"/>
                        <a:pt x="18409" y="19879"/>
                      </a:cubicBezTo>
                      <a:cubicBezTo>
                        <a:pt x="29839" y="36453"/>
                        <a:pt x="58033" y="77029"/>
                        <a:pt x="58033" y="77029"/>
                      </a:cubicBezTo>
                      <a:cubicBezTo>
                        <a:pt x="58033" y="77029"/>
                        <a:pt x="-11118" y="19022"/>
                        <a:pt x="1550" y="39596"/>
                      </a:cubicBezTo>
                      <a:cubicBezTo>
                        <a:pt x="14218" y="60170"/>
                        <a:pt x="44889" y="89031"/>
                        <a:pt x="44889" y="89031"/>
                      </a:cubicBezTo>
                      <a:cubicBezTo>
                        <a:pt x="44889" y="89031"/>
                        <a:pt x="-3308" y="61503"/>
                        <a:pt x="13361" y="78648"/>
                      </a:cubicBezTo>
                      <a:cubicBezTo>
                        <a:pt x="30030" y="95793"/>
                        <a:pt x="45841" y="130179"/>
                        <a:pt x="72892" y="160278"/>
                      </a:cubicBezTo>
                      <a:lnTo>
                        <a:pt x="113278" y="110652"/>
                      </a:lnTo>
                      <a:close/>
                    </a:path>
                  </a:pathLst>
                </a:custGeom>
                <a:solidFill>
                  <a:srgbClr val="EAA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8774" name="Freeform: Shape 8773">
                <a:extLst>
                  <a:ext uri="{FF2B5EF4-FFF2-40B4-BE49-F238E27FC236}">
                    <a16:creationId xmlns:a16="http://schemas.microsoft.com/office/drawing/2014/main" id="{F038483E-86B6-4AFD-8499-FA0967B9AC56}"/>
                  </a:ext>
                </a:extLst>
              </p:cNvPr>
              <p:cNvSpPr/>
              <p:nvPr/>
            </p:nvSpPr>
            <p:spPr>
              <a:xfrm>
                <a:off x="6077711" y="3526250"/>
                <a:ext cx="175164" cy="537305"/>
              </a:xfrm>
              <a:custGeom>
                <a:avLst/>
                <a:gdLst>
                  <a:gd name="connsiteX0" fmla="*/ 0 w 175164"/>
                  <a:gd name="connsiteY0" fmla="*/ 62008 h 537305"/>
                  <a:gd name="connsiteX1" fmla="*/ 74962 w 175164"/>
                  <a:gd name="connsiteY1" fmla="*/ 523018 h 537305"/>
                  <a:gd name="connsiteX2" fmla="*/ 138208 w 175164"/>
                  <a:gd name="connsiteY2" fmla="*/ 537305 h 537305"/>
                  <a:gd name="connsiteX3" fmla="*/ 175165 w 175164"/>
                  <a:gd name="connsiteY3" fmla="*/ 0 h 537305"/>
                  <a:gd name="connsiteX4" fmla="*/ 0 w 175164"/>
                  <a:gd name="connsiteY4" fmla="*/ 62008 h 53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164" h="537305">
                    <a:moveTo>
                      <a:pt x="0" y="62008"/>
                    </a:moveTo>
                    <a:cubicBezTo>
                      <a:pt x="0" y="78295"/>
                      <a:pt x="74962" y="523018"/>
                      <a:pt x="74962" y="523018"/>
                    </a:cubicBezTo>
                    <a:lnTo>
                      <a:pt x="138208" y="537305"/>
                    </a:lnTo>
                    <a:lnTo>
                      <a:pt x="175165" y="0"/>
                    </a:lnTo>
                    <a:lnTo>
                      <a:pt x="0" y="62008"/>
                    </a:lnTo>
                    <a:close/>
                  </a:path>
                </a:pathLst>
              </a:custGeom>
              <a:solidFill>
                <a:srgbClr val="EAAA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75" name="Freeform: Shape 8774">
                <a:extLst>
                  <a:ext uri="{FF2B5EF4-FFF2-40B4-BE49-F238E27FC236}">
                    <a16:creationId xmlns:a16="http://schemas.microsoft.com/office/drawing/2014/main" id="{364C0CED-EF27-458B-99AE-E8EA16261127}"/>
                  </a:ext>
                </a:extLst>
              </p:cNvPr>
              <p:cNvSpPr/>
              <p:nvPr/>
            </p:nvSpPr>
            <p:spPr>
              <a:xfrm>
                <a:off x="6352698" y="2921777"/>
                <a:ext cx="247505" cy="361163"/>
              </a:xfrm>
              <a:custGeom>
                <a:avLst/>
                <a:gdLst>
                  <a:gd name="connsiteX0" fmla="*/ 51530 w 247505"/>
                  <a:gd name="connsiteY0" fmla="*/ 241475 h 361163"/>
                  <a:gd name="connsiteX1" fmla="*/ 115062 w 247505"/>
                  <a:gd name="connsiteY1" fmla="*/ 254524 h 361163"/>
                  <a:gd name="connsiteX2" fmla="*/ 163544 w 247505"/>
                  <a:gd name="connsiteY2" fmla="*/ 2683 h 361163"/>
                  <a:gd name="connsiteX3" fmla="*/ 177451 w 247505"/>
                  <a:gd name="connsiteY3" fmla="*/ 48879 h 361163"/>
                  <a:gd name="connsiteX4" fmla="*/ 228314 w 247505"/>
                  <a:gd name="connsiteY4" fmla="*/ 2683 h 361163"/>
                  <a:gd name="connsiteX5" fmla="*/ 207550 w 247505"/>
                  <a:gd name="connsiteY5" fmla="*/ 65072 h 361163"/>
                  <a:gd name="connsiteX6" fmla="*/ 246793 w 247505"/>
                  <a:gd name="connsiteY6" fmla="*/ 28115 h 361163"/>
                  <a:gd name="connsiteX7" fmla="*/ 212122 w 247505"/>
                  <a:gd name="connsiteY7" fmla="*/ 106696 h 361163"/>
                  <a:gd name="connsiteX8" fmla="*/ 161258 w 247505"/>
                  <a:gd name="connsiteY8" fmla="*/ 360823 h 361163"/>
                  <a:gd name="connsiteX9" fmla="*/ 0 w 247505"/>
                  <a:gd name="connsiteY9" fmla="*/ 320628 h 361163"/>
                  <a:gd name="connsiteX10" fmla="*/ 51530 w 247505"/>
                  <a:gd name="connsiteY10" fmla="*/ 241475 h 36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505" h="361163">
                    <a:moveTo>
                      <a:pt x="51530" y="241475"/>
                    </a:moveTo>
                    <a:cubicBezTo>
                      <a:pt x="51530" y="241475"/>
                      <a:pt x="98870" y="277670"/>
                      <a:pt x="115062" y="254524"/>
                    </a:cubicBezTo>
                    <a:cubicBezTo>
                      <a:pt x="131255" y="231378"/>
                      <a:pt x="163544" y="2683"/>
                      <a:pt x="163544" y="2683"/>
                    </a:cubicBezTo>
                    <a:cubicBezTo>
                      <a:pt x="163544" y="2683"/>
                      <a:pt x="179737" y="9636"/>
                      <a:pt x="177451" y="48879"/>
                    </a:cubicBezTo>
                    <a:cubicBezTo>
                      <a:pt x="177451" y="48879"/>
                      <a:pt x="228314" y="-13509"/>
                      <a:pt x="228314" y="2683"/>
                    </a:cubicBezTo>
                    <a:cubicBezTo>
                      <a:pt x="228314" y="18876"/>
                      <a:pt x="207550" y="65072"/>
                      <a:pt x="207550" y="65072"/>
                    </a:cubicBezTo>
                    <a:cubicBezTo>
                      <a:pt x="207550" y="65072"/>
                      <a:pt x="253746" y="2683"/>
                      <a:pt x="246793" y="28115"/>
                    </a:cubicBezTo>
                    <a:cubicBezTo>
                      <a:pt x="239840" y="53547"/>
                      <a:pt x="212122" y="106696"/>
                      <a:pt x="212122" y="106696"/>
                    </a:cubicBezTo>
                    <a:cubicBezTo>
                      <a:pt x="212122" y="106696"/>
                      <a:pt x="214408" y="356251"/>
                      <a:pt x="161258" y="360823"/>
                    </a:cubicBezTo>
                    <a:cubicBezTo>
                      <a:pt x="108109" y="365490"/>
                      <a:pt x="0" y="320628"/>
                      <a:pt x="0" y="320628"/>
                    </a:cubicBezTo>
                    <a:lnTo>
                      <a:pt x="51530" y="241475"/>
                    </a:lnTo>
                    <a:close/>
                  </a:path>
                </a:pathLst>
              </a:custGeom>
              <a:solidFill>
                <a:srgbClr val="EAAA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76" name="Freeform: Shape 8775">
                <a:extLst>
                  <a:ext uri="{FF2B5EF4-FFF2-40B4-BE49-F238E27FC236}">
                    <a16:creationId xmlns:a16="http://schemas.microsoft.com/office/drawing/2014/main" id="{C74FB525-3B6C-4765-A231-F0938C651735}"/>
                  </a:ext>
                </a:extLst>
              </p:cNvPr>
              <p:cNvSpPr/>
              <p:nvPr/>
            </p:nvSpPr>
            <p:spPr>
              <a:xfrm>
                <a:off x="5868905" y="2483453"/>
                <a:ext cx="288244" cy="527303"/>
              </a:xfrm>
              <a:custGeom>
                <a:avLst/>
                <a:gdLst>
                  <a:gd name="connsiteX0" fmla="*/ 251859 w 288244"/>
                  <a:gd name="connsiteY0" fmla="*/ 527209 h 527303"/>
                  <a:gd name="connsiteX1" fmla="*/ 288245 w 288244"/>
                  <a:gd name="connsiteY1" fmla="*/ 339376 h 527303"/>
                  <a:gd name="connsiteX2" fmla="*/ 121557 w 288244"/>
                  <a:gd name="connsiteY2" fmla="*/ 0 h 527303"/>
                  <a:gd name="connsiteX3" fmla="*/ 30689 w 288244"/>
                  <a:gd name="connsiteY3" fmla="*/ 163640 h 527303"/>
                  <a:gd name="connsiteX4" fmla="*/ 30593 w 288244"/>
                  <a:gd name="connsiteY4" fmla="*/ 239363 h 527303"/>
                  <a:gd name="connsiteX5" fmla="*/ 399 w 288244"/>
                  <a:gd name="connsiteY5" fmla="*/ 324231 h 527303"/>
                  <a:gd name="connsiteX6" fmla="*/ 143941 w 288244"/>
                  <a:gd name="connsiteY6" fmla="*/ 442436 h 527303"/>
                  <a:gd name="connsiteX7" fmla="*/ 143941 w 288244"/>
                  <a:gd name="connsiteY7" fmla="*/ 527304 h 527303"/>
                  <a:gd name="connsiteX8" fmla="*/ 251859 w 288244"/>
                  <a:gd name="connsiteY8" fmla="*/ 527304 h 52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244" h="527303">
                    <a:moveTo>
                      <a:pt x="251859" y="527209"/>
                    </a:moveTo>
                    <a:lnTo>
                      <a:pt x="288245" y="339376"/>
                    </a:lnTo>
                    <a:lnTo>
                      <a:pt x="121557" y="0"/>
                    </a:lnTo>
                    <a:cubicBezTo>
                      <a:pt x="121557" y="0"/>
                      <a:pt x="27641" y="66675"/>
                      <a:pt x="30689" y="163640"/>
                    </a:cubicBezTo>
                    <a:cubicBezTo>
                      <a:pt x="33737" y="260604"/>
                      <a:pt x="30593" y="239363"/>
                      <a:pt x="30593" y="239363"/>
                    </a:cubicBezTo>
                    <a:cubicBezTo>
                      <a:pt x="30593" y="239363"/>
                      <a:pt x="-4078" y="284607"/>
                      <a:pt x="399" y="324231"/>
                    </a:cubicBezTo>
                    <a:cubicBezTo>
                      <a:pt x="14210" y="446341"/>
                      <a:pt x="143941" y="442436"/>
                      <a:pt x="143941" y="442436"/>
                    </a:cubicBezTo>
                    <a:lnTo>
                      <a:pt x="143941" y="527304"/>
                    </a:lnTo>
                    <a:lnTo>
                      <a:pt x="251859" y="527304"/>
                    </a:lnTo>
                    <a:close/>
                  </a:path>
                </a:pathLst>
              </a:custGeom>
              <a:solidFill>
                <a:srgbClr val="EAAA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77" name="Freeform: Shape 8776">
                <a:extLst>
                  <a:ext uri="{FF2B5EF4-FFF2-40B4-BE49-F238E27FC236}">
                    <a16:creationId xmlns:a16="http://schemas.microsoft.com/office/drawing/2014/main" id="{4148EDFB-8B67-42FA-940B-08C32D196DD3}"/>
                  </a:ext>
                </a:extLst>
              </p:cNvPr>
              <p:cNvSpPr/>
              <p:nvPr/>
            </p:nvSpPr>
            <p:spPr>
              <a:xfrm>
                <a:off x="5889648" y="2393599"/>
                <a:ext cx="572220" cy="575779"/>
              </a:xfrm>
              <a:custGeom>
                <a:avLst/>
                <a:gdLst>
                  <a:gd name="connsiteX0" fmla="*/ 491148 w 572220"/>
                  <a:gd name="connsiteY0" fmla="*/ 103951 h 575779"/>
                  <a:gd name="connsiteX1" fmla="*/ 565443 w 572220"/>
                  <a:gd name="connsiteY1" fmla="*/ 206916 h 575779"/>
                  <a:gd name="connsiteX2" fmla="*/ 569063 w 572220"/>
                  <a:gd name="connsiteY2" fmla="*/ 337694 h 575779"/>
                  <a:gd name="connsiteX3" fmla="*/ 532106 w 572220"/>
                  <a:gd name="connsiteY3" fmla="*/ 481045 h 575779"/>
                  <a:gd name="connsiteX4" fmla="*/ 331509 w 572220"/>
                  <a:gd name="connsiteY4" fmla="*/ 572009 h 575779"/>
                  <a:gd name="connsiteX5" fmla="*/ 212637 w 572220"/>
                  <a:gd name="connsiteY5" fmla="*/ 567723 h 575779"/>
                  <a:gd name="connsiteX6" fmla="*/ 128150 w 572220"/>
                  <a:gd name="connsiteY6" fmla="*/ 490189 h 575779"/>
                  <a:gd name="connsiteX7" fmla="*/ 141390 w 572220"/>
                  <a:gd name="connsiteY7" fmla="*/ 325883 h 575779"/>
                  <a:gd name="connsiteX8" fmla="*/ 127960 w 572220"/>
                  <a:gd name="connsiteY8" fmla="*/ 296070 h 575779"/>
                  <a:gd name="connsiteX9" fmla="*/ 97480 w 572220"/>
                  <a:gd name="connsiteY9" fmla="*/ 292641 h 575779"/>
                  <a:gd name="connsiteX10" fmla="*/ 72810 w 572220"/>
                  <a:gd name="connsiteY10" fmla="*/ 327598 h 575779"/>
                  <a:gd name="connsiteX11" fmla="*/ 43187 w 572220"/>
                  <a:gd name="connsiteY11" fmla="*/ 311024 h 575779"/>
                  <a:gd name="connsiteX12" fmla="*/ 37568 w 572220"/>
                  <a:gd name="connsiteY12" fmla="*/ 273496 h 575779"/>
                  <a:gd name="connsiteX13" fmla="*/ 2039 w 572220"/>
                  <a:gd name="connsiteY13" fmla="*/ 189199 h 575779"/>
                  <a:gd name="connsiteX14" fmla="*/ 54046 w 572220"/>
                  <a:gd name="connsiteY14" fmla="*/ 72232 h 575779"/>
                  <a:gd name="connsiteX15" fmla="*/ 266644 w 572220"/>
                  <a:gd name="connsiteY15" fmla="*/ 700 h 575779"/>
                  <a:gd name="connsiteX16" fmla="*/ 467240 w 572220"/>
                  <a:gd name="connsiteY16" fmla="*/ 101093 h 575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2220" h="575779">
                    <a:moveTo>
                      <a:pt x="491148" y="103951"/>
                    </a:moveTo>
                    <a:cubicBezTo>
                      <a:pt x="530582" y="123001"/>
                      <a:pt x="555537" y="164339"/>
                      <a:pt x="565443" y="206916"/>
                    </a:cubicBezTo>
                    <a:cubicBezTo>
                      <a:pt x="575349" y="249588"/>
                      <a:pt x="572396" y="293974"/>
                      <a:pt x="569063" y="337694"/>
                    </a:cubicBezTo>
                    <a:cubicBezTo>
                      <a:pt x="565253" y="387510"/>
                      <a:pt x="560204" y="439707"/>
                      <a:pt x="532106" y="481045"/>
                    </a:cubicBezTo>
                    <a:cubicBezTo>
                      <a:pt x="489434" y="543815"/>
                      <a:pt x="406852" y="563532"/>
                      <a:pt x="331509" y="572009"/>
                    </a:cubicBezTo>
                    <a:cubicBezTo>
                      <a:pt x="291790" y="576486"/>
                      <a:pt x="250928" y="578963"/>
                      <a:pt x="212637" y="567723"/>
                    </a:cubicBezTo>
                    <a:cubicBezTo>
                      <a:pt x="174347" y="556388"/>
                      <a:pt x="138723" y="528671"/>
                      <a:pt x="128150" y="490189"/>
                    </a:cubicBezTo>
                    <a:cubicBezTo>
                      <a:pt x="113482" y="436754"/>
                      <a:pt x="149391" y="380747"/>
                      <a:pt x="141390" y="325883"/>
                    </a:cubicBezTo>
                    <a:cubicBezTo>
                      <a:pt x="139771" y="314929"/>
                      <a:pt x="136056" y="303595"/>
                      <a:pt x="127960" y="296070"/>
                    </a:cubicBezTo>
                    <a:cubicBezTo>
                      <a:pt x="119768" y="288545"/>
                      <a:pt x="106338" y="285878"/>
                      <a:pt x="97480" y="292641"/>
                    </a:cubicBezTo>
                    <a:cubicBezTo>
                      <a:pt x="85859" y="301404"/>
                      <a:pt x="86050" y="321502"/>
                      <a:pt x="72810" y="327598"/>
                    </a:cubicBezTo>
                    <a:cubicBezTo>
                      <a:pt x="61285" y="332932"/>
                      <a:pt x="47759" y="322930"/>
                      <a:pt x="43187" y="311024"/>
                    </a:cubicBezTo>
                    <a:cubicBezTo>
                      <a:pt x="38615" y="299213"/>
                      <a:pt x="39758" y="285973"/>
                      <a:pt x="37568" y="273496"/>
                    </a:cubicBezTo>
                    <a:cubicBezTo>
                      <a:pt x="32424" y="243301"/>
                      <a:pt x="8897" y="219013"/>
                      <a:pt x="2039" y="189199"/>
                    </a:cubicBezTo>
                    <a:cubicBezTo>
                      <a:pt x="-7962" y="145480"/>
                      <a:pt x="20327" y="101760"/>
                      <a:pt x="54046" y="72232"/>
                    </a:cubicBezTo>
                    <a:cubicBezTo>
                      <a:pt x="111767" y="21655"/>
                      <a:pt x="190063" y="-4730"/>
                      <a:pt x="266644" y="700"/>
                    </a:cubicBezTo>
                    <a:cubicBezTo>
                      <a:pt x="343225" y="6129"/>
                      <a:pt x="417139" y="42991"/>
                      <a:pt x="467240" y="101093"/>
                    </a:cubicBezTo>
                  </a:path>
                </a:pathLst>
              </a:custGeom>
              <a:solidFill>
                <a:srgbClr val="A94D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78" name="Freeform: Shape 8777">
                <a:extLst>
                  <a:ext uri="{FF2B5EF4-FFF2-40B4-BE49-F238E27FC236}">
                    <a16:creationId xmlns:a16="http://schemas.microsoft.com/office/drawing/2014/main" id="{D20040D0-7F8E-415F-A50E-76166CA39C24}"/>
                  </a:ext>
                </a:extLst>
              </p:cNvPr>
              <p:cNvSpPr/>
              <p:nvPr/>
            </p:nvSpPr>
            <p:spPr>
              <a:xfrm>
                <a:off x="6337743" y="2333927"/>
                <a:ext cx="225939" cy="224621"/>
              </a:xfrm>
              <a:custGeom>
                <a:avLst/>
                <a:gdLst>
                  <a:gd name="connsiteX0" fmla="*/ 0 w 225939"/>
                  <a:gd name="connsiteY0" fmla="*/ 166004 h 224621"/>
                  <a:gd name="connsiteX1" fmla="*/ 140780 w 225939"/>
                  <a:gd name="connsiteY1" fmla="*/ 4746 h 224621"/>
                  <a:gd name="connsiteX2" fmla="*/ 189262 w 225939"/>
                  <a:gd name="connsiteY2" fmla="*/ 3698 h 224621"/>
                  <a:gd name="connsiteX3" fmla="*/ 222123 w 225939"/>
                  <a:gd name="connsiteY3" fmla="*/ 45417 h 224621"/>
                  <a:gd name="connsiteX4" fmla="*/ 224981 w 225939"/>
                  <a:gd name="connsiteY4" fmla="*/ 100186 h 224621"/>
                  <a:gd name="connsiteX5" fmla="*/ 183928 w 225939"/>
                  <a:gd name="connsiteY5" fmla="*/ 114759 h 224621"/>
                  <a:gd name="connsiteX6" fmla="*/ 170593 w 225939"/>
                  <a:gd name="connsiteY6" fmla="*/ 124665 h 224621"/>
                  <a:gd name="connsiteX7" fmla="*/ 185071 w 225939"/>
                  <a:gd name="connsiteY7" fmla="*/ 141906 h 224621"/>
                  <a:gd name="connsiteX8" fmla="*/ 210312 w 225939"/>
                  <a:gd name="connsiteY8" fmla="*/ 145335 h 224621"/>
                  <a:gd name="connsiteX9" fmla="*/ 225933 w 225939"/>
                  <a:gd name="connsiteY9" fmla="*/ 172386 h 224621"/>
                  <a:gd name="connsiteX10" fmla="*/ 218027 w 225939"/>
                  <a:gd name="connsiteY10" fmla="*/ 204199 h 224621"/>
                  <a:gd name="connsiteX11" fmla="*/ 202311 w 225939"/>
                  <a:gd name="connsiteY11" fmla="*/ 223916 h 224621"/>
                  <a:gd name="connsiteX12" fmla="*/ 186881 w 225939"/>
                  <a:gd name="connsiteY12" fmla="*/ 222963 h 224621"/>
                  <a:gd name="connsiteX13" fmla="*/ 3905 w 225939"/>
                  <a:gd name="connsiteY13" fmla="*/ 178005 h 22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939" h="224621">
                    <a:moveTo>
                      <a:pt x="0" y="166004"/>
                    </a:moveTo>
                    <a:cubicBezTo>
                      <a:pt x="11430" y="91614"/>
                      <a:pt x="68580" y="26177"/>
                      <a:pt x="140780" y="4746"/>
                    </a:cubicBezTo>
                    <a:cubicBezTo>
                      <a:pt x="156591" y="78"/>
                      <a:pt x="174022" y="-2589"/>
                      <a:pt x="189262" y="3698"/>
                    </a:cubicBezTo>
                    <a:cubicBezTo>
                      <a:pt x="206216" y="10651"/>
                      <a:pt x="217456" y="27606"/>
                      <a:pt x="222123" y="45417"/>
                    </a:cubicBezTo>
                    <a:cubicBezTo>
                      <a:pt x="226790" y="63134"/>
                      <a:pt x="225838" y="81803"/>
                      <a:pt x="224981" y="100186"/>
                    </a:cubicBezTo>
                    <a:cubicBezTo>
                      <a:pt x="211265" y="105044"/>
                      <a:pt x="197549" y="109902"/>
                      <a:pt x="183928" y="114759"/>
                    </a:cubicBezTo>
                    <a:cubicBezTo>
                      <a:pt x="178499" y="116664"/>
                      <a:pt x="172403" y="119236"/>
                      <a:pt x="170593" y="124665"/>
                    </a:cubicBezTo>
                    <a:cubicBezTo>
                      <a:pt x="167831" y="132762"/>
                      <a:pt x="176689" y="140286"/>
                      <a:pt x="185071" y="141906"/>
                    </a:cubicBezTo>
                    <a:cubicBezTo>
                      <a:pt x="193453" y="143430"/>
                      <a:pt x="202502" y="141906"/>
                      <a:pt x="210312" y="145335"/>
                    </a:cubicBezTo>
                    <a:cubicBezTo>
                      <a:pt x="220409" y="149716"/>
                      <a:pt x="225743" y="161337"/>
                      <a:pt x="225933" y="172386"/>
                    </a:cubicBezTo>
                    <a:cubicBezTo>
                      <a:pt x="226124" y="183339"/>
                      <a:pt x="222028" y="193912"/>
                      <a:pt x="218027" y="204199"/>
                    </a:cubicBezTo>
                    <a:cubicBezTo>
                      <a:pt x="214884" y="212295"/>
                      <a:pt x="210693" y="221439"/>
                      <a:pt x="202311" y="223916"/>
                    </a:cubicBezTo>
                    <a:cubicBezTo>
                      <a:pt x="197358" y="225440"/>
                      <a:pt x="191929" y="224202"/>
                      <a:pt x="186881" y="222963"/>
                    </a:cubicBezTo>
                    <a:cubicBezTo>
                      <a:pt x="125921" y="208009"/>
                      <a:pt x="64865" y="192960"/>
                      <a:pt x="3905" y="178005"/>
                    </a:cubicBezTo>
                  </a:path>
                </a:pathLst>
              </a:custGeom>
              <a:solidFill>
                <a:srgbClr val="A94D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79" name="Freeform: Shape 8778">
                <a:extLst>
                  <a:ext uri="{FF2B5EF4-FFF2-40B4-BE49-F238E27FC236}">
                    <a16:creationId xmlns:a16="http://schemas.microsoft.com/office/drawing/2014/main" id="{0E56B1B8-D17E-47D7-86A2-BB5175F976EE}"/>
                  </a:ext>
                </a:extLst>
              </p:cNvPr>
              <p:cNvSpPr/>
              <p:nvPr/>
            </p:nvSpPr>
            <p:spPr>
              <a:xfrm>
                <a:off x="6337949" y="2466787"/>
                <a:ext cx="92461" cy="80256"/>
              </a:xfrm>
              <a:custGeom>
                <a:avLst/>
                <a:gdLst>
                  <a:gd name="connsiteX0" fmla="*/ 5224 w 92461"/>
                  <a:gd name="connsiteY0" fmla="*/ 950 h 80256"/>
                  <a:gd name="connsiteX1" fmla="*/ 88282 w 92461"/>
                  <a:gd name="connsiteY1" fmla="*/ 79626 h 80256"/>
                  <a:gd name="connsiteX2" fmla="*/ 88282 w 92461"/>
                  <a:gd name="connsiteY2" fmla="*/ 68387 h 80256"/>
                  <a:gd name="connsiteX3" fmla="*/ 34466 w 92461"/>
                  <a:gd name="connsiteY3" fmla="*/ 52289 h 80256"/>
                  <a:gd name="connsiteX4" fmla="*/ 9034 w 92461"/>
                  <a:gd name="connsiteY4" fmla="*/ 1997 h 80256"/>
                  <a:gd name="connsiteX5" fmla="*/ 5224 w 92461"/>
                  <a:gd name="connsiteY5" fmla="*/ 950 h 80256"/>
                  <a:gd name="connsiteX6" fmla="*/ 5224 w 92461"/>
                  <a:gd name="connsiteY6" fmla="*/ 950 h 8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61" h="80256">
                    <a:moveTo>
                      <a:pt x="5224" y="950"/>
                    </a:moveTo>
                    <a:cubicBezTo>
                      <a:pt x="-19446" y="48003"/>
                      <a:pt x="49134" y="85627"/>
                      <a:pt x="88282" y="79626"/>
                    </a:cubicBezTo>
                    <a:cubicBezTo>
                      <a:pt x="93997" y="78769"/>
                      <a:pt x="93711" y="69434"/>
                      <a:pt x="88282" y="68387"/>
                    </a:cubicBezTo>
                    <a:cubicBezTo>
                      <a:pt x="69232" y="64767"/>
                      <a:pt x="51135" y="63434"/>
                      <a:pt x="34466" y="52289"/>
                    </a:cubicBezTo>
                    <a:cubicBezTo>
                      <a:pt x="17035" y="40669"/>
                      <a:pt x="7224" y="23143"/>
                      <a:pt x="9034" y="1997"/>
                    </a:cubicBezTo>
                    <a:cubicBezTo>
                      <a:pt x="9320" y="-3"/>
                      <a:pt x="6177" y="-765"/>
                      <a:pt x="5224" y="950"/>
                    </a:cubicBezTo>
                    <a:lnTo>
                      <a:pt x="5224" y="950"/>
                    </a:lnTo>
                    <a:close/>
                  </a:path>
                </a:pathLst>
              </a:custGeom>
              <a:solidFill>
                <a:srgbClr val="3525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0" name="Freeform: Shape 8779">
                <a:extLst>
                  <a:ext uri="{FF2B5EF4-FFF2-40B4-BE49-F238E27FC236}">
                    <a16:creationId xmlns:a16="http://schemas.microsoft.com/office/drawing/2014/main" id="{63D481E0-79C8-4334-A017-43EAEF502FE8}"/>
                  </a:ext>
                </a:extLst>
              </p:cNvPr>
              <p:cNvSpPr/>
              <p:nvPr/>
            </p:nvSpPr>
            <p:spPr>
              <a:xfrm>
                <a:off x="5970376" y="2710862"/>
                <a:ext cx="47447" cy="77757"/>
              </a:xfrm>
              <a:custGeom>
                <a:avLst/>
                <a:gdLst>
                  <a:gd name="connsiteX0" fmla="*/ 36754 w 47447"/>
                  <a:gd name="connsiteY0" fmla="*/ 334 h 77757"/>
                  <a:gd name="connsiteX1" fmla="*/ 7417 w 47447"/>
                  <a:gd name="connsiteY1" fmla="*/ 39958 h 77757"/>
                  <a:gd name="connsiteX2" fmla="*/ 13704 w 47447"/>
                  <a:gd name="connsiteY2" fmla="*/ 41672 h 77757"/>
                  <a:gd name="connsiteX3" fmla="*/ 18276 w 47447"/>
                  <a:gd name="connsiteY3" fmla="*/ 31957 h 77757"/>
                  <a:gd name="connsiteX4" fmla="*/ 39707 w 47447"/>
                  <a:gd name="connsiteY4" fmla="*/ 29576 h 77757"/>
                  <a:gd name="connsiteX5" fmla="*/ 39040 w 47447"/>
                  <a:gd name="connsiteY5" fmla="*/ 45101 h 77757"/>
                  <a:gd name="connsiteX6" fmla="*/ 4465 w 47447"/>
                  <a:gd name="connsiteY6" fmla="*/ 68438 h 77757"/>
                  <a:gd name="connsiteX7" fmla="*/ 2464 w 47447"/>
                  <a:gd name="connsiteY7" fmla="*/ 75581 h 77757"/>
                  <a:gd name="connsiteX8" fmla="*/ 47041 w 47447"/>
                  <a:gd name="connsiteY8" fmla="*/ 31385 h 77757"/>
                  <a:gd name="connsiteX9" fmla="*/ 29896 w 47447"/>
                  <a:gd name="connsiteY9" fmla="*/ 16145 h 77757"/>
                  <a:gd name="connsiteX10" fmla="*/ 7322 w 47447"/>
                  <a:gd name="connsiteY10" fmla="*/ 39958 h 77757"/>
                  <a:gd name="connsiteX11" fmla="*/ 13609 w 47447"/>
                  <a:gd name="connsiteY11" fmla="*/ 41672 h 77757"/>
                  <a:gd name="connsiteX12" fmla="*/ 38755 w 47447"/>
                  <a:gd name="connsiteY12" fmla="*/ 3953 h 77757"/>
                  <a:gd name="connsiteX13" fmla="*/ 36754 w 47447"/>
                  <a:gd name="connsiteY13" fmla="*/ 334 h 77757"/>
                  <a:gd name="connsiteX14" fmla="*/ 36754 w 47447"/>
                  <a:gd name="connsiteY14" fmla="*/ 334 h 77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447" h="77757">
                    <a:moveTo>
                      <a:pt x="36754" y="334"/>
                    </a:moveTo>
                    <a:cubicBezTo>
                      <a:pt x="21324" y="9192"/>
                      <a:pt x="11513" y="22622"/>
                      <a:pt x="7417" y="39958"/>
                    </a:cubicBezTo>
                    <a:cubicBezTo>
                      <a:pt x="6465" y="44149"/>
                      <a:pt x="12180" y="45482"/>
                      <a:pt x="13704" y="41672"/>
                    </a:cubicBezTo>
                    <a:cubicBezTo>
                      <a:pt x="14942" y="38339"/>
                      <a:pt x="16466" y="35100"/>
                      <a:pt x="18276" y="31957"/>
                    </a:cubicBezTo>
                    <a:cubicBezTo>
                      <a:pt x="23134" y="22432"/>
                      <a:pt x="30277" y="21575"/>
                      <a:pt x="39707" y="29576"/>
                    </a:cubicBezTo>
                    <a:cubicBezTo>
                      <a:pt x="41707" y="33957"/>
                      <a:pt x="40183" y="40815"/>
                      <a:pt x="39040" y="45101"/>
                    </a:cubicBezTo>
                    <a:cubicBezTo>
                      <a:pt x="34849" y="60913"/>
                      <a:pt x="22276" y="74724"/>
                      <a:pt x="4465" y="68438"/>
                    </a:cubicBezTo>
                    <a:cubicBezTo>
                      <a:pt x="-107" y="66818"/>
                      <a:pt x="-1822" y="73867"/>
                      <a:pt x="2464" y="75581"/>
                    </a:cubicBezTo>
                    <a:cubicBezTo>
                      <a:pt x="28468" y="86249"/>
                      <a:pt x="50756" y="55484"/>
                      <a:pt x="47041" y="31385"/>
                    </a:cubicBezTo>
                    <a:cubicBezTo>
                      <a:pt x="45613" y="22432"/>
                      <a:pt x="39517" y="15479"/>
                      <a:pt x="29896" y="16145"/>
                    </a:cubicBezTo>
                    <a:cubicBezTo>
                      <a:pt x="17038" y="17098"/>
                      <a:pt x="11323" y="29671"/>
                      <a:pt x="7322" y="39958"/>
                    </a:cubicBezTo>
                    <a:cubicBezTo>
                      <a:pt x="9418" y="40529"/>
                      <a:pt x="11513" y="41101"/>
                      <a:pt x="13609" y="41672"/>
                    </a:cubicBezTo>
                    <a:cubicBezTo>
                      <a:pt x="16942" y="25956"/>
                      <a:pt x="25515" y="13002"/>
                      <a:pt x="38755" y="3953"/>
                    </a:cubicBezTo>
                    <a:cubicBezTo>
                      <a:pt x="41041" y="2429"/>
                      <a:pt x="39040" y="-1095"/>
                      <a:pt x="36754" y="334"/>
                    </a:cubicBezTo>
                    <a:lnTo>
                      <a:pt x="36754" y="334"/>
                    </a:lnTo>
                    <a:close/>
                  </a:path>
                </a:pathLst>
              </a:custGeom>
              <a:solidFill>
                <a:srgbClr val="F5D4B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1" name="Freeform: Shape 8780">
                <a:extLst>
                  <a:ext uri="{FF2B5EF4-FFF2-40B4-BE49-F238E27FC236}">
                    <a16:creationId xmlns:a16="http://schemas.microsoft.com/office/drawing/2014/main" id="{19B04A28-3339-4ED1-A7E2-44892212F488}"/>
                  </a:ext>
                </a:extLst>
              </p:cNvPr>
              <p:cNvSpPr/>
              <p:nvPr/>
            </p:nvSpPr>
            <p:spPr>
              <a:xfrm>
                <a:off x="6345552" y="2305024"/>
                <a:ext cx="92413" cy="176853"/>
              </a:xfrm>
              <a:custGeom>
                <a:avLst/>
                <a:gdLst>
                  <a:gd name="connsiteX0" fmla="*/ 3526 w 92413"/>
                  <a:gd name="connsiteY0" fmla="*/ 175571 h 176853"/>
                  <a:gd name="connsiteX1" fmla="*/ 91347 w 92413"/>
                  <a:gd name="connsiteY1" fmla="*/ 5931 h 176853"/>
                  <a:gd name="connsiteX2" fmla="*/ 86394 w 92413"/>
                  <a:gd name="connsiteY2" fmla="*/ 978 h 176853"/>
                  <a:gd name="connsiteX3" fmla="*/ 2 w 92413"/>
                  <a:gd name="connsiteY3" fmla="*/ 175095 h 176853"/>
                  <a:gd name="connsiteX4" fmla="*/ 3526 w 92413"/>
                  <a:gd name="connsiteY4" fmla="*/ 175571 h 176853"/>
                  <a:gd name="connsiteX5" fmla="*/ 3526 w 92413"/>
                  <a:gd name="connsiteY5" fmla="*/ 175571 h 17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413" h="176853">
                    <a:moveTo>
                      <a:pt x="3526" y="175571"/>
                    </a:moveTo>
                    <a:cubicBezTo>
                      <a:pt x="16766" y="108229"/>
                      <a:pt x="42198" y="54699"/>
                      <a:pt x="91347" y="5931"/>
                    </a:cubicBezTo>
                    <a:cubicBezTo>
                      <a:pt x="94585" y="2692"/>
                      <a:pt x="89728" y="-2070"/>
                      <a:pt x="86394" y="978"/>
                    </a:cubicBezTo>
                    <a:cubicBezTo>
                      <a:pt x="37912" y="44316"/>
                      <a:pt x="3431" y="109563"/>
                      <a:pt x="2" y="175095"/>
                    </a:cubicBezTo>
                    <a:cubicBezTo>
                      <a:pt x="-93" y="177095"/>
                      <a:pt x="3050" y="177571"/>
                      <a:pt x="3526" y="175571"/>
                    </a:cubicBezTo>
                    <a:lnTo>
                      <a:pt x="3526" y="175571"/>
                    </a:lnTo>
                    <a:close/>
                  </a:path>
                </a:pathLst>
              </a:custGeom>
              <a:solidFill>
                <a:srgbClr val="F9916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2" name="Freeform: Shape 8781">
                <a:extLst>
                  <a:ext uri="{FF2B5EF4-FFF2-40B4-BE49-F238E27FC236}">
                    <a16:creationId xmlns:a16="http://schemas.microsoft.com/office/drawing/2014/main" id="{C05D1D74-1ECD-48E0-824D-44B5600FB37E}"/>
                  </a:ext>
                </a:extLst>
              </p:cNvPr>
              <p:cNvSpPr/>
              <p:nvPr/>
            </p:nvSpPr>
            <p:spPr>
              <a:xfrm>
                <a:off x="6030165" y="2516471"/>
                <a:ext cx="317967" cy="162735"/>
              </a:xfrm>
              <a:custGeom>
                <a:avLst/>
                <a:gdLst>
                  <a:gd name="connsiteX0" fmla="*/ 4874 w 317967"/>
                  <a:gd name="connsiteY0" fmla="*/ 161768 h 162735"/>
                  <a:gd name="connsiteX1" fmla="*/ 312913 w 317967"/>
                  <a:gd name="connsiteY1" fmla="*/ 13273 h 162735"/>
                  <a:gd name="connsiteX2" fmla="*/ 315103 w 317967"/>
                  <a:gd name="connsiteY2" fmla="*/ 5463 h 162735"/>
                  <a:gd name="connsiteX3" fmla="*/ 778 w 317967"/>
                  <a:gd name="connsiteY3" fmla="*/ 157577 h 162735"/>
                  <a:gd name="connsiteX4" fmla="*/ 4874 w 317967"/>
                  <a:gd name="connsiteY4" fmla="*/ 161768 h 162735"/>
                  <a:gd name="connsiteX5" fmla="*/ 4874 w 317967"/>
                  <a:gd name="connsiteY5" fmla="*/ 161768 h 16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7967" h="162735">
                    <a:moveTo>
                      <a:pt x="4874" y="161768"/>
                    </a:moveTo>
                    <a:cubicBezTo>
                      <a:pt x="76692" y="83282"/>
                      <a:pt x="199851" y="-8634"/>
                      <a:pt x="312913" y="13273"/>
                    </a:cubicBezTo>
                    <a:cubicBezTo>
                      <a:pt x="317961" y="14226"/>
                      <a:pt x="320151" y="6796"/>
                      <a:pt x="315103" y="5463"/>
                    </a:cubicBezTo>
                    <a:cubicBezTo>
                      <a:pt x="200232" y="-24922"/>
                      <a:pt x="71454" y="77757"/>
                      <a:pt x="778" y="157577"/>
                    </a:cubicBezTo>
                    <a:cubicBezTo>
                      <a:pt x="-1698" y="160530"/>
                      <a:pt x="2302" y="164625"/>
                      <a:pt x="4874" y="161768"/>
                    </a:cubicBezTo>
                    <a:lnTo>
                      <a:pt x="4874" y="161768"/>
                    </a:lnTo>
                    <a:close/>
                  </a:path>
                </a:pathLst>
              </a:custGeom>
              <a:solidFill>
                <a:srgbClr val="F9916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3" name="Freeform: Shape 8782">
                <a:extLst>
                  <a:ext uri="{FF2B5EF4-FFF2-40B4-BE49-F238E27FC236}">
                    <a16:creationId xmlns:a16="http://schemas.microsoft.com/office/drawing/2014/main" id="{EDF15769-61B2-417E-9377-559356F8DE44}"/>
                  </a:ext>
                </a:extLst>
              </p:cNvPr>
              <p:cNvSpPr/>
              <p:nvPr/>
            </p:nvSpPr>
            <p:spPr>
              <a:xfrm>
                <a:off x="6270455" y="2534466"/>
                <a:ext cx="118787" cy="311672"/>
              </a:xfrm>
              <a:custGeom>
                <a:avLst/>
                <a:gdLst>
                  <a:gd name="connsiteX0" fmla="*/ 99769 w 118787"/>
                  <a:gd name="connsiteY0" fmla="*/ 4613 h 311672"/>
                  <a:gd name="connsiteX1" fmla="*/ 900 w 118787"/>
                  <a:gd name="connsiteY1" fmla="*/ 305507 h 311672"/>
                  <a:gd name="connsiteX2" fmla="*/ 5948 w 118787"/>
                  <a:gd name="connsiteY2" fmla="*/ 310556 h 311672"/>
                  <a:gd name="connsiteX3" fmla="*/ 104912 w 118787"/>
                  <a:gd name="connsiteY3" fmla="*/ 1565 h 311672"/>
                  <a:gd name="connsiteX4" fmla="*/ 99769 w 118787"/>
                  <a:gd name="connsiteY4" fmla="*/ 4613 h 311672"/>
                  <a:gd name="connsiteX5" fmla="*/ 99769 w 118787"/>
                  <a:gd name="connsiteY5" fmla="*/ 4613 h 31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87" h="311672">
                    <a:moveTo>
                      <a:pt x="99769" y="4613"/>
                    </a:moveTo>
                    <a:cubicBezTo>
                      <a:pt x="141869" y="97672"/>
                      <a:pt x="58335" y="235689"/>
                      <a:pt x="900" y="305507"/>
                    </a:cubicBezTo>
                    <a:cubicBezTo>
                      <a:pt x="-1958" y="309032"/>
                      <a:pt x="2614" y="313889"/>
                      <a:pt x="5948" y="310556"/>
                    </a:cubicBezTo>
                    <a:cubicBezTo>
                      <a:pt x="73004" y="244547"/>
                      <a:pt x="151013" y="94433"/>
                      <a:pt x="104912" y="1565"/>
                    </a:cubicBezTo>
                    <a:cubicBezTo>
                      <a:pt x="103293" y="-1960"/>
                      <a:pt x="98245" y="1088"/>
                      <a:pt x="99769" y="4613"/>
                    </a:cubicBezTo>
                    <a:lnTo>
                      <a:pt x="99769" y="4613"/>
                    </a:lnTo>
                    <a:close/>
                  </a:path>
                </a:pathLst>
              </a:custGeom>
              <a:solidFill>
                <a:srgbClr val="F9916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4" name="Freeform: Shape 8783">
                <a:extLst>
                  <a:ext uri="{FF2B5EF4-FFF2-40B4-BE49-F238E27FC236}">
                    <a16:creationId xmlns:a16="http://schemas.microsoft.com/office/drawing/2014/main" id="{EB817819-E942-4BC4-93AC-EEBDBCFC1601}"/>
                  </a:ext>
                </a:extLst>
              </p:cNvPr>
              <p:cNvSpPr/>
              <p:nvPr/>
            </p:nvSpPr>
            <p:spPr>
              <a:xfrm>
                <a:off x="6114756" y="2431211"/>
                <a:ext cx="228344" cy="66918"/>
              </a:xfrm>
              <a:custGeom>
                <a:avLst/>
                <a:gdLst>
                  <a:gd name="connsiteX0" fmla="*/ 227178 w 228344"/>
                  <a:gd name="connsiteY0" fmla="*/ 60815 h 66918"/>
                  <a:gd name="connsiteX1" fmla="*/ 2769 w 228344"/>
                  <a:gd name="connsiteY1" fmla="*/ 3760 h 66918"/>
                  <a:gd name="connsiteX2" fmla="*/ 3817 w 228344"/>
                  <a:gd name="connsiteY2" fmla="*/ 11475 h 66918"/>
                  <a:gd name="connsiteX3" fmla="*/ 222892 w 228344"/>
                  <a:gd name="connsiteY3" fmla="*/ 66434 h 66918"/>
                  <a:gd name="connsiteX4" fmla="*/ 227178 w 228344"/>
                  <a:gd name="connsiteY4" fmla="*/ 60815 h 66918"/>
                  <a:gd name="connsiteX5" fmla="*/ 227178 w 228344"/>
                  <a:gd name="connsiteY5" fmla="*/ 60815 h 66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344" h="66918">
                    <a:moveTo>
                      <a:pt x="227178" y="60815"/>
                    </a:moveTo>
                    <a:cubicBezTo>
                      <a:pt x="162694" y="10904"/>
                      <a:pt x="83351" y="-9004"/>
                      <a:pt x="2769" y="3760"/>
                    </a:cubicBezTo>
                    <a:cubicBezTo>
                      <a:pt x="-1517" y="4427"/>
                      <a:pt x="-564" y="11951"/>
                      <a:pt x="3817" y="11475"/>
                    </a:cubicBezTo>
                    <a:cubicBezTo>
                      <a:pt x="83351" y="2617"/>
                      <a:pt x="156884" y="21381"/>
                      <a:pt x="222892" y="66434"/>
                    </a:cubicBezTo>
                    <a:cubicBezTo>
                      <a:pt x="226226" y="68530"/>
                      <a:pt x="230417" y="63291"/>
                      <a:pt x="227178" y="60815"/>
                    </a:cubicBezTo>
                    <a:lnTo>
                      <a:pt x="227178" y="60815"/>
                    </a:lnTo>
                    <a:close/>
                  </a:path>
                </a:pathLst>
              </a:custGeom>
              <a:solidFill>
                <a:srgbClr val="F9916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5" name="Freeform: Shape 8784">
                <a:extLst>
                  <a:ext uri="{FF2B5EF4-FFF2-40B4-BE49-F238E27FC236}">
                    <a16:creationId xmlns:a16="http://schemas.microsoft.com/office/drawing/2014/main" id="{D4781D1F-9E30-42D3-B5D8-C79E5CD0C4FD}"/>
                  </a:ext>
                </a:extLst>
              </p:cNvPr>
              <p:cNvSpPr/>
              <p:nvPr/>
            </p:nvSpPr>
            <p:spPr>
              <a:xfrm>
                <a:off x="5755480" y="2960179"/>
                <a:ext cx="669321" cy="465247"/>
              </a:xfrm>
              <a:custGeom>
                <a:avLst/>
                <a:gdLst>
                  <a:gd name="connsiteX0" fmla="*/ 44863 w 669321"/>
                  <a:gd name="connsiteY0" fmla="*/ 0 h 465247"/>
                  <a:gd name="connsiteX1" fmla="*/ 0 w 669321"/>
                  <a:gd name="connsiteY1" fmla="*/ 141256 h 465247"/>
                  <a:gd name="connsiteX2" fmla="*/ 184785 w 669321"/>
                  <a:gd name="connsiteY2" fmla="*/ 202025 h 465247"/>
                  <a:gd name="connsiteX3" fmla="*/ 260985 w 669321"/>
                  <a:gd name="connsiteY3" fmla="*/ 452628 h 465247"/>
                  <a:gd name="connsiteX4" fmla="*/ 562832 w 669321"/>
                  <a:gd name="connsiteY4" fmla="*/ 362903 h 465247"/>
                  <a:gd name="connsiteX5" fmla="*/ 523399 w 669321"/>
                  <a:gd name="connsiteY5" fmla="*/ 230886 h 465247"/>
                  <a:gd name="connsiteX6" fmla="*/ 611886 w 669321"/>
                  <a:gd name="connsiteY6" fmla="*/ 289560 h 465247"/>
                  <a:gd name="connsiteX7" fmla="*/ 669322 w 669321"/>
                  <a:gd name="connsiteY7" fmla="*/ 180404 h 465247"/>
                  <a:gd name="connsiteX8" fmla="*/ 497396 w 669321"/>
                  <a:gd name="connsiteY8" fmla="*/ 71914 h 465247"/>
                  <a:gd name="connsiteX9" fmla="*/ 207740 w 669321"/>
                  <a:gd name="connsiteY9" fmla="*/ 29146 h 465247"/>
                  <a:gd name="connsiteX10" fmla="*/ 44863 w 669321"/>
                  <a:gd name="connsiteY10" fmla="*/ 0 h 46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9321" h="465247">
                    <a:moveTo>
                      <a:pt x="44863" y="0"/>
                    </a:moveTo>
                    <a:lnTo>
                      <a:pt x="0" y="141256"/>
                    </a:lnTo>
                    <a:cubicBezTo>
                      <a:pt x="0" y="141256"/>
                      <a:pt x="116205" y="206121"/>
                      <a:pt x="184785" y="202025"/>
                    </a:cubicBezTo>
                    <a:cubicBezTo>
                      <a:pt x="184785" y="202025"/>
                      <a:pt x="236792" y="409194"/>
                      <a:pt x="260985" y="452628"/>
                    </a:cubicBezTo>
                    <a:cubicBezTo>
                      <a:pt x="291941" y="508064"/>
                      <a:pt x="562832" y="362903"/>
                      <a:pt x="562832" y="362903"/>
                    </a:cubicBezTo>
                    <a:lnTo>
                      <a:pt x="523399" y="230886"/>
                    </a:lnTo>
                    <a:lnTo>
                      <a:pt x="611886" y="289560"/>
                    </a:lnTo>
                    <a:lnTo>
                      <a:pt x="669322" y="180404"/>
                    </a:lnTo>
                    <a:lnTo>
                      <a:pt x="497396" y="71914"/>
                    </a:lnTo>
                    <a:cubicBezTo>
                      <a:pt x="497396" y="71914"/>
                      <a:pt x="374809" y="43053"/>
                      <a:pt x="207740" y="29146"/>
                    </a:cubicBezTo>
                    <a:cubicBezTo>
                      <a:pt x="137731" y="23241"/>
                      <a:pt x="44863" y="0"/>
                      <a:pt x="44863" y="0"/>
                    </a:cubicBezTo>
                    <a:close/>
                  </a:path>
                </a:pathLst>
              </a:custGeom>
              <a:solidFill>
                <a:srgbClr val="03A4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86" name="Freeform: Shape 8785">
                <a:extLst>
                  <a:ext uri="{FF2B5EF4-FFF2-40B4-BE49-F238E27FC236}">
                    <a16:creationId xmlns:a16="http://schemas.microsoft.com/office/drawing/2014/main" id="{34FBC863-239F-457F-BF3D-AB34858F87BD}"/>
                  </a:ext>
                </a:extLst>
              </p:cNvPr>
              <p:cNvSpPr/>
              <p:nvPr/>
            </p:nvSpPr>
            <p:spPr>
              <a:xfrm>
                <a:off x="5956113" y="3323081"/>
                <a:ext cx="593437" cy="406285"/>
              </a:xfrm>
              <a:custGeom>
                <a:avLst/>
                <a:gdLst>
                  <a:gd name="connsiteX0" fmla="*/ 60447 w 593437"/>
                  <a:gd name="connsiteY0" fmla="*/ 89821 h 406285"/>
                  <a:gd name="connsiteX1" fmla="*/ 7393 w 593437"/>
                  <a:gd name="connsiteY1" fmla="*/ 403860 h 406285"/>
                  <a:gd name="connsiteX2" fmla="*/ 590609 w 593437"/>
                  <a:gd name="connsiteY2" fmla="*/ 191738 h 406285"/>
                  <a:gd name="connsiteX3" fmla="*/ 362199 w 593437"/>
                  <a:gd name="connsiteY3" fmla="*/ 0 h 406285"/>
                  <a:gd name="connsiteX4" fmla="*/ 60447 w 593437"/>
                  <a:gd name="connsiteY4" fmla="*/ 89821 h 40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437" h="406285">
                    <a:moveTo>
                      <a:pt x="60447" y="89821"/>
                    </a:moveTo>
                    <a:cubicBezTo>
                      <a:pt x="60447" y="89821"/>
                      <a:pt x="-25183" y="379381"/>
                      <a:pt x="7393" y="403860"/>
                    </a:cubicBezTo>
                    <a:cubicBezTo>
                      <a:pt x="40064" y="428339"/>
                      <a:pt x="558033" y="261080"/>
                      <a:pt x="590609" y="191738"/>
                    </a:cubicBezTo>
                    <a:cubicBezTo>
                      <a:pt x="623280" y="122396"/>
                      <a:pt x="362199" y="0"/>
                      <a:pt x="362199" y="0"/>
                    </a:cubicBezTo>
                    <a:lnTo>
                      <a:pt x="60447" y="89821"/>
                    </a:lnTo>
                    <a:close/>
                  </a:path>
                </a:pathLst>
              </a:custGeom>
              <a:solidFill>
                <a:srgbClr val="FFB5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8787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6089667" y="4012501"/>
                <a:ext cx="131109" cy="107557"/>
                <a:chOff x="6089667" y="4012501"/>
                <a:chExt cx="131109" cy="107557"/>
              </a:xfrm>
            </p:grpSpPr>
            <p:sp>
              <p:nvSpPr>
                <p:cNvPr id="8788" name="Freeform: Shape 8787">
                  <a:extLst>
                    <a:ext uri="{FF2B5EF4-FFF2-40B4-BE49-F238E27FC236}">
                      <a16:creationId xmlns:a16="http://schemas.microsoft.com/office/drawing/2014/main" id="{3818A9EA-DF51-4AA8-91D6-7AC055A8173E}"/>
                    </a:ext>
                  </a:extLst>
                </p:cNvPr>
                <p:cNvSpPr/>
                <p:nvPr/>
              </p:nvSpPr>
              <p:spPr>
                <a:xfrm>
                  <a:off x="6089667" y="4012501"/>
                  <a:ext cx="131109" cy="106530"/>
                </a:xfrm>
                <a:custGeom>
                  <a:avLst/>
                  <a:gdLst>
                    <a:gd name="connsiteX0" fmla="*/ 131110 w 131109"/>
                    <a:gd name="connsiteY0" fmla="*/ 11430 h 106530"/>
                    <a:gd name="connsiteX1" fmla="*/ 123775 w 131109"/>
                    <a:gd name="connsiteY1" fmla="*/ 83153 h 106530"/>
                    <a:gd name="connsiteX2" fmla="*/ 808 w 131109"/>
                    <a:gd name="connsiteY2" fmla="*/ 106108 h 106530"/>
                    <a:gd name="connsiteX3" fmla="*/ 38241 w 131109"/>
                    <a:gd name="connsiteY3" fmla="*/ 56007 h 106530"/>
                    <a:gd name="connsiteX4" fmla="*/ 53481 w 131109"/>
                    <a:gd name="connsiteY4" fmla="*/ 50673 h 106530"/>
                    <a:gd name="connsiteX5" fmla="*/ 52147 w 131109"/>
                    <a:gd name="connsiteY5" fmla="*/ 0 h 106530"/>
                    <a:gd name="connsiteX6" fmla="*/ 131110 w 131109"/>
                    <a:gd name="connsiteY6" fmla="*/ 11430 h 10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109" h="106530">
                      <a:moveTo>
                        <a:pt x="131110" y="11430"/>
                      </a:moveTo>
                      <a:lnTo>
                        <a:pt x="123775" y="83153"/>
                      </a:lnTo>
                      <a:cubicBezTo>
                        <a:pt x="123775" y="83153"/>
                        <a:pt x="4713" y="110204"/>
                        <a:pt x="808" y="106108"/>
                      </a:cubicBezTo>
                      <a:cubicBezTo>
                        <a:pt x="-3098" y="102108"/>
                        <a:pt x="6808" y="75438"/>
                        <a:pt x="38241" y="56007"/>
                      </a:cubicBezTo>
                      <a:lnTo>
                        <a:pt x="53481" y="50673"/>
                      </a:lnTo>
                      <a:lnTo>
                        <a:pt x="52147" y="0"/>
                      </a:lnTo>
                      <a:lnTo>
                        <a:pt x="131110" y="11430"/>
                      </a:lnTo>
                      <a:close/>
                    </a:path>
                  </a:pathLst>
                </a:custGeom>
                <a:solidFill>
                  <a:srgbClr val="4D5A9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89" name="Freeform: Shape 8788">
                  <a:extLst>
                    <a:ext uri="{FF2B5EF4-FFF2-40B4-BE49-F238E27FC236}">
                      <a16:creationId xmlns:a16="http://schemas.microsoft.com/office/drawing/2014/main" id="{974CD2BA-899D-4F99-9CBF-9D7C70EEA514}"/>
                    </a:ext>
                  </a:extLst>
                </p:cNvPr>
                <p:cNvSpPr/>
                <p:nvPr/>
              </p:nvSpPr>
              <p:spPr>
                <a:xfrm>
                  <a:off x="6139634" y="4060530"/>
                  <a:ext cx="17326" cy="12501"/>
                </a:xfrm>
                <a:custGeom>
                  <a:avLst/>
                  <a:gdLst>
                    <a:gd name="connsiteX0" fmla="*/ 16849 w 17326"/>
                    <a:gd name="connsiteY0" fmla="*/ 9979 h 12501"/>
                    <a:gd name="connsiteX1" fmla="*/ 2276 w 17326"/>
                    <a:gd name="connsiteY1" fmla="*/ 168 h 12501"/>
                    <a:gd name="connsiteX2" fmla="*/ 752 w 17326"/>
                    <a:gd name="connsiteY2" fmla="*/ 2740 h 12501"/>
                    <a:gd name="connsiteX3" fmla="*/ 14753 w 17326"/>
                    <a:gd name="connsiteY3" fmla="*/ 12074 h 12501"/>
                    <a:gd name="connsiteX4" fmla="*/ 16849 w 17326"/>
                    <a:gd name="connsiteY4" fmla="*/ 9979 h 12501"/>
                    <a:gd name="connsiteX5" fmla="*/ 16849 w 17326"/>
                    <a:gd name="connsiteY5" fmla="*/ 9979 h 1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26" h="12501">
                      <a:moveTo>
                        <a:pt x="16849" y="9979"/>
                      </a:moveTo>
                      <a:cubicBezTo>
                        <a:pt x="12467" y="5978"/>
                        <a:pt x="7610" y="2740"/>
                        <a:pt x="2276" y="168"/>
                      </a:cubicBezTo>
                      <a:cubicBezTo>
                        <a:pt x="561" y="-689"/>
                        <a:pt x="-963" y="1978"/>
                        <a:pt x="752" y="2740"/>
                      </a:cubicBezTo>
                      <a:cubicBezTo>
                        <a:pt x="5895" y="5121"/>
                        <a:pt x="10562" y="8169"/>
                        <a:pt x="14753" y="12074"/>
                      </a:cubicBezTo>
                      <a:cubicBezTo>
                        <a:pt x="16182" y="13408"/>
                        <a:pt x="18278" y="11312"/>
                        <a:pt x="16849" y="9979"/>
                      </a:cubicBezTo>
                      <a:lnTo>
                        <a:pt x="16849" y="99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0" name="Freeform: Shape 8789">
                  <a:extLst>
                    <a:ext uri="{FF2B5EF4-FFF2-40B4-BE49-F238E27FC236}">
                      <a16:creationId xmlns:a16="http://schemas.microsoft.com/office/drawing/2014/main" id="{E2A0688D-6C0D-4B67-8E23-579D15D2F9D5}"/>
                    </a:ext>
                  </a:extLst>
                </p:cNvPr>
                <p:cNvSpPr/>
                <p:nvPr/>
              </p:nvSpPr>
              <p:spPr>
                <a:xfrm>
                  <a:off x="6141814" y="4047640"/>
                  <a:ext cx="21748" cy="7896"/>
                </a:xfrm>
                <a:custGeom>
                  <a:avLst/>
                  <a:gdLst>
                    <a:gd name="connsiteX0" fmla="*/ 20955 w 21748"/>
                    <a:gd name="connsiteY0" fmla="*/ 5152 h 7896"/>
                    <a:gd name="connsiteX1" fmla="*/ 1429 w 21748"/>
                    <a:gd name="connsiteY1" fmla="*/ 9 h 7896"/>
                    <a:gd name="connsiteX2" fmla="*/ 1429 w 21748"/>
                    <a:gd name="connsiteY2" fmla="*/ 3057 h 7896"/>
                    <a:gd name="connsiteX3" fmla="*/ 19431 w 21748"/>
                    <a:gd name="connsiteY3" fmla="*/ 7724 h 7896"/>
                    <a:gd name="connsiteX4" fmla="*/ 20955 w 21748"/>
                    <a:gd name="connsiteY4" fmla="*/ 5152 h 7896"/>
                    <a:gd name="connsiteX5" fmla="*/ 20955 w 21748"/>
                    <a:gd name="connsiteY5" fmla="*/ 5152 h 7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748" h="7896">
                      <a:moveTo>
                        <a:pt x="20955" y="5152"/>
                      </a:moveTo>
                      <a:cubicBezTo>
                        <a:pt x="14668" y="2295"/>
                        <a:pt x="8287" y="580"/>
                        <a:pt x="1429" y="9"/>
                      </a:cubicBezTo>
                      <a:cubicBezTo>
                        <a:pt x="-476" y="-182"/>
                        <a:pt x="-476" y="2866"/>
                        <a:pt x="1429" y="3057"/>
                      </a:cubicBezTo>
                      <a:cubicBezTo>
                        <a:pt x="7810" y="3628"/>
                        <a:pt x="13621" y="5057"/>
                        <a:pt x="19431" y="7724"/>
                      </a:cubicBezTo>
                      <a:cubicBezTo>
                        <a:pt x="21145" y="8581"/>
                        <a:pt x="22765" y="6009"/>
                        <a:pt x="20955" y="5152"/>
                      </a:cubicBezTo>
                      <a:lnTo>
                        <a:pt x="20955" y="51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1" name="Freeform: Shape 8790">
                  <a:extLst>
                    <a:ext uri="{FF2B5EF4-FFF2-40B4-BE49-F238E27FC236}">
                      <a16:creationId xmlns:a16="http://schemas.microsoft.com/office/drawing/2014/main" id="{0D381841-CB5A-41FC-BD4C-7842526D8F81}"/>
                    </a:ext>
                  </a:extLst>
                </p:cNvPr>
                <p:cNvSpPr/>
                <p:nvPr/>
              </p:nvSpPr>
              <p:spPr>
                <a:xfrm>
                  <a:off x="6127312" y="4069119"/>
                  <a:ext cx="14742" cy="14716"/>
                </a:xfrm>
                <a:custGeom>
                  <a:avLst/>
                  <a:gdLst>
                    <a:gd name="connsiteX0" fmla="*/ 14502 w 14742"/>
                    <a:gd name="connsiteY0" fmla="*/ 12533 h 14716"/>
                    <a:gd name="connsiteX1" fmla="*/ 2215 w 14742"/>
                    <a:gd name="connsiteY1" fmla="*/ 246 h 14716"/>
                    <a:gd name="connsiteX2" fmla="*/ 691 w 14742"/>
                    <a:gd name="connsiteY2" fmla="*/ 2818 h 14716"/>
                    <a:gd name="connsiteX3" fmla="*/ 11930 w 14742"/>
                    <a:gd name="connsiteY3" fmla="*/ 13962 h 14716"/>
                    <a:gd name="connsiteX4" fmla="*/ 14502 w 14742"/>
                    <a:gd name="connsiteY4" fmla="*/ 12533 h 14716"/>
                    <a:gd name="connsiteX5" fmla="*/ 14502 w 14742"/>
                    <a:gd name="connsiteY5" fmla="*/ 12533 h 1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742" h="14716">
                      <a:moveTo>
                        <a:pt x="14502" y="12533"/>
                      </a:moveTo>
                      <a:cubicBezTo>
                        <a:pt x="11264" y="7485"/>
                        <a:pt x="7263" y="3485"/>
                        <a:pt x="2215" y="246"/>
                      </a:cubicBezTo>
                      <a:cubicBezTo>
                        <a:pt x="596" y="-802"/>
                        <a:pt x="-928" y="1770"/>
                        <a:pt x="691" y="2818"/>
                      </a:cubicBezTo>
                      <a:cubicBezTo>
                        <a:pt x="5358" y="5771"/>
                        <a:pt x="8882" y="9295"/>
                        <a:pt x="11930" y="13962"/>
                      </a:cubicBezTo>
                      <a:cubicBezTo>
                        <a:pt x="12883" y="15677"/>
                        <a:pt x="15550" y="14153"/>
                        <a:pt x="14502" y="12533"/>
                      </a:cubicBezTo>
                      <a:lnTo>
                        <a:pt x="14502" y="125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2" name="Freeform: Shape 8791">
                  <a:extLst>
                    <a:ext uri="{FF2B5EF4-FFF2-40B4-BE49-F238E27FC236}">
                      <a16:creationId xmlns:a16="http://schemas.microsoft.com/office/drawing/2014/main" id="{30818E83-7C0F-4BF3-BEC9-CAE65E8000B1}"/>
                    </a:ext>
                  </a:extLst>
                </p:cNvPr>
                <p:cNvSpPr/>
                <p:nvPr/>
              </p:nvSpPr>
              <p:spPr>
                <a:xfrm>
                  <a:off x="6110929" y="4077412"/>
                  <a:ext cx="15633" cy="12516"/>
                </a:xfrm>
                <a:custGeom>
                  <a:avLst/>
                  <a:gdLst>
                    <a:gd name="connsiteX0" fmla="*/ 15169 w 15633"/>
                    <a:gd name="connsiteY0" fmla="*/ 9955 h 12516"/>
                    <a:gd name="connsiteX1" fmla="*/ 2215 w 15633"/>
                    <a:gd name="connsiteY1" fmla="*/ 240 h 12516"/>
                    <a:gd name="connsiteX2" fmla="*/ 691 w 15633"/>
                    <a:gd name="connsiteY2" fmla="*/ 2812 h 12516"/>
                    <a:gd name="connsiteX3" fmla="*/ 12978 w 15633"/>
                    <a:gd name="connsiteY3" fmla="*/ 12051 h 12516"/>
                    <a:gd name="connsiteX4" fmla="*/ 15169 w 15633"/>
                    <a:gd name="connsiteY4" fmla="*/ 9955 h 12516"/>
                    <a:gd name="connsiteX5" fmla="*/ 15169 w 15633"/>
                    <a:gd name="connsiteY5" fmla="*/ 9955 h 12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33" h="12516">
                      <a:moveTo>
                        <a:pt x="15169" y="9955"/>
                      </a:moveTo>
                      <a:cubicBezTo>
                        <a:pt x="11168" y="6241"/>
                        <a:pt x="6882" y="3097"/>
                        <a:pt x="2215" y="240"/>
                      </a:cubicBezTo>
                      <a:cubicBezTo>
                        <a:pt x="596" y="-808"/>
                        <a:pt x="-928" y="1859"/>
                        <a:pt x="691" y="2812"/>
                      </a:cubicBezTo>
                      <a:cubicBezTo>
                        <a:pt x="5168" y="5479"/>
                        <a:pt x="9168" y="8527"/>
                        <a:pt x="12978" y="12051"/>
                      </a:cubicBezTo>
                      <a:cubicBezTo>
                        <a:pt x="14407" y="13480"/>
                        <a:pt x="16598" y="11289"/>
                        <a:pt x="15169" y="9955"/>
                      </a:cubicBezTo>
                      <a:lnTo>
                        <a:pt x="15169" y="99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3" name="Freeform: Shape 8792">
                  <a:extLst>
                    <a:ext uri="{FF2B5EF4-FFF2-40B4-BE49-F238E27FC236}">
                      <a16:creationId xmlns:a16="http://schemas.microsoft.com/office/drawing/2014/main" id="{F6497DFC-FEEA-4416-B133-D94CD572D0B7}"/>
                    </a:ext>
                  </a:extLst>
                </p:cNvPr>
                <p:cNvSpPr/>
                <p:nvPr/>
              </p:nvSpPr>
              <p:spPr>
                <a:xfrm>
                  <a:off x="6175960" y="4061273"/>
                  <a:ext cx="41443" cy="37484"/>
                </a:xfrm>
                <a:custGeom>
                  <a:avLst/>
                  <a:gdLst>
                    <a:gd name="connsiteX0" fmla="*/ 40340 w 41443"/>
                    <a:gd name="connsiteY0" fmla="*/ 853 h 37484"/>
                    <a:gd name="connsiteX1" fmla="*/ 335 w 41443"/>
                    <a:gd name="connsiteY1" fmla="*/ 36381 h 37484"/>
                    <a:gd name="connsiteX2" fmla="*/ 3288 w 41443"/>
                    <a:gd name="connsiteY2" fmla="*/ 35619 h 37484"/>
                    <a:gd name="connsiteX3" fmla="*/ 39578 w 41443"/>
                    <a:gd name="connsiteY3" fmla="*/ 3806 h 37484"/>
                    <a:gd name="connsiteX4" fmla="*/ 40340 w 41443"/>
                    <a:gd name="connsiteY4" fmla="*/ 853 h 37484"/>
                    <a:gd name="connsiteX5" fmla="*/ 40340 w 41443"/>
                    <a:gd name="connsiteY5" fmla="*/ 853 h 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443" h="37484">
                      <a:moveTo>
                        <a:pt x="40340" y="853"/>
                      </a:moveTo>
                      <a:cubicBezTo>
                        <a:pt x="17861" y="-4100"/>
                        <a:pt x="-2904" y="13140"/>
                        <a:pt x="335" y="36381"/>
                      </a:cubicBezTo>
                      <a:cubicBezTo>
                        <a:pt x="621" y="38286"/>
                        <a:pt x="3478" y="37524"/>
                        <a:pt x="3288" y="35619"/>
                      </a:cubicBezTo>
                      <a:cubicBezTo>
                        <a:pt x="430" y="14569"/>
                        <a:pt x="19575" y="-671"/>
                        <a:pt x="39578" y="3806"/>
                      </a:cubicBezTo>
                      <a:cubicBezTo>
                        <a:pt x="41483" y="4092"/>
                        <a:pt x="42245" y="1234"/>
                        <a:pt x="40340" y="853"/>
                      </a:cubicBezTo>
                      <a:lnTo>
                        <a:pt x="40340" y="8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4" name="Freeform: Shape 8793">
                  <a:extLst>
                    <a:ext uri="{FF2B5EF4-FFF2-40B4-BE49-F238E27FC236}">
                      <a16:creationId xmlns:a16="http://schemas.microsoft.com/office/drawing/2014/main" id="{72287A61-079C-4593-8F41-E49438766E6D}"/>
                    </a:ext>
                  </a:extLst>
                </p:cNvPr>
                <p:cNvSpPr/>
                <p:nvPr/>
              </p:nvSpPr>
              <p:spPr>
                <a:xfrm>
                  <a:off x="6090038" y="4089866"/>
                  <a:ext cx="125269" cy="30192"/>
                </a:xfrm>
                <a:custGeom>
                  <a:avLst/>
                  <a:gdLst>
                    <a:gd name="connsiteX0" fmla="*/ 123404 w 125269"/>
                    <a:gd name="connsiteY0" fmla="*/ 73 h 30192"/>
                    <a:gd name="connsiteX1" fmla="*/ 1103 w 125269"/>
                    <a:gd name="connsiteY1" fmla="*/ 27219 h 30192"/>
                    <a:gd name="connsiteX2" fmla="*/ 1865 w 125269"/>
                    <a:gd name="connsiteY2" fmla="*/ 30172 h 30192"/>
                    <a:gd name="connsiteX3" fmla="*/ 124166 w 125269"/>
                    <a:gd name="connsiteY3" fmla="*/ 3026 h 30192"/>
                    <a:gd name="connsiteX4" fmla="*/ 123404 w 125269"/>
                    <a:gd name="connsiteY4" fmla="*/ 73 h 30192"/>
                    <a:gd name="connsiteX5" fmla="*/ 123404 w 125269"/>
                    <a:gd name="connsiteY5" fmla="*/ 73 h 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269" h="30192">
                      <a:moveTo>
                        <a:pt x="123404" y="73"/>
                      </a:moveTo>
                      <a:cubicBezTo>
                        <a:pt x="83018" y="10836"/>
                        <a:pt x="42251" y="19885"/>
                        <a:pt x="1103" y="27219"/>
                      </a:cubicBezTo>
                      <a:cubicBezTo>
                        <a:pt x="-802" y="27600"/>
                        <a:pt x="-40" y="30458"/>
                        <a:pt x="1865" y="30172"/>
                      </a:cubicBezTo>
                      <a:cubicBezTo>
                        <a:pt x="43013" y="22838"/>
                        <a:pt x="83780" y="13789"/>
                        <a:pt x="124166" y="3026"/>
                      </a:cubicBezTo>
                      <a:cubicBezTo>
                        <a:pt x="126071" y="2454"/>
                        <a:pt x="125309" y="-498"/>
                        <a:pt x="123404" y="73"/>
                      </a:cubicBezTo>
                      <a:lnTo>
                        <a:pt x="123404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795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6596157" y="3662849"/>
                <a:ext cx="129075" cy="113988"/>
                <a:chOff x="6596157" y="3662849"/>
                <a:chExt cx="129075" cy="113988"/>
              </a:xfrm>
            </p:grpSpPr>
            <p:sp>
              <p:nvSpPr>
                <p:cNvPr id="8796" name="Freeform: Shape 8795">
                  <a:extLst>
                    <a:ext uri="{FF2B5EF4-FFF2-40B4-BE49-F238E27FC236}">
                      <a16:creationId xmlns:a16="http://schemas.microsoft.com/office/drawing/2014/main" id="{374843F2-345E-4D1A-A20D-4E04FEC209A6}"/>
                    </a:ext>
                  </a:extLst>
                </p:cNvPr>
                <p:cNvSpPr/>
                <p:nvPr/>
              </p:nvSpPr>
              <p:spPr>
                <a:xfrm>
                  <a:off x="6596157" y="3663505"/>
                  <a:ext cx="128292" cy="113332"/>
                </a:xfrm>
                <a:custGeom>
                  <a:avLst/>
                  <a:gdLst>
                    <a:gd name="connsiteX0" fmla="*/ 0 w 128292"/>
                    <a:gd name="connsiteY0" fmla="*/ 13525 h 113332"/>
                    <a:gd name="connsiteX1" fmla="*/ 70866 w 128292"/>
                    <a:gd name="connsiteY1" fmla="*/ 0 h 113332"/>
                    <a:gd name="connsiteX2" fmla="*/ 128206 w 128292"/>
                    <a:gd name="connsiteY2" fmla="*/ 111157 h 113332"/>
                    <a:gd name="connsiteX3" fmla="*/ 69437 w 128292"/>
                    <a:gd name="connsiteY3" fmla="*/ 89630 h 113332"/>
                    <a:gd name="connsiteX4" fmla="*/ 59912 w 128292"/>
                    <a:gd name="connsiteY4" fmla="*/ 76581 h 113332"/>
                    <a:gd name="connsiteX5" fmla="*/ 11811 w 128292"/>
                    <a:gd name="connsiteY5" fmla="*/ 92393 h 113332"/>
                    <a:gd name="connsiteX6" fmla="*/ 0 w 128292"/>
                    <a:gd name="connsiteY6" fmla="*/ 13525 h 113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292" h="113332">
                      <a:moveTo>
                        <a:pt x="0" y="13525"/>
                      </a:moveTo>
                      <a:lnTo>
                        <a:pt x="70866" y="0"/>
                      </a:lnTo>
                      <a:cubicBezTo>
                        <a:pt x="70866" y="0"/>
                        <a:pt x="130873" y="106299"/>
                        <a:pt x="128206" y="111157"/>
                      </a:cubicBezTo>
                      <a:cubicBezTo>
                        <a:pt x="125444" y="116015"/>
                        <a:pt x="97060" y="114300"/>
                        <a:pt x="69437" y="89630"/>
                      </a:cubicBezTo>
                      <a:lnTo>
                        <a:pt x="59912" y="76581"/>
                      </a:lnTo>
                      <a:lnTo>
                        <a:pt x="11811" y="92393"/>
                      </a:lnTo>
                      <a:lnTo>
                        <a:pt x="0" y="13525"/>
                      </a:lnTo>
                      <a:close/>
                    </a:path>
                  </a:pathLst>
                </a:custGeom>
                <a:solidFill>
                  <a:srgbClr val="4D5A9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7" name="Freeform: Shape 8796">
                  <a:extLst>
                    <a:ext uri="{FF2B5EF4-FFF2-40B4-BE49-F238E27FC236}">
                      <a16:creationId xmlns:a16="http://schemas.microsoft.com/office/drawing/2014/main" id="{A2BDC964-8DDF-404D-993C-DE54C05A647C}"/>
                    </a:ext>
                  </a:extLst>
                </p:cNvPr>
                <p:cNvSpPr/>
                <p:nvPr/>
              </p:nvSpPr>
              <p:spPr>
                <a:xfrm>
                  <a:off x="6653954" y="3724411"/>
                  <a:ext cx="7997" cy="19486"/>
                </a:xfrm>
                <a:custGeom>
                  <a:avLst/>
                  <a:gdLst>
                    <a:gd name="connsiteX0" fmla="*/ 5258 w 7997"/>
                    <a:gd name="connsiteY0" fmla="*/ 816 h 19486"/>
                    <a:gd name="connsiteX1" fmla="*/ 19 w 7997"/>
                    <a:gd name="connsiteY1" fmla="*/ 17580 h 19486"/>
                    <a:gd name="connsiteX2" fmla="*/ 2972 w 7997"/>
                    <a:gd name="connsiteY2" fmla="*/ 18342 h 19486"/>
                    <a:gd name="connsiteX3" fmla="*/ 7830 w 7997"/>
                    <a:gd name="connsiteY3" fmla="*/ 2245 h 19486"/>
                    <a:gd name="connsiteX4" fmla="*/ 5258 w 7997"/>
                    <a:gd name="connsiteY4" fmla="*/ 816 h 19486"/>
                    <a:gd name="connsiteX5" fmla="*/ 5258 w 7997"/>
                    <a:gd name="connsiteY5" fmla="*/ 816 h 1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97" h="19486">
                      <a:moveTo>
                        <a:pt x="5258" y="816"/>
                      </a:moveTo>
                      <a:cubicBezTo>
                        <a:pt x="2686" y="6245"/>
                        <a:pt x="972" y="11675"/>
                        <a:pt x="19" y="17580"/>
                      </a:cubicBezTo>
                      <a:cubicBezTo>
                        <a:pt x="-266" y="19485"/>
                        <a:pt x="2686" y="20342"/>
                        <a:pt x="2972" y="18342"/>
                      </a:cubicBezTo>
                      <a:cubicBezTo>
                        <a:pt x="3829" y="12627"/>
                        <a:pt x="5353" y="7484"/>
                        <a:pt x="7830" y="2245"/>
                      </a:cubicBezTo>
                      <a:cubicBezTo>
                        <a:pt x="8687" y="531"/>
                        <a:pt x="6020" y="-994"/>
                        <a:pt x="5258" y="816"/>
                      </a:cubicBezTo>
                      <a:lnTo>
                        <a:pt x="5258" y="8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8" name="Freeform: Shape 8797">
                  <a:extLst>
                    <a:ext uri="{FF2B5EF4-FFF2-40B4-BE49-F238E27FC236}">
                      <a16:creationId xmlns:a16="http://schemas.microsoft.com/office/drawing/2014/main" id="{98326ED7-B527-4A33-AB12-1CEBA67A4995}"/>
                    </a:ext>
                  </a:extLst>
                </p:cNvPr>
                <p:cNvSpPr/>
                <p:nvPr/>
              </p:nvSpPr>
              <p:spPr>
                <a:xfrm>
                  <a:off x="6639859" y="3723177"/>
                  <a:ext cx="4241" cy="22366"/>
                </a:xfrm>
                <a:custGeom>
                  <a:avLst/>
                  <a:gdLst>
                    <a:gd name="connsiteX0" fmla="*/ 589 w 4241"/>
                    <a:gd name="connsiteY0" fmla="*/ 1097 h 22366"/>
                    <a:gd name="connsiteX1" fmla="*/ 1255 w 4241"/>
                    <a:gd name="connsiteY1" fmla="*/ 21290 h 22366"/>
                    <a:gd name="connsiteX2" fmla="*/ 4208 w 4241"/>
                    <a:gd name="connsiteY2" fmla="*/ 20528 h 22366"/>
                    <a:gd name="connsiteX3" fmla="*/ 3541 w 4241"/>
                    <a:gd name="connsiteY3" fmla="*/ 1954 h 22366"/>
                    <a:gd name="connsiteX4" fmla="*/ 589 w 4241"/>
                    <a:gd name="connsiteY4" fmla="*/ 1097 h 22366"/>
                    <a:gd name="connsiteX5" fmla="*/ 589 w 4241"/>
                    <a:gd name="connsiteY5" fmla="*/ 1097 h 2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41" h="22366">
                      <a:moveTo>
                        <a:pt x="589" y="1097"/>
                      </a:moveTo>
                      <a:cubicBezTo>
                        <a:pt x="-364" y="7955"/>
                        <a:pt x="-173" y="14528"/>
                        <a:pt x="1255" y="21290"/>
                      </a:cubicBezTo>
                      <a:cubicBezTo>
                        <a:pt x="1636" y="23195"/>
                        <a:pt x="4589" y="22338"/>
                        <a:pt x="4208" y="20528"/>
                      </a:cubicBezTo>
                      <a:cubicBezTo>
                        <a:pt x="2875" y="14337"/>
                        <a:pt x="2684" y="8336"/>
                        <a:pt x="3541" y="1954"/>
                      </a:cubicBezTo>
                      <a:cubicBezTo>
                        <a:pt x="3732" y="-46"/>
                        <a:pt x="874" y="-808"/>
                        <a:pt x="589" y="1097"/>
                      </a:cubicBezTo>
                      <a:lnTo>
                        <a:pt x="589" y="1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99" name="Freeform: Shape 8798">
                  <a:extLst>
                    <a:ext uri="{FF2B5EF4-FFF2-40B4-BE49-F238E27FC236}">
                      <a16:creationId xmlns:a16="http://schemas.microsoft.com/office/drawing/2014/main" id="{6794B970-8CFF-4005-A4DC-783DAF2B47F4}"/>
                    </a:ext>
                  </a:extLst>
                </p:cNvPr>
                <p:cNvSpPr/>
                <p:nvPr/>
              </p:nvSpPr>
              <p:spPr>
                <a:xfrm>
                  <a:off x="6665807" y="3735608"/>
                  <a:ext cx="10822" cy="17583"/>
                </a:xfrm>
                <a:custGeom>
                  <a:avLst/>
                  <a:gdLst>
                    <a:gd name="connsiteX0" fmla="*/ 8265 w 10822"/>
                    <a:gd name="connsiteY0" fmla="*/ 478 h 17583"/>
                    <a:gd name="connsiteX1" fmla="*/ 73 w 10822"/>
                    <a:gd name="connsiteY1" fmla="*/ 15718 h 17583"/>
                    <a:gd name="connsiteX2" fmla="*/ 3026 w 10822"/>
                    <a:gd name="connsiteY2" fmla="*/ 16480 h 17583"/>
                    <a:gd name="connsiteX3" fmla="*/ 10455 w 10822"/>
                    <a:gd name="connsiteY3" fmla="*/ 2573 h 17583"/>
                    <a:gd name="connsiteX4" fmla="*/ 8265 w 10822"/>
                    <a:gd name="connsiteY4" fmla="*/ 478 h 17583"/>
                    <a:gd name="connsiteX5" fmla="*/ 8265 w 10822"/>
                    <a:gd name="connsiteY5" fmla="*/ 478 h 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22" h="17583">
                      <a:moveTo>
                        <a:pt x="8265" y="478"/>
                      </a:moveTo>
                      <a:cubicBezTo>
                        <a:pt x="4359" y="5050"/>
                        <a:pt x="1692" y="10003"/>
                        <a:pt x="73" y="15718"/>
                      </a:cubicBezTo>
                      <a:cubicBezTo>
                        <a:pt x="-498" y="17623"/>
                        <a:pt x="2454" y="18385"/>
                        <a:pt x="3026" y="16480"/>
                      </a:cubicBezTo>
                      <a:cubicBezTo>
                        <a:pt x="4550" y="11146"/>
                        <a:pt x="6931" y="6669"/>
                        <a:pt x="10455" y="2573"/>
                      </a:cubicBezTo>
                      <a:cubicBezTo>
                        <a:pt x="11694" y="1145"/>
                        <a:pt x="9503" y="-951"/>
                        <a:pt x="8265" y="478"/>
                      </a:cubicBezTo>
                      <a:lnTo>
                        <a:pt x="8265" y="4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00" name="Freeform: Shape 8799">
                  <a:extLst>
                    <a:ext uri="{FF2B5EF4-FFF2-40B4-BE49-F238E27FC236}">
                      <a16:creationId xmlns:a16="http://schemas.microsoft.com/office/drawing/2014/main" id="{E4D28B3F-925F-4A99-927E-9AAA10E89AD8}"/>
                    </a:ext>
                  </a:extLst>
                </p:cNvPr>
                <p:cNvSpPr/>
                <p:nvPr/>
              </p:nvSpPr>
              <p:spPr>
                <a:xfrm>
                  <a:off x="6678399" y="3748719"/>
                  <a:ext cx="8447" cy="17806"/>
                </a:xfrm>
                <a:custGeom>
                  <a:avLst/>
                  <a:gdLst>
                    <a:gd name="connsiteX0" fmla="*/ 5673 w 8447"/>
                    <a:gd name="connsiteY0" fmla="*/ 797 h 17806"/>
                    <a:gd name="connsiteX1" fmla="*/ 53 w 8447"/>
                    <a:gd name="connsiteY1" fmla="*/ 15941 h 17806"/>
                    <a:gd name="connsiteX2" fmla="*/ 3006 w 8447"/>
                    <a:gd name="connsiteY2" fmla="*/ 16703 h 17806"/>
                    <a:gd name="connsiteX3" fmla="*/ 8245 w 8447"/>
                    <a:gd name="connsiteY3" fmla="*/ 2225 h 17806"/>
                    <a:gd name="connsiteX4" fmla="*/ 5673 w 8447"/>
                    <a:gd name="connsiteY4" fmla="*/ 797 h 17806"/>
                    <a:gd name="connsiteX5" fmla="*/ 5673 w 8447"/>
                    <a:gd name="connsiteY5" fmla="*/ 797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47" h="17806">
                      <a:moveTo>
                        <a:pt x="5673" y="797"/>
                      </a:moveTo>
                      <a:cubicBezTo>
                        <a:pt x="3292" y="5654"/>
                        <a:pt x="1482" y="10703"/>
                        <a:pt x="53" y="15941"/>
                      </a:cubicBezTo>
                      <a:cubicBezTo>
                        <a:pt x="-423" y="17846"/>
                        <a:pt x="2435" y="18608"/>
                        <a:pt x="3006" y="16703"/>
                      </a:cubicBezTo>
                      <a:cubicBezTo>
                        <a:pt x="4340" y="11655"/>
                        <a:pt x="6054" y="6988"/>
                        <a:pt x="8245" y="2225"/>
                      </a:cubicBezTo>
                      <a:cubicBezTo>
                        <a:pt x="9197" y="606"/>
                        <a:pt x="6530" y="-1013"/>
                        <a:pt x="5673" y="797"/>
                      </a:cubicBezTo>
                      <a:lnTo>
                        <a:pt x="5673" y="7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01" name="Freeform: Shape 8800">
                  <a:extLst>
                    <a:ext uri="{FF2B5EF4-FFF2-40B4-BE49-F238E27FC236}">
                      <a16:creationId xmlns:a16="http://schemas.microsoft.com/office/drawing/2014/main" id="{6F98B4A9-2EC3-4CC5-82C2-463AE2E5F157}"/>
                    </a:ext>
                  </a:extLst>
                </p:cNvPr>
                <p:cNvSpPr/>
                <p:nvPr/>
              </p:nvSpPr>
              <p:spPr>
                <a:xfrm>
                  <a:off x="6633874" y="3668839"/>
                  <a:ext cx="46325" cy="32606"/>
                </a:xfrm>
                <a:custGeom>
                  <a:avLst/>
                  <a:gdLst>
                    <a:gd name="connsiteX0" fmla="*/ 2 w 46325"/>
                    <a:gd name="connsiteY0" fmla="*/ 1429 h 32606"/>
                    <a:gd name="connsiteX1" fmla="*/ 45532 w 46325"/>
                    <a:gd name="connsiteY1" fmla="*/ 29623 h 32606"/>
                    <a:gd name="connsiteX2" fmla="*/ 44008 w 46325"/>
                    <a:gd name="connsiteY2" fmla="*/ 27051 h 32606"/>
                    <a:gd name="connsiteX3" fmla="*/ 3050 w 46325"/>
                    <a:gd name="connsiteY3" fmla="*/ 1429 h 32606"/>
                    <a:gd name="connsiteX4" fmla="*/ 2 w 46325"/>
                    <a:gd name="connsiteY4" fmla="*/ 1429 h 32606"/>
                    <a:gd name="connsiteX5" fmla="*/ 2 w 46325"/>
                    <a:gd name="connsiteY5" fmla="*/ 1429 h 3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325" h="32606">
                      <a:moveTo>
                        <a:pt x="2" y="1429"/>
                      </a:moveTo>
                      <a:cubicBezTo>
                        <a:pt x="1812" y="24479"/>
                        <a:pt x="23910" y="39243"/>
                        <a:pt x="45532" y="29623"/>
                      </a:cubicBezTo>
                      <a:cubicBezTo>
                        <a:pt x="47341" y="28861"/>
                        <a:pt x="45722" y="26194"/>
                        <a:pt x="44008" y="27051"/>
                      </a:cubicBezTo>
                      <a:cubicBezTo>
                        <a:pt x="24481" y="35719"/>
                        <a:pt x="4669" y="22003"/>
                        <a:pt x="3050" y="1429"/>
                      </a:cubicBezTo>
                      <a:cubicBezTo>
                        <a:pt x="2955" y="-476"/>
                        <a:pt x="-93" y="-476"/>
                        <a:pt x="2" y="1429"/>
                      </a:cubicBezTo>
                      <a:lnTo>
                        <a:pt x="2" y="14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02" name="Freeform: Shape 8801">
                  <a:extLst>
                    <a:ext uri="{FF2B5EF4-FFF2-40B4-BE49-F238E27FC236}">
                      <a16:creationId xmlns:a16="http://schemas.microsoft.com/office/drawing/2014/main" id="{A0EAA95C-F08E-408F-867D-737574C881CF}"/>
                    </a:ext>
                  </a:extLst>
                </p:cNvPr>
                <p:cNvSpPr/>
                <p:nvPr/>
              </p:nvSpPr>
              <p:spPr>
                <a:xfrm>
                  <a:off x="6661157" y="3662849"/>
                  <a:ext cx="64075" cy="112374"/>
                </a:xfrm>
                <a:custGeom>
                  <a:avLst/>
                  <a:gdLst>
                    <a:gd name="connsiteX0" fmla="*/ 246 w 64075"/>
                    <a:gd name="connsiteY0" fmla="*/ 2276 h 112374"/>
                    <a:gd name="connsiteX1" fmla="*/ 61301 w 64075"/>
                    <a:gd name="connsiteY1" fmla="*/ 111623 h 112374"/>
                    <a:gd name="connsiteX2" fmla="*/ 63873 w 64075"/>
                    <a:gd name="connsiteY2" fmla="*/ 110099 h 112374"/>
                    <a:gd name="connsiteX3" fmla="*/ 2818 w 64075"/>
                    <a:gd name="connsiteY3" fmla="*/ 752 h 112374"/>
                    <a:gd name="connsiteX4" fmla="*/ 246 w 64075"/>
                    <a:gd name="connsiteY4" fmla="*/ 2276 h 112374"/>
                    <a:gd name="connsiteX5" fmla="*/ 246 w 64075"/>
                    <a:gd name="connsiteY5" fmla="*/ 2276 h 11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075" h="112374">
                      <a:moveTo>
                        <a:pt x="246" y="2276"/>
                      </a:moveTo>
                      <a:cubicBezTo>
                        <a:pt x="22154" y="37899"/>
                        <a:pt x="42537" y="74285"/>
                        <a:pt x="61301" y="111623"/>
                      </a:cubicBezTo>
                      <a:cubicBezTo>
                        <a:pt x="62159" y="113337"/>
                        <a:pt x="64826" y="111813"/>
                        <a:pt x="63873" y="110099"/>
                      </a:cubicBezTo>
                      <a:cubicBezTo>
                        <a:pt x="45014" y="72761"/>
                        <a:pt x="24725" y="36375"/>
                        <a:pt x="2818" y="752"/>
                      </a:cubicBezTo>
                      <a:cubicBezTo>
                        <a:pt x="1770" y="-963"/>
                        <a:pt x="-802" y="561"/>
                        <a:pt x="246" y="2276"/>
                      </a:cubicBezTo>
                      <a:lnTo>
                        <a:pt x="246" y="22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8803" name="Freeform: Shape 8802">
                <a:extLst>
                  <a:ext uri="{FF2B5EF4-FFF2-40B4-BE49-F238E27FC236}">
                    <a16:creationId xmlns:a16="http://schemas.microsoft.com/office/drawing/2014/main" id="{0ED70FDE-DFFB-4950-ADD8-B381350224A6}"/>
                  </a:ext>
                </a:extLst>
              </p:cNvPr>
              <p:cNvSpPr/>
              <p:nvPr/>
            </p:nvSpPr>
            <p:spPr>
              <a:xfrm>
                <a:off x="6000469" y="3291868"/>
                <a:ext cx="308142" cy="92976"/>
              </a:xfrm>
              <a:custGeom>
                <a:avLst/>
                <a:gdLst>
                  <a:gd name="connsiteX0" fmla="*/ 2661 w 308142"/>
                  <a:gd name="connsiteY0" fmla="*/ 92935 h 92976"/>
                  <a:gd name="connsiteX1" fmla="*/ 305175 w 308142"/>
                  <a:gd name="connsiteY1" fmla="*/ 8544 h 92976"/>
                  <a:gd name="connsiteX2" fmla="*/ 302889 w 308142"/>
                  <a:gd name="connsiteY2" fmla="*/ 257 h 92976"/>
                  <a:gd name="connsiteX3" fmla="*/ 1518 w 308142"/>
                  <a:gd name="connsiteY3" fmla="*/ 88935 h 92976"/>
                  <a:gd name="connsiteX4" fmla="*/ 2661 w 308142"/>
                  <a:gd name="connsiteY4" fmla="*/ 92935 h 92976"/>
                  <a:gd name="connsiteX5" fmla="*/ 2661 w 308142"/>
                  <a:gd name="connsiteY5" fmla="*/ 92935 h 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142" h="92976">
                    <a:moveTo>
                      <a:pt x="2661" y="92935"/>
                    </a:moveTo>
                    <a:cubicBezTo>
                      <a:pt x="105150" y="74076"/>
                      <a:pt x="206782" y="42453"/>
                      <a:pt x="305175" y="8544"/>
                    </a:cubicBezTo>
                    <a:cubicBezTo>
                      <a:pt x="310414" y="6734"/>
                      <a:pt x="308128" y="-1553"/>
                      <a:pt x="302889" y="257"/>
                    </a:cubicBezTo>
                    <a:cubicBezTo>
                      <a:pt x="203543" y="35214"/>
                      <a:pt x="103150" y="61407"/>
                      <a:pt x="1518" y="88935"/>
                    </a:cubicBezTo>
                    <a:cubicBezTo>
                      <a:pt x="-1149" y="89601"/>
                      <a:pt x="-6" y="93411"/>
                      <a:pt x="2661" y="92935"/>
                    </a:cubicBezTo>
                    <a:lnTo>
                      <a:pt x="2661" y="92935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4" name="Freeform: Shape 8803">
                <a:extLst>
                  <a:ext uri="{FF2B5EF4-FFF2-40B4-BE49-F238E27FC236}">
                    <a16:creationId xmlns:a16="http://schemas.microsoft.com/office/drawing/2014/main" id="{30053FE4-8AE4-461C-BD4F-0B2DF37E1E64}"/>
                  </a:ext>
                </a:extLst>
              </p:cNvPr>
              <p:cNvSpPr/>
              <p:nvPr/>
            </p:nvSpPr>
            <p:spPr>
              <a:xfrm>
                <a:off x="5988513" y="3250980"/>
                <a:ext cx="308914" cy="87283"/>
              </a:xfrm>
              <a:custGeom>
                <a:avLst/>
                <a:gdLst>
                  <a:gd name="connsiteX0" fmla="*/ 2901 w 308914"/>
                  <a:gd name="connsiteY0" fmla="*/ 87246 h 87283"/>
                  <a:gd name="connsiteX1" fmla="*/ 306368 w 308914"/>
                  <a:gd name="connsiteY1" fmla="*/ 7332 h 87283"/>
                  <a:gd name="connsiteX2" fmla="*/ 304367 w 308914"/>
                  <a:gd name="connsiteY2" fmla="*/ 188 h 87283"/>
                  <a:gd name="connsiteX3" fmla="*/ 1663 w 308914"/>
                  <a:gd name="connsiteY3" fmla="*/ 82674 h 87283"/>
                  <a:gd name="connsiteX4" fmla="*/ 2901 w 308914"/>
                  <a:gd name="connsiteY4" fmla="*/ 87246 h 87283"/>
                  <a:gd name="connsiteX5" fmla="*/ 2901 w 308914"/>
                  <a:gd name="connsiteY5" fmla="*/ 87246 h 8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914" h="87283">
                    <a:moveTo>
                      <a:pt x="2901" y="87246"/>
                    </a:moveTo>
                    <a:cubicBezTo>
                      <a:pt x="105485" y="68387"/>
                      <a:pt x="206736" y="37907"/>
                      <a:pt x="306368" y="7332"/>
                    </a:cubicBezTo>
                    <a:cubicBezTo>
                      <a:pt x="310844" y="5903"/>
                      <a:pt x="308939" y="-1241"/>
                      <a:pt x="304367" y="188"/>
                    </a:cubicBezTo>
                    <a:cubicBezTo>
                      <a:pt x="204355" y="31811"/>
                      <a:pt x="102818" y="55623"/>
                      <a:pt x="1663" y="82674"/>
                    </a:cubicBezTo>
                    <a:cubicBezTo>
                      <a:pt x="-1290" y="83532"/>
                      <a:pt x="44" y="87723"/>
                      <a:pt x="2901" y="87246"/>
                    </a:cubicBezTo>
                    <a:lnTo>
                      <a:pt x="2901" y="87246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5" name="Freeform: Shape 8804">
                <a:extLst>
                  <a:ext uri="{FF2B5EF4-FFF2-40B4-BE49-F238E27FC236}">
                    <a16:creationId xmlns:a16="http://schemas.microsoft.com/office/drawing/2014/main" id="{646F8422-23A5-4083-B6B3-47706DDE2F66}"/>
                  </a:ext>
                </a:extLst>
              </p:cNvPr>
              <p:cNvSpPr/>
              <p:nvPr/>
            </p:nvSpPr>
            <p:spPr>
              <a:xfrm>
                <a:off x="5976936" y="3207441"/>
                <a:ext cx="309394" cy="79082"/>
              </a:xfrm>
              <a:custGeom>
                <a:avLst/>
                <a:gdLst>
                  <a:gd name="connsiteX0" fmla="*/ 2858 w 309394"/>
                  <a:gd name="connsiteY0" fmla="*/ 79064 h 79082"/>
                  <a:gd name="connsiteX1" fmla="*/ 307372 w 309394"/>
                  <a:gd name="connsiteY1" fmla="*/ 6008 h 79082"/>
                  <a:gd name="connsiteX2" fmla="*/ 305753 w 309394"/>
                  <a:gd name="connsiteY2" fmla="*/ 197 h 79082"/>
                  <a:gd name="connsiteX3" fmla="*/ 2858 w 309394"/>
                  <a:gd name="connsiteY3" fmla="*/ 72968 h 79082"/>
                  <a:gd name="connsiteX4" fmla="*/ 2858 w 309394"/>
                  <a:gd name="connsiteY4" fmla="*/ 79064 h 79082"/>
                  <a:gd name="connsiteX5" fmla="*/ 2858 w 309394"/>
                  <a:gd name="connsiteY5" fmla="*/ 79064 h 7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394" h="79082">
                    <a:moveTo>
                      <a:pt x="2858" y="79064"/>
                    </a:moveTo>
                    <a:cubicBezTo>
                      <a:pt x="107442" y="69825"/>
                      <a:pt x="209550" y="43822"/>
                      <a:pt x="307372" y="6008"/>
                    </a:cubicBezTo>
                    <a:cubicBezTo>
                      <a:pt x="310896" y="4674"/>
                      <a:pt x="309468" y="-1136"/>
                      <a:pt x="305753" y="197"/>
                    </a:cubicBezTo>
                    <a:cubicBezTo>
                      <a:pt x="206883" y="36583"/>
                      <a:pt x="107157" y="59062"/>
                      <a:pt x="2858" y="72968"/>
                    </a:cubicBezTo>
                    <a:cubicBezTo>
                      <a:pt x="-857" y="73635"/>
                      <a:pt x="-1047" y="79445"/>
                      <a:pt x="2858" y="79064"/>
                    </a:cubicBezTo>
                    <a:lnTo>
                      <a:pt x="2858" y="79064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6" name="Freeform: Shape 8805">
                <a:extLst>
                  <a:ext uri="{FF2B5EF4-FFF2-40B4-BE49-F238E27FC236}">
                    <a16:creationId xmlns:a16="http://schemas.microsoft.com/office/drawing/2014/main" id="{12AA1219-97DF-4C5B-A9B7-B58D5D0D1BFF}"/>
                  </a:ext>
                </a:extLst>
              </p:cNvPr>
              <p:cNvSpPr/>
              <p:nvPr/>
            </p:nvSpPr>
            <p:spPr>
              <a:xfrm>
                <a:off x="5966948" y="3177010"/>
                <a:ext cx="296060" cy="69401"/>
              </a:xfrm>
              <a:custGeom>
                <a:avLst/>
                <a:gdLst>
                  <a:gd name="connsiteX0" fmla="*/ 1987 w 296060"/>
                  <a:gd name="connsiteY0" fmla="*/ 69395 h 69401"/>
                  <a:gd name="connsiteX1" fmla="*/ 293929 w 296060"/>
                  <a:gd name="connsiteY1" fmla="*/ 5958 h 69401"/>
                  <a:gd name="connsiteX2" fmla="*/ 292309 w 296060"/>
                  <a:gd name="connsiteY2" fmla="*/ 148 h 69401"/>
                  <a:gd name="connsiteX3" fmla="*/ 1416 w 296060"/>
                  <a:gd name="connsiteY3" fmla="*/ 65394 h 69401"/>
                  <a:gd name="connsiteX4" fmla="*/ 1987 w 296060"/>
                  <a:gd name="connsiteY4" fmla="*/ 69395 h 69401"/>
                  <a:gd name="connsiteX5" fmla="*/ 1987 w 296060"/>
                  <a:gd name="connsiteY5" fmla="*/ 69395 h 69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060" h="69401">
                    <a:moveTo>
                      <a:pt x="1987" y="69395"/>
                    </a:moveTo>
                    <a:cubicBezTo>
                      <a:pt x="100857" y="58727"/>
                      <a:pt x="199250" y="35867"/>
                      <a:pt x="293929" y="5958"/>
                    </a:cubicBezTo>
                    <a:cubicBezTo>
                      <a:pt x="297643" y="4815"/>
                      <a:pt x="296119" y="-995"/>
                      <a:pt x="292309" y="148"/>
                    </a:cubicBezTo>
                    <a:cubicBezTo>
                      <a:pt x="196202" y="28437"/>
                      <a:pt x="100095" y="48440"/>
                      <a:pt x="1416" y="65394"/>
                    </a:cubicBezTo>
                    <a:cubicBezTo>
                      <a:pt x="-775" y="65775"/>
                      <a:pt x="-299" y="69585"/>
                      <a:pt x="1987" y="69395"/>
                    </a:cubicBezTo>
                    <a:lnTo>
                      <a:pt x="1987" y="69395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7" name="Freeform: Shape 8806">
                <a:extLst>
                  <a:ext uri="{FF2B5EF4-FFF2-40B4-BE49-F238E27FC236}">
                    <a16:creationId xmlns:a16="http://schemas.microsoft.com/office/drawing/2014/main" id="{9BB511ED-FD36-436D-8D30-7C6CCBC4352A}"/>
                  </a:ext>
                </a:extLst>
              </p:cNvPr>
              <p:cNvSpPr/>
              <p:nvPr/>
            </p:nvSpPr>
            <p:spPr>
              <a:xfrm>
                <a:off x="6346070" y="3127350"/>
                <a:ext cx="56173" cy="106773"/>
              </a:xfrm>
              <a:custGeom>
                <a:avLst/>
                <a:gdLst>
                  <a:gd name="connsiteX0" fmla="*/ 4437 w 56173"/>
                  <a:gd name="connsiteY0" fmla="*/ 105720 h 106773"/>
                  <a:gd name="connsiteX1" fmla="*/ 55872 w 56173"/>
                  <a:gd name="connsiteY1" fmla="*/ 4374 h 106773"/>
                  <a:gd name="connsiteX2" fmla="*/ 50919 w 56173"/>
                  <a:gd name="connsiteY2" fmla="*/ 1422 h 106773"/>
                  <a:gd name="connsiteX3" fmla="*/ 151 w 56173"/>
                  <a:gd name="connsiteY3" fmla="*/ 103816 h 106773"/>
                  <a:gd name="connsiteX4" fmla="*/ 4437 w 56173"/>
                  <a:gd name="connsiteY4" fmla="*/ 105720 h 106773"/>
                  <a:gd name="connsiteX5" fmla="*/ 4437 w 56173"/>
                  <a:gd name="connsiteY5" fmla="*/ 105720 h 10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173" h="106773">
                    <a:moveTo>
                      <a:pt x="4437" y="105720"/>
                    </a:moveTo>
                    <a:cubicBezTo>
                      <a:pt x="25488" y="75717"/>
                      <a:pt x="40537" y="37712"/>
                      <a:pt x="55872" y="4374"/>
                    </a:cubicBezTo>
                    <a:cubicBezTo>
                      <a:pt x="57396" y="1041"/>
                      <a:pt x="52729" y="-1817"/>
                      <a:pt x="50919" y="1422"/>
                    </a:cubicBezTo>
                    <a:cubicBezTo>
                      <a:pt x="33298" y="33807"/>
                      <a:pt x="11676" y="68764"/>
                      <a:pt x="151" y="103816"/>
                    </a:cubicBezTo>
                    <a:cubicBezTo>
                      <a:pt x="-802" y="106578"/>
                      <a:pt x="3008" y="107816"/>
                      <a:pt x="4437" y="105720"/>
                    </a:cubicBezTo>
                    <a:lnTo>
                      <a:pt x="4437" y="105720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8" name="Freeform: Shape 8807">
                <a:extLst>
                  <a:ext uri="{FF2B5EF4-FFF2-40B4-BE49-F238E27FC236}">
                    <a16:creationId xmlns:a16="http://schemas.microsoft.com/office/drawing/2014/main" id="{6ACB665A-02F2-46C2-8AD2-DEAA3AE699F0}"/>
                  </a:ext>
                </a:extLst>
              </p:cNvPr>
              <p:cNvSpPr/>
              <p:nvPr/>
            </p:nvSpPr>
            <p:spPr>
              <a:xfrm>
                <a:off x="6298660" y="3105518"/>
                <a:ext cx="73503" cy="100010"/>
              </a:xfrm>
              <a:custGeom>
                <a:avLst/>
                <a:gdLst>
                  <a:gd name="connsiteX0" fmla="*/ 3745 w 73503"/>
                  <a:gd name="connsiteY0" fmla="*/ 99358 h 100010"/>
                  <a:gd name="connsiteX1" fmla="*/ 73278 w 73503"/>
                  <a:gd name="connsiteY1" fmla="*/ 3537 h 100010"/>
                  <a:gd name="connsiteX2" fmla="*/ 67944 w 73503"/>
                  <a:gd name="connsiteY2" fmla="*/ 1251 h 100010"/>
                  <a:gd name="connsiteX3" fmla="*/ 602 w 73503"/>
                  <a:gd name="connsiteY3" fmla="*/ 96215 h 100010"/>
                  <a:gd name="connsiteX4" fmla="*/ 3745 w 73503"/>
                  <a:gd name="connsiteY4" fmla="*/ 99358 h 100010"/>
                  <a:gd name="connsiteX5" fmla="*/ 3745 w 73503"/>
                  <a:gd name="connsiteY5" fmla="*/ 99358 h 10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503" h="100010">
                    <a:moveTo>
                      <a:pt x="3745" y="99358"/>
                    </a:moveTo>
                    <a:cubicBezTo>
                      <a:pt x="30320" y="72212"/>
                      <a:pt x="59276" y="39351"/>
                      <a:pt x="73278" y="3537"/>
                    </a:cubicBezTo>
                    <a:cubicBezTo>
                      <a:pt x="74611" y="203"/>
                      <a:pt x="69658" y="-1226"/>
                      <a:pt x="67944" y="1251"/>
                    </a:cubicBezTo>
                    <a:cubicBezTo>
                      <a:pt x="45274" y="33160"/>
                      <a:pt x="26891" y="66592"/>
                      <a:pt x="602" y="96215"/>
                    </a:cubicBezTo>
                    <a:cubicBezTo>
                      <a:pt x="-1303" y="98311"/>
                      <a:pt x="1745" y="101359"/>
                      <a:pt x="3745" y="99358"/>
                    </a:cubicBezTo>
                    <a:lnTo>
                      <a:pt x="3745" y="99358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09" name="Freeform: Shape 8808">
                <a:extLst>
                  <a:ext uri="{FF2B5EF4-FFF2-40B4-BE49-F238E27FC236}">
                    <a16:creationId xmlns:a16="http://schemas.microsoft.com/office/drawing/2014/main" id="{17B2D59F-78C4-4477-B64F-F1A3DA4BF62C}"/>
                  </a:ext>
                </a:extLst>
              </p:cNvPr>
              <p:cNvSpPr/>
              <p:nvPr/>
            </p:nvSpPr>
            <p:spPr>
              <a:xfrm>
                <a:off x="6268189" y="3078429"/>
                <a:ext cx="66610" cy="101344"/>
              </a:xfrm>
              <a:custGeom>
                <a:avLst/>
                <a:gdLst>
                  <a:gd name="connsiteX0" fmla="*/ 5737 w 66610"/>
                  <a:gd name="connsiteY0" fmla="*/ 99968 h 101344"/>
                  <a:gd name="connsiteX1" fmla="*/ 66030 w 66610"/>
                  <a:gd name="connsiteY1" fmla="*/ 5670 h 101344"/>
                  <a:gd name="connsiteX2" fmla="*/ 59458 w 66610"/>
                  <a:gd name="connsiteY2" fmla="*/ 1860 h 101344"/>
                  <a:gd name="connsiteX3" fmla="*/ 498 w 66610"/>
                  <a:gd name="connsiteY3" fmla="*/ 96920 h 101344"/>
                  <a:gd name="connsiteX4" fmla="*/ 5737 w 66610"/>
                  <a:gd name="connsiteY4" fmla="*/ 99968 h 101344"/>
                  <a:gd name="connsiteX5" fmla="*/ 5737 w 66610"/>
                  <a:gd name="connsiteY5" fmla="*/ 99968 h 10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10" h="101344">
                    <a:moveTo>
                      <a:pt x="5737" y="99968"/>
                    </a:moveTo>
                    <a:cubicBezTo>
                      <a:pt x="27645" y="69869"/>
                      <a:pt x="46790" y="37579"/>
                      <a:pt x="66030" y="5670"/>
                    </a:cubicBezTo>
                    <a:cubicBezTo>
                      <a:pt x="68602" y="1479"/>
                      <a:pt x="61935" y="-2426"/>
                      <a:pt x="59458" y="1860"/>
                    </a:cubicBezTo>
                    <a:cubicBezTo>
                      <a:pt x="40408" y="33864"/>
                      <a:pt x="19739" y="64916"/>
                      <a:pt x="498" y="96920"/>
                    </a:cubicBezTo>
                    <a:cubicBezTo>
                      <a:pt x="-1597" y="100349"/>
                      <a:pt x="3451" y="103111"/>
                      <a:pt x="5737" y="99968"/>
                    </a:cubicBezTo>
                    <a:lnTo>
                      <a:pt x="5737" y="99968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0" name="Freeform: Shape 8809">
                <a:extLst>
                  <a:ext uri="{FF2B5EF4-FFF2-40B4-BE49-F238E27FC236}">
                    <a16:creationId xmlns:a16="http://schemas.microsoft.com/office/drawing/2014/main" id="{B1E8F72F-8377-488A-8E4D-4FE760F7B093}"/>
                  </a:ext>
                </a:extLst>
              </p:cNvPr>
              <p:cNvSpPr/>
              <p:nvPr/>
            </p:nvSpPr>
            <p:spPr>
              <a:xfrm>
                <a:off x="6236504" y="3055800"/>
                <a:ext cx="59159" cy="93219"/>
              </a:xfrm>
              <a:custGeom>
                <a:avLst/>
                <a:gdLst>
                  <a:gd name="connsiteX0" fmla="*/ 6276 w 59159"/>
                  <a:gd name="connsiteY0" fmla="*/ 91641 h 93219"/>
                  <a:gd name="connsiteX1" fmla="*/ 58568 w 59159"/>
                  <a:gd name="connsiteY1" fmla="*/ 6297 h 93219"/>
                  <a:gd name="connsiteX2" fmla="*/ 51233 w 59159"/>
                  <a:gd name="connsiteY2" fmla="*/ 2010 h 93219"/>
                  <a:gd name="connsiteX3" fmla="*/ 465 w 59159"/>
                  <a:gd name="connsiteY3" fmla="*/ 88307 h 93219"/>
                  <a:gd name="connsiteX4" fmla="*/ 6276 w 59159"/>
                  <a:gd name="connsiteY4" fmla="*/ 91641 h 93219"/>
                  <a:gd name="connsiteX5" fmla="*/ 6276 w 59159"/>
                  <a:gd name="connsiteY5" fmla="*/ 91641 h 9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159" h="93219">
                    <a:moveTo>
                      <a:pt x="6276" y="91641"/>
                    </a:moveTo>
                    <a:cubicBezTo>
                      <a:pt x="24468" y="63923"/>
                      <a:pt x="42661" y="35348"/>
                      <a:pt x="58568" y="6297"/>
                    </a:cubicBezTo>
                    <a:cubicBezTo>
                      <a:pt x="61235" y="1439"/>
                      <a:pt x="54186" y="-2562"/>
                      <a:pt x="51233" y="2010"/>
                    </a:cubicBezTo>
                    <a:cubicBezTo>
                      <a:pt x="33041" y="29728"/>
                      <a:pt x="16467" y="59256"/>
                      <a:pt x="465" y="88307"/>
                    </a:cubicBezTo>
                    <a:cubicBezTo>
                      <a:pt x="-1630" y="92022"/>
                      <a:pt x="3894" y="95260"/>
                      <a:pt x="6276" y="91641"/>
                    </a:cubicBezTo>
                    <a:lnTo>
                      <a:pt x="6276" y="91641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1" name="Freeform: Shape 8810">
                <a:extLst>
                  <a:ext uri="{FF2B5EF4-FFF2-40B4-BE49-F238E27FC236}">
                    <a16:creationId xmlns:a16="http://schemas.microsoft.com/office/drawing/2014/main" id="{3112EE41-B573-42A5-A7D6-D906D8AD3C30}"/>
                  </a:ext>
                </a:extLst>
              </p:cNvPr>
              <p:cNvSpPr/>
              <p:nvPr/>
            </p:nvSpPr>
            <p:spPr>
              <a:xfrm>
                <a:off x="6213816" y="3028713"/>
                <a:ext cx="39151" cy="74751"/>
              </a:xfrm>
              <a:custGeom>
                <a:avLst/>
                <a:gdLst>
                  <a:gd name="connsiteX0" fmla="*/ 3056 w 39151"/>
                  <a:gd name="connsiteY0" fmla="*/ 69579 h 74751"/>
                  <a:gd name="connsiteX1" fmla="*/ 1341 w 39151"/>
                  <a:gd name="connsiteY1" fmla="*/ 70722 h 74751"/>
                  <a:gd name="connsiteX2" fmla="*/ 4389 w 39151"/>
                  <a:gd name="connsiteY2" fmla="*/ 73770 h 74751"/>
                  <a:gd name="connsiteX3" fmla="*/ 17343 w 39151"/>
                  <a:gd name="connsiteY3" fmla="*/ 37384 h 74751"/>
                  <a:gd name="connsiteX4" fmla="*/ 38584 w 39151"/>
                  <a:gd name="connsiteY4" fmla="*/ 4809 h 74751"/>
                  <a:gd name="connsiteX5" fmla="*/ 33345 w 39151"/>
                  <a:gd name="connsiteY5" fmla="*/ 808 h 74751"/>
                  <a:gd name="connsiteX6" fmla="*/ 198 w 39151"/>
                  <a:gd name="connsiteY6" fmla="*/ 72627 h 74751"/>
                  <a:gd name="connsiteX7" fmla="*/ 4675 w 39151"/>
                  <a:gd name="connsiteY7" fmla="*/ 72055 h 74751"/>
                  <a:gd name="connsiteX8" fmla="*/ 3722 w 39151"/>
                  <a:gd name="connsiteY8" fmla="*/ 69769 h 74751"/>
                  <a:gd name="connsiteX9" fmla="*/ 3056 w 39151"/>
                  <a:gd name="connsiteY9" fmla="*/ 69579 h 74751"/>
                  <a:gd name="connsiteX10" fmla="*/ 3056 w 39151"/>
                  <a:gd name="connsiteY10" fmla="*/ 69579 h 7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151" h="74751">
                    <a:moveTo>
                      <a:pt x="3056" y="69579"/>
                    </a:moveTo>
                    <a:cubicBezTo>
                      <a:pt x="2484" y="69960"/>
                      <a:pt x="1912" y="70341"/>
                      <a:pt x="1341" y="70722"/>
                    </a:cubicBezTo>
                    <a:cubicBezTo>
                      <a:pt x="2389" y="71770"/>
                      <a:pt x="3437" y="72817"/>
                      <a:pt x="4389" y="73770"/>
                    </a:cubicBezTo>
                    <a:cubicBezTo>
                      <a:pt x="9818" y="62054"/>
                      <a:pt x="11628" y="49195"/>
                      <a:pt x="17343" y="37384"/>
                    </a:cubicBezTo>
                    <a:cubicBezTo>
                      <a:pt x="23153" y="25478"/>
                      <a:pt x="31345" y="15763"/>
                      <a:pt x="38584" y="4809"/>
                    </a:cubicBezTo>
                    <a:cubicBezTo>
                      <a:pt x="40775" y="1475"/>
                      <a:pt x="36107" y="-1478"/>
                      <a:pt x="33345" y="808"/>
                    </a:cubicBezTo>
                    <a:cubicBezTo>
                      <a:pt x="15819" y="15667"/>
                      <a:pt x="-2088" y="49195"/>
                      <a:pt x="198" y="72627"/>
                    </a:cubicBezTo>
                    <a:cubicBezTo>
                      <a:pt x="579" y="76151"/>
                      <a:pt x="5818" y="74818"/>
                      <a:pt x="4675" y="72055"/>
                    </a:cubicBezTo>
                    <a:cubicBezTo>
                      <a:pt x="4389" y="71293"/>
                      <a:pt x="4103" y="70531"/>
                      <a:pt x="3722" y="69769"/>
                    </a:cubicBezTo>
                    <a:cubicBezTo>
                      <a:pt x="3722" y="69579"/>
                      <a:pt x="3341" y="69388"/>
                      <a:pt x="3056" y="69579"/>
                    </a:cubicBezTo>
                    <a:lnTo>
                      <a:pt x="3056" y="69579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2" name="Freeform: Shape 8811">
                <a:extLst>
                  <a:ext uri="{FF2B5EF4-FFF2-40B4-BE49-F238E27FC236}">
                    <a16:creationId xmlns:a16="http://schemas.microsoft.com/office/drawing/2014/main" id="{5A2E5CB1-C786-4994-92AB-B99119A19F24}"/>
                  </a:ext>
                </a:extLst>
              </p:cNvPr>
              <p:cNvSpPr/>
              <p:nvPr/>
            </p:nvSpPr>
            <p:spPr>
              <a:xfrm>
                <a:off x="5944417" y="3131903"/>
                <a:ext cx="282390" cy="67557"/>
              </a:xfrm>
              <a:custGeom>
                <a:avLst/>
                <a:gdLst>
                  <a:gd name="connsiteX0" fmla="*/ 2325 w 282390"/>
                  <a:gd name="connsiteY0" fmla="*/ 67544 h 67557"/>
                  <a:gd name="connsiteX1" fmla="*/ 279693 w 282390"/>
                  <a:gd name="connsiteY1" fmla="*/ 7632 h 67557"/>
                  <a:gd name="connsiteX2" fmla="*/ 277693 w 282390"/>
                  <a:gd name="connsiteY2" fmla="*/ 203 h 67557"/>
                  <a:gd name="connsiteX3" fmla="*/ 1658 w 282390"/>
                  <a:gd name="connsiteY3" fmla="*/ 62972 h 67557"/>
                  <a:gd name="connsiteX4" fmla="*/ 2325 w 282390"/>
                  <a:gd name="connsiteY4" fmla="*/ 67544 h 67557"/>
                  <a:gd name="connsiteX5" fmla="*/ 2325 w 282390"/>
                  <a:gd name="connsiteY5" fmla="*/ 67544 h 67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390" h="67557">
                    <a:moveTo>
                      <a:pt x="2325" y="67544"/>
                    </a:moveTo>
                    <a:cubicBezTo>
                      <a:pt x="96813" y="57829"/>
                      <a:pt x="189015" y="35159"/>
                      <a:pt x="279693" y="7632"/>
                    </a:cubicBezTo>
                    <a:cubicBezTo>
                      <a:pt x="284456" y="6203"/>
                      <a:pt x="282360" y="-1321"/>
                      <a:pt x="277693" y="203"/>
                    </a:cubicBezTo>
                    <a:cubicBezTo>
                      <a:pt x="187396" y="30397"/>
                      <a:pt x="95480" y="48494"/>
                      <a:pt x="1658" y="62972"/>
                    </a:cubicBezTo>
                    <a:cubicBezTo>
                      <a:pt x="-913" y="63353"/>
                      <a:pt x="-342" y="67830"/>
                      <a:pt x="2325" y="67544"/>
                    </a:cubicBezTo>
                    <a:lnTo>
                      <a:pt x="2325" y="67544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3" name="Freeform: Shape 8812">
                <a:extLst>
                  <a:ext uri="{FF2B5EF4-FFF2-40B4-BE49-F238E27FC236}">
                    <a16:creationId xmlns:a16="http://schemas.microsoft.com/office/drawing/2014/main" id="{AC5B3C90-426A-44C1-8526-695653B69935}"/>
                  </a:ext>
                </a:extLst>
              </p:cNvPr>
              <p:cNvSpPr/>
              <p:nvPr/>
            </p:nvSpPr>
            <p:spPr>
              <a:xfrm>
                <a:off x="5781638" y="2969778"/>
                <a:ext cx="43853" cy="139502"/>
              </a:xfrm>
              <a:custGeom>
                <a:avLst/>
                <a:gdLst>
                  <a:gd name="connsiteX0" fmla="*/ 40803 w 43853"/>
                  <a:gd name="connsiteY0" fmla="*/ 784 h 139502"/>
                  <a:gd name="connsiteX1" fmla="*/ 131 w 43853"/>
                  <a:gd name="connsiteY1" fmla="*/ 135086 h 139502"/>
                  <a:gd name="connsiteX2" fmla="*/ 7084 w 43853"/>
                  <a:gd name="connsiteY2" fmla="*/ 136991 h 139502"/>
                  <a:gd name="connsiteX3" fmla="*/ 43851 w 43853"/>
                  <a:gd name="connsiteY3" fmla="*/ 1641 h 139502"/>
                  <a:gd name="connsiteX4" fmla="*/ 40803 w 43853"/>
                  <a:gd name="connsiteY4" fmla="*/ 784 h 139502"/>
                  <a:gd name="connsiteX5" fmla="*/ 40803 w 43853"/>
                  <a:gd name="connsiteY5" fmla="*/ 784 h 13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3" h="139502">
                    <a:moveTo>
                      <a:pt x="40803" y="784"/>
                    </a:moveTo>
                    <a:cubicBezTo>
                      <a:pt x="21372" y="41551"/>
                      <a:pt x="11561" y="91366"/>
                      <a:pt x="131" y="135086"/>
                    </a:cubicBezTo>
                    <a:cubicBezTo>
                      <a:pt x="-1012" y="139563"/>
                      <a:pt x="5656" y="141373"/>
                      <a:pt x="7084" y="136991"/>
                    </a:cubicBezTo>
                    <a:cubicBezTo>
                      <a:pt x="20515" y="93938"/>
                      <a:pt x="38612" y="46504"/>
                      <a:pt x="43851" y="1641"/>
                    </a:cubicBezTo>
                    <a:cubicBezTo>
                      <a:pt x="43946" y="22"/>
                      <a:pt x="41470" y="-645"/>
                      <a:pt x="40803" y="784"/>
                    </a:cubicBezTo>
                    <a:lnTo>
                      <a:pt x="40803" y="784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4" name="Freeform: Shape 8813">
                <a:extLst>
                  <a:ext uri="{FF2B5EF4-FFF2-40B4-BE49-F238E27FC236}">
                    <a16:creationId xmlns:a16="http://schemas.microsoft.com/office/drawing/2014/main" id="{1808D62F-5512-4453-B0A0-109DDA2AE748}"/>
                  </a:ext>
                </a:extLst>
              </p:cNvPr>
              <p:cNvSpPr/>
              <p:nvPr/>
            </p:nvSpPr>
            <p:spPr>
              <a:xfrm>
                <a:off x="5813270" y="2972637"/>
                <a:ext cx="52148" cy="160153"/>
              </a:xfrm>
              <a:custGeom>
                <a:avLst/>
                <a:gdLst>
                  <a:gd name="connsiteX0" fmla="*/ 46604 w 52148"/>
                  <a:gd name="connsiteY0" fmla="*/ 1925 h 160153"/>
                  <a:gd name="connsiteX1" fmla="*/ 122 w 52148"/>
                  <a:gd name="connsiteY1" fmla="*/ 156135 h 160153"/>
                  <a:gd name="connsiteX2" fmla="*/ 6409 w 52148"/>
                  <a:gd name="connsiteY2" fmla="*/ 157849 h 160153"/>
                  <a:gd name="connsiteX3" fmla="*/ 52033 w 52148"/>
                  <a:gd name="connsiteY3" fmla="*/ 3354 h 160153"/>
                  <a:gd name="connsiteX4" fmla="*/ 46604 w 52148"/>
                  <a:gd name="connsiteY4" fmla="*/ 1925 h 160153"/>
                  <a:gd name="connsiteX5" fmla="*/ 46604 w 52148"/>
                  <a:gd name="connsiteY5" fmla="*/ 1925 h 16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148" h="160153">
                    <a:moveTo>
                      <a:pt x="46604" y="1925"/>
                    </a:moveTo>
                    <a:cubicBezTo>
                      <a:pt x="29650" y="52693"/>
                      <a:pt x="14029" y="104414"/>
                      <a:pt x="122" y="156135"/>
                    </a:cubicBezTo>
                    <a:cubicBezTo>
                      <a:pt x="-926" y="160230"/>
                      <a:pt x="5075" y="161850"/>
                      <a:pt x="6409" y="157849"/>
                    </a:cubicBezTo>
                    <a:cubicBezTo>
                      <a:pt x="23077" y="106986"/>
                      <a:pt x="38317" y="55170"/>
                      <a:pt x="52033" y="3354"/>
                    </a:cubicBezTo>
                    <a:cubicBezTo>
                      <a:pt x="52986" y="-75"/>
                      <a:pt x="47747" y="-1409"/>
                      <a:pt x="46604" y="1925"/>
                    </a:cubicBezTo>
                    <a:lnTo>
                      <a:pt x="46604" y="1925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5" name="Freeform: Shape 8814">
                <a:extLst>
                  <a:ext uri="{FF2B5EF4-FFF2-40B4-BE49-F238E27FC236}">
                    <a16:creationId xmlns:a16="http://schemas.microsoft.com/office/drawing/2014/main" id="{490B68A3-0882-4DF3-B943-84E0499473F5}"/>
                  </a:ext>
                </a:extLst>
              </p:cNvPr>
              <p:cNvSpPr/>
              <p:nvPr/>
            </p:nvSpPr>
            <p:spPr>
              <a:xfrm>
                <a:off x="5869212" y="2984354"/>
                <a:ext cx="42508" cy="161707"/>
              </a:xfrm>
              <a:custGeom>
                <a:avLst/>
                <a:gdLst>
                  <a:gd name="connsiteX0" fmla="*/ 38858 w 42508"/>
                  <a:gd name="connsiteY0" fmla="*/ 1352 h 161707"/>
                  <a:gd name="connsiteX1" fmla="*/ 92 w 42508"/>
                  <a:gd name="connsiteY1" fmla="*/ 157181 h 161707"/>
                  <a:gd name="connsiteX2" fmla="*/ 7140 w 42508"/>
                  <a:gd name="connsiteY2" fmla="*/ 159086 h 161707"/>
                  <a:gd name="connsiteX3" fmla="*/ 42478 w 42508"/>
                  <a:gd name="connsiteY3" fmla="*/ 2304 h 161707"/>
                  <a:gd name="connsiteX4" fmla="*/ 38858 w 42508"/>
                  <a:gd name="connsiteY4" fmla="*/ 1352 h 161707"/>
                  <a:gd name="connsiteX5" fmla="*/ 38858 w 42508"/>
                  <a:gd name="connsiteY5" fmla="*/ 1352 h 16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508" h="161707">
                    <a:moveTo>
                      <a:pt x="38858" y="1352"/>
                    </a:moveTo>
                    <a:cubicBezTo>
                      <a:pt x="23428" y="52311"/>
                      <a:pt x="10855" y="104984"/>
                      <a:pt x="92" y="157181"/>
                    </a:cubicBezTo>
                    <a:cubicBezTo>
                      <a:pt x="-861" y="161753"/>
                      <a:pt x="5902" y="163658"/>
                      <a:pt x="7140" y="159086"/>
                    </a:cubicBezTo>
                    <a:cubicBezTo>
                      <a:pt x="20951" y="107556"/>
                      <a:pt x="33429" y="54882"/>
                      <a:pt x="42478" y="2304"/>
                    </a:cubicBezTo>
                    <a:cubicBezTo>
                      <a:pt x="42859" y="18"/>
                      <a:pt x="39525" y="-1029"/>
                      <a:pt x="38858" y="1352"/>
                    </a:cubicBezTo>
                    <a:lnTo>
                      <a:pt x="38858" y="1352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6" name="Freeform: Shape 8815">
                <a:extLst>
                  <a:ext uri="{FF2B5EF4-FFF2-40B4-BE49-F238E27FC236}">
                    <a16:creationId xmlns:a16="http://schemas.microsoft.com/office/drawing/2014/main" id="{96C703CC-2C73-4911-81AF-78167999D111}"/>
                  </a:ext>
                </a:extLst>
              </p:cNvPr>
              <p:cNvSpPr/>
              <p:nvPr/>
            </p:nvSpPr>
            <p:spPr>
              <a:xfrm>
                <a:off x="5910505" y="2991189"/>
                <a:ext cx="47727" cy="173416"/>
              </a:xfrm>
              <a:custGeom>
                <a:avLst/>
                <a:gdLst>
                  <a:gd name="connsiteX0" fmla="*/ 5472 w 47727"/>
                  <a:gd name="connsiteY0" fmla="*/ 171491 h 173416"/>
                  <a:gd name="connsiteX1" fmla="*/ 47667 w 47727"/>
                  <a:gd name="connsiteY1" fmla="*/ 4327 h 173416"/>
                  <a:gd name="connsiteX2" fmla="*/ 41000 w 47727"/>
                  <a:gd name="connsiteY2" fmla="*/ 2518 h 173416"/>
                  <a:gd name="connsiteX3" fmla="*/ 138 w 47727"/>
                  <a:gd name="connsiteY3" fmla="*/ 170062 h 173416"/>
                  <a:gd name="connsiteX4" fmla="*/ 5472 w 47727"/>
                  <a:gd name="connsiteY4" fmla="*/ 171491 h 173416"/>
                  <a:gd name="connsiteX5" fmla="*/ 5472 w 47727"/>
                  <a:gd name="connsiteY5" fmla="*/ 171491 h 17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727" h="173416">
                    <a:moveTo>
                      <a:pt x="5472" y="171491"/>
                    </a:moveTo>
                    <a:cubicBezTo>
                      <a:pt x="24712" y="117294"/>
                      <a:pt x="38142" y="61001"/>
                      <a:pt x="47667" y="4327"/>
                    </a:cubicBezTo>
                    <a:cubicBezTo>
                      <a:pt x="48429" y="-54"/>
                      <a:pt x="41762" y="-1864"/>
                      <a:pt x="41000" y="2518"/>
                    </a:cubicBezTo>
                    <a:cubicBezTo>
                      <a:pt x="31189" y="59477"/>
                      <a:pt x="16902" y="114722"/>
                      <a:pt x="138" y="170062"/>
                    </a:cubicBezTo>
                    <a:cubicBezTo>
                      <a:pt x="-910" y="173491"/>
                      <a:pt x="4329" y="174825"/>
                      <a:pt x="5472" y="171491"/>
                    </a:cubicBezTo>
                    <a:lnTo>
                      <a:pt x="5472" y="171491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7" name="Freeform: Shape 8816">
                <a:extLst>
                  <a:ext uri="{FF2B5EF4-FFF2-40B4-BE49-F238E27FC236}">
                    <a16:creationId xmlns:a16="http://schemas.microsoft.com/office/drawing/2014/main" id="{A0BDDEA8-AE42-45EE-BFC2-9B88429C17D8}"/>
                  </a:ext>
                </a:extLst>
              </p:cNvPr>
              <p:cNvSpPr/>
              <p:nvPr/>
            </p:nvSpPr>
            <p:spPr>
              <a:xfrm>
                <a:off x="5972731" y="3089154"/>
                <a:ext cx="247237" cy="50895"/>
              </a:xfrm>
              <a:custGeom>
                <a:avLst/>
                <a:gdLst>
                  <a:gd name="connsiteX0" fmla="*/ 2681 w 247237"/>
                  <a:gd name="connsiteY0" fmla="*/ 50857 h 50895"/>
                  <a:gd name="connsiteX1" fmla="*/ 244616 w 247237"/>
                  <a:gd name="connsiteY1" fmla="*/ 7042 h 50895"/>
                  <a:gd name="connsiteX2" fmla="*/ 242712 w 247237"/>
                  <a:gd name="connsiteY2" fmla="*/ 88 h 50895"/>
                  <a:gd name="connsiteX3" fmla="*/ 1634 w 247237"/>
                  <a:gd name="connsiteY3" fmla="*/ 46761 h 50895"/>
                  <a:gd name="connsiteX4" fmla="*/ 2681 w 247237"/>
                  <a:gd name="connsiteY4" fmla="*/ 50857 h 50895"/>
                  <a:gd name="connsiteX5" fmla="*/ 2681 w 247237"/>
                  <a:gd name="connsiteY5" fmla="*/ 50857 h 5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237" h="50895">
                    <a:moveTo>
                      <a:pt x="2681" y="50857"/>
                    </a:moveTo>
                    <a:cubicBezTo>
                      <a:pt x="83453" y="37522"/>
                      <a:pt x="164035" y="21901"/>
                      <a:pt x="244616" y="7042"/>
                    </a:cubicBezTo>
                    <a:cubicBezTo>
                      <a:pt x="249189" y="6184"/>
                      <a:pt x="247283" y="-864"/>
                      <a:pt x="242712" y="88"/>
                    </a:cubicBezTo>
                    <a:cubicBezTo>
                      <a:pt x="162320" y="15424"/>
                      <a:pt x="81644" y="29902"/>
                      <a:pt x="1634" y="46761"/>
                    </a:cubicBezTo>
                    <a:cubicBezTo>
                      <a:pt x="-1224" y="47332"/>
                      <a:pt x="15" y="51333"/>
                      <a:pt x="2681" y="50857"/>
                    </a:cubicBezTo>
                    <a:lnTo>
                      <a:pt x="2681" y="50857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8" name="Freeform: Shape 8817">
                <a:extLst>
                  <a:ext uri="{FF2B5EF4-FFF2-40B4-BE49-F238E27FC236}">
                    <a16:creationId xmlns:a16="http://schemas.microsoft.com/office/drawing/2014/main" id="{752203AC-DE48-4574-90A0-AEB0C0763A1C}"/>
                  </a:ext>
                </a:extLst>
              </p:cNvPr>
              <p:cNvSpPr/>
              <p:nvPr/>
            </p:nvSpPr>
            <p:spPr>
              <a:xfrm>
                <a:off x="5999094" y="3028120"/>
                <a:ext cx="241887" cy="38725"/>
              </a:xfrm>
              <a:custGeom>
                <a:avLst/>
                <a:gdLst>
                  <a:gd name="connsiteX0" fmla="*/ 2608 w 241887"/>
                  <a:gd name="connsiteY0" fmla="*/ 38072 h 38725"/>
                  <a:gd name="connsiteX1" fmla="*/ 239018 w 241887"/>
                  <a:gd name="connsiteY1" fmla="*/ 7687 h 38725"/>
                  <a:gd name="connsiteX2" fmla="*/ 236923 w 241887"/>
                  <a:gd name="connsiteY2" fmla="*/ 67 h 38725"/>
                  <a:gd name="connsiteX3" fmla="*/ 2608 w 241887"/>
                  <a:gd name="connsiteY3" fmla="*/ 32738 h 38725"/>
                  <a:gd name="connsiteX4" fmla="*/ 2608 w 241887"/>
                  <a:gd name="connsiteY4" fmla="*/ 38072 h 38725"/>
                  <a:gd name="connsiteX5" fmla="*/ 2608 w 241887"/>
                  <a:gd name="connsiteY5" fmla="*/ 38072 h 3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887" h="38725">
                    <a:moveTo>
                      <a:pt x="2608" y="38072"/>
                    </a:moveTo>
                    <a:cubicBezTo>
                      <a:pt x="82237" y="42834"/>
                      <a:pt x="161104" y="20451"/>
                      <a:pt x="239018" y="7687"/>
                    </a:cubicBezTo>
                    <a:cubicBezTo>
                      <a:pt x="244066" y="6830"/>
                      <a:pt x="241876" y="-790"/>
                      <a:pt x="236923" y="67"/>
                    </a:cubicBezTo>
                    <a:cubicBezTo>
                      <a:pt x="158627" y="12831"/>
                      <a:pt x="82237" y="29976"/>
                      <a:pt x="2608" y="32738"/>
                    </a:cubicBezTo>
                    <a:cubicBezTo>
                      <a:pt x="-917" y="32833"/>
                      <a:pt x="-821" y="37881"/>
                      <a:pt x="2608" y="38072"/>
                    </a:cubicBezTo>
                    <a:lnTo>
                      <a:pt x="2608" y="38072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19" name="Freeform: Shape 8818">
                <a:extLst>
                  <a:ext uri="{FF2B5EF4-FFF2-40B4-BE49-F238E27FC236}">
                    <a16:creationId xmlns:a16="http://schemas.microsoft.com/office/drawing/2014/main" id="{777F1795-00DE-49DF-AC34-57C64FB264AE}"/>
                  </a:ext>
                </a:extLst>
              </p:cNvPr>
              <p:cNvSpPr/>
              <p:nvPr/>
            </p:nvSpPr>
            <p:spPr>
              <a:xfrm>
                <a:off x="5941133" y="3000672"/>
                <a:ext cx="67052" cy="171725"/>
              </a:xfrm>
              <a:custGeom>
                <a:avLst/>
                <a:gdLst>
                  <a:gd name="connsiteX0" fmla="*/ 5704 w 67052"/>
                  <a:gd name="connsiteY0" fmla="*/ 170676 h 171725"/>
                  <a:gd name="connsiteX1" fmla="*/ 67045 w 67052"/>
                  <a:gd name="connsiteY1" fmla="*/ 4179 h 171725"/>
                  <a:gd name="connsiteX2" fmla="*/ 58378 w 67052"/>
                  <a:gd name="connsiteY2" fmla="*/ 4179 h 171725"/>
                  <a:gd name="connsiteX3" fmla="*/ 466 w 67052"/>
                  <a:gd name="connsiteY3" fmla="*/ 166676 h 171725"/>
                  <a:gd name="connsiteX4" fmla="*/ 5704 w 67052"/>
                  <a:gd name="connsiteY4" fmla="*/ 170676 h 171725"/>
                  <a:gd name="connsiteX5" fmla="*/ 5704 w 67052"/>
                  <a:gd name="connsiteY5" fmla="*/ 170676 h 1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2" h="171725">
                    <a:moveTo>
                      <a:pt x="5704" y="170676"/>
                    </a:moveTo>
                    <a:cubicBezTo>
                      <a:pt x="42757" y="123242"/>
                      <a:pt x="64474" y="64377"/>
                      <a:pt x="67045" y="4179"/>
                    </a:cubicBezTo>
                    <a:cubicBezTo>
                      <a:pt x="67331" y="-1441"/>
                      <a:pt x="58854" y="-1345"/>
                      <a:pt x="58378" y="4179"/>
                    </a:cubicBezTo>
                    <a:cubicBezTo>
                      <a:pt x="53615" y="64853"/>
                      <a:pt x="35041" y="116574"/>
                      <a:pt x="466" y="166676"/>
                    </a:cubicBezTo>
                    <a:cubicBezTo>
                      <a:pt x="-1535" y="169724"/>
                      <a:pt x="3418" y="173629"/>
                      <a:pt x="5704" y="170676"/>
                    </a:cubicBezTo>
                    <a:lnTo>
                      <a:pt x="5704" y="170676"/>
                    </a:lnTo>
                    <a:close/>
                  </a:path>
                </a:pathLst>
              </a:custGeom>
              <a:solidFill>
                <a:srgbClr val="AEED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0" name="Freeform: Shape 8819">
                <a:extLst>
                  <a:ext uri="{FF2B5EF4-FFF2-40B4-BE49-F238E27FC236}">
                    <a16:creationId xmlns:a16="http://schemas.microsoft.com/office/drawing/2014/main" id="{23797673-C904-43D9-BA80-D01AC6B91A5B}"/>
                  </a:ext>
                </a:extLst>
              </p:cNvPr>
              <p:cNvSpPr/>
              <p:nvPr/>
            </p:nvSpPr>
            <p:spPr>
              <a:xfrm>
                <a:off x="6068781" y="3401294"/>
                <a:ext cx="17789" cy="222171"/>
              </a:xfrm>
              <a:custGeom>
                <a:avLst/>
                <a:gdLst>
                  <a:gd name="connsiteX0" fmla="*/ 11502 w 17789"/>
                  <a:gd name="connsiteY0" fmla="*/ 3036 h 222171"/>
                  <a:gd name="connsiteX1" fmla="*/ 72 w 17789"/>
                  <a:gd name="connsiteY1" fmla="*/ 219635 h 222171"/>
                  <a:gd name="connsiteX2" fmla="*/ 5311 w 17789"/>
                  <a:gd name="connsiteY2" fmla="*/ 219635 h 222171"/>
                  <a:gd name="connsiteX3" fmla="*/ 17789 w 17789"/>
                  <a:gd name="connsiteY3" fmla="*/ 3036 h 222171"/>
                  <a:gd name="connsiteX4" fmla="*/ 11502 w 17789"/>
                  <a:gd name="connsiteY4" fmla="*/ 3036 h 222171"/>
                  <a:gd name="connsiteX5" fmla="*/ 11502 w 17789"/>
                  <a:gd name="connsiteY5" fmla="*/ 3036 h 22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89" h="222171">
                    <a:moveTo>
                      <a:pt x="11502" y="3036"/>
                    </a:moveTo>
                    <a:cubicBezTo>
                      <a:pt x="6168" y="74664"/>
                      <a:pt x="-785" y="147816"/>
                      <a:pt x="72" y="219635"/>
                    </a:cubicBezTo>
                    <a:cubicBezTo>
                      <a:pt x="72" y="223159"/>
                      <a:pt x="4930" y="222873"/>
                      <a:pt x="5311" y="219635"/>
                    </a:cubicBezTo>
                    <a:cubicBezTo>
                      <a:pt x="13979" y="148292"/>
                      <a:pt x="15217" y="74855"/>
                      <a:pt x="17789" y="3036"/>
                    </a:cubicBezTo>
                    <a:cubicBezTo>
                      <a:pt x="17884" y="-1060"/>
                      <a:pt x="11788" y="-964"/>
                      <a:pt x="11502" y="3036"/>
                    </a:cubicBezTo>
                    <a:lnTo>
                      <a:pt x="11502" y="3036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1" name="Freeform: Shape 8820">
                <a:extLst>
                  <a:ext uri="{FF2B5EF4-FFF2-40B4-BE49-F238E27FC236}">
                    <a16:creationId xmlns:a16="http://schemas.microsoft.com/office/drawing/2014/main" id="{5650AD57-A62C-4468-AED5-0D82067F33A3}"/>
                  </a:ext>
                </a:extLst>
              </p:cNvPr>
              <p:cNvSpPr/>
              <p:nvPr/>
            </p:nvSpPr>
            <p:spPr>
              <a:xfrm>
                <a:off x="6141640" y="3378950"/>
                <a:ext cx="68557" cy="182854"/>
              </a:xfrm>
              <a:custGeom>
                <a:avLst/>
                <a:gdLst>
                  <a:gd name="connsiteX0" fmla="*/ 174 w 68557"/>
                  <a:gd name="connsiteY0" fmla="*/ 3758 h 182854"/>
                  <a:gd name="connsiteX1" fmla="*/ 61801 w 68557"/>
                  <a:gd name="connsiteY1" fmla="*/ 180542 h 182854"/>
                  <a:gd name="connsiteX2" fmla="*/ 68373 w 68557"/>
                  <a:gd name="connsiteY2" fmla="*/ 178732 h 182854"/>
                  <a:gd name="connsiteX3" fmla="*/ 6080 w 68557"/>
                  <a:gd name="connsiteY3" fmla="*/ 2044 h 182854"/>
                  <a:gd name="connsiteX4" fmla="*/ 174 w 68557"/>
                  <a:gd name="connsiteY4" fmla="*/ 3758 h 182854"/>
                  <a:gd name="connsiteX5" fmla="*/ 174 w 68557"/>
                  <a:gd name="connsiteY5" fmla="*/ 3758 h 182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57" h="182854">
                    <a:moveTo>
                      <a:pt x="174" y="3758"/>
                    </a:moveTo>
                    <a:cubicBezTo>
                      <a:pt x="18558" y="62813"/>
                      <a:pt x="38084" y="123392"/>
                      <a:pt x="61801" y="180542"/>
                    </a:cubicBezTo>
                    <a:cubicBezTo>
                      <a:pt x="63420" y="184447"/>
                      <a:pt x="69707" y="183114"/>
                      <a:pt x="68373" y="178732"/>
                    </a:cubicBezTo>
                    <a:cubicBezTo>
                      <a:pt x="51228" y="119201"/>
                      <a:pt x="28654" y="59765"/>
                      <a:pt x="6080" y="2044"/>
                    </a:cubicBezTo>
                    <a:cubicBezTo>
                      <a:pt x="4651" y="-1481"/>
                      <a:pt x="-1064" y="-147"/>
                      <a:pt x="174" y="3758"/>
                    </a:cubicBezTo>
                    <a:lnTo>
                      <a:pt x="174" y="3758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2" name="Freeform: Shape 8821">
                <a:extLst>
                  <a:ext uri="{FF2B5EF4-FFF2-40B4-BE49-F238E27FC236}">
                    <a16:creationId xmlns:a16="http://schemas.microsoft.com/office/drawing/2014/main" id="{69D65151-FF21-4FE0-8267-8533EBDE66D6}"/>
                  </a:ext>
                </a:extLst>
              </p:cNvPr>
              <p:cNvSpPr/>
              <p:nvPr/>
            </p:nvSpPr>
            <p:spPr>
              <a:xfrm>
                <a:off x="6151009" y="3382940"/>
                <a:ext cx="114883" cy="144110"/>
              </a:xfrm>
              <a:custGeom>
                <a:avLst/>
                <a:gdLst>
                  <a:gd name="connsiteX0" fmla="*/ 426 w 114883"/>
                  <a:gd name="connsiteY0" fmla="*/ 3292 h 144110"/>
                  <a:gd name="connsiteX1" fmla="*/ 112249 w 114883"/>
                  <a:gd name="connsiteY1" fmla="*/ 143596 h 144110"/>
                  <a:gd name="connsiteX2" fmla="*/ 114535 w 114883"/>
                  <a:gd name="connsiteY2" fmla="*/ 141310 h 144110"/>
                  <a:gd name="connsiteX3" fmla="*/ 4331 w 114883"/>
                  <a:gd name="connsiteY3" fmla="*/ 1006 h 144110"/>
                  <a:gd name="connsiteX4" fmla="*/ 426 w 114883"/>
                  <a:gd name="connsiteY4" fmla="*/ 3292 h 144110"/>
                  <a:gd name="connsiteX5" fmla="*/ 426 w 114883"/>
                  <a:gd name="connsiteY5" fmla="*/ 3292 h 14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883" h="144110">
                    <a:moveTo>
                      <a:pt x="426" y="3292"/>
                    </a:moveTo>
                    <a:cubicBezTo>
                      <a:pt x="34811" y="52251"/>
                      <a:pt x="69958" y="101114"/>
                      <a:pt x="112249" y="143596"/>
                    </a:cubicBezTo>
                    <a:cubicBezTo>
                      <a:pt x="113773" y="145120"/>
                      <a:pt x="115678" y="142929"/>
                      <a:pt x="114535" y="141310"/>
                    </a:cubicBezTo>
                    <a:cubicBezTo>
                      <a:pt x="77578" y="94637"/>
                      <a:pt x="38621" y="49774"/>
                      <a:pt x="4331" y="1006"/>
                    </a:cubicBezTo>
                    <a:cubicBezTo>
                      <a:pt x="2616" y="-1375"/>
                      <a:pt x="-1289" y="911"/>
                      <a:pt x="426" y="3292"/>
                    </a:cubicBezTo>
                    <a:lnTo>
                      <a:pt x="426" y="3292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3" name="Freeform: Shape 8822">
                <a:extLst>
                  <a:ext uri="{FF2B5EF4-FFF2-40B4-BE49-F238E27FC236}">
                    <a16:creationId xmlns:a16="http://schemas.microsoft.com/office/drawing/2014/main" id="{3DB89D7B-1EB1-48E3-81EF-866494C58F5D}"/>
                  </a:ext>
                </a:extLst>
              </p:cNvPr>
              <p:cNvSpPr/>
              <p:nvPr/>
            </p:nvSpPr>
            <p:spPr>
              <a:xfrm>
                <a:off x="6249625" y="3336668"/>
                <a:ext cx="161487" cy="133200"/>
              </a:xfrm>
              <a:custGeom>
                <a:avLst/>
                <a:gdLst>
                  <a:gd name="connsiteX0" fmla="*/ 869 w 161487"/>
                  <a:gd name="connsiteY0" fmla="*/ 4987 h 133200"/>
                  <a:gd name="connsiteX1" fmla="*/ 155460 w 161487"/>
                  <a:gd name="connsiteY1" fmla="*/ 132527 h 133200"/>
                  <a:gd name="connsiteX2" fmla="*/ 160318 w 161487"/>
                  <a:gd name="connsiteY2" fmla="*/ 126240 h 133200"/>
                  <a:gd name="connsiteX3" fmla="*/ 4393 w 161487"/>
                  <a:gd name="connsiteY3" fmla="*/ 510 h 133200"/>
                  <a:gd name="connsiteX4" fmla="*/ 869 w 161487"/>
                  <a:gd name="connsiteY4" fmla="*/ 4987 h 133200"/>
                  <a:gd name="connsiteX5" fmla="*/ 869 w 161487"/>
                  <a:gd name="connsiteY5" fmla="*/ 4987 h 13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487" h="133200">
                    <a:moveTo>
                      <a:pt x="869" y="4987"/>
                    </a:moveTo>
                    <a:cubicBezTo>
                      <a:pt x="50971" y="48612"/>
                      <a:pt x="101644" y="93284"/>
                      <a:pt x="155460" y="132527"/>
                    </a:cubicBezTo>
                    <a:cubicBezTo>
                      <a:pt x="159175" y="135194"/>
                      <a:pt x="163651" y="129288"/>
                      <a:pt x="160318" y="126240"/>
                    </a:cubicBezTo>
                    <a:cubicBezTo>
                      <a:pt x="111169" y="81473"/>
                      <a:pt x="57257" y="40896"/>
                      <a:pt x="4393" y="510"/>
                    </a:cubicBezTo>
                    <a:cubicBezTo>
                      <a:pt x="1726" y="-1490"/>
                      <a:pt x="-1607" y="2892"/>
                      <a:pt x="869" y="4987"/>
                    </a:cubicBezTo>
                    <a:lnTo>
                      <a:pt x="869" y="4987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4" name="Freeform: Shape 8823">
                <a:extLst>
                  <a:ext uri="{FF2B5EF4-FFF2-40B4-BE49-F238E27FC236}">
                    <a16:creationId xmlns:a16="http://schemas.microsoft.com/office/drawing/2014/main" id="{4B369EAE-0913-4A92-BB93-75ED99B44E8F}"/>
                  </a:ext>
                </a:extLst>
              </p:cNvPr>
              <p:cNvSpPr/>
              <p:nvPr/>
            </p:nvSpPr>
            <p:spPr>
              <a:xfrm>
                <a:off x="5953882" y="3472285"/>
                <a:ext cx="588965" cy="250580"/>
              </a:xfrm>
              <a:custGeom>
                <a:avLst/>
                <a:gdLst>
                  <a:gd name="connsiteX0" fmla="*/ 671 w 588965"/>
                  <a:gd name="connsiteY0" fmla="*/ 237035 h 250580"/>
                  <a:gd name="connsiteX1" fmla="*/ 98493 w 588965"/>
                  <a:gd name="connsiteY1" fmla="*/ 217985 h 250580"/>
                  <a:gd name="connsiteX2" fmla="*/ 210602 w 588965"/>
                  <a:gd name="connsiteY2" fmla="*/ 184838 h 250580"/>
                  <a:gd name="connsiteX3" fmla="*/ 248226 w 588965"/>
                  <a:gd name="connsiteY3" fmla="*/ 185315 h 250580"/>
                  <a:gd name="connsiteX4" fmla="*/ 308615 w 588965"/>
                  <a:gd name="connsiteY4" fmla="*/ 153787 h 250580"/>
                  <a:gd name="connsiteX5" fmla="*/ 397673 w 588965"/>
                  <a:gd name="connsiteY5" fmla="*/ 108353 h 250580"/>
                  <a:gd name="connsiteX6" fmla="*/ 432059 w 588965"/>
                  <a:gd name="connsiteY6" fmla="*/ 110829 h 250580"/>
                  <a:gd name="connsiteX7" fmla="*/ 472825 w 588965"/>
                  <a:gd name="connsiteY7" fmla="*/ 85778 h 250580"/>
                  <a:gd name="connsiteX8" fmla="*/ 562361 w 588965"/>
                  <a:gd name="connsiteY8" fmla="*/ 30057 h 250580"/>
                  <a:gd name="connsiteX9" fmla="*/ 588840 w 588965"/>
                  <a:gd name="connsiteY9" fmla="*/ 6721 h 250580"/>
                  <a:gd name="connsiteX10" fmla="*/ 578458 w 588965"/>
                  <a:gd name="connsiteY10" fmla="*/ 3863 h 250580"/>
                  <a:gd name="connsiteX11" fmla="*/ 511688 w 588965"/>
                  <a:gd name="connsiteY11" fmla="*/ 17484 h 250580"/>
                  <a:gd name="connsiteX12" fmla="*/ 487208 w 588965"/>
                  <a:gd name="connsiteY12" fmla="*/ 39487 h 250580"/>
                  <a:gd name="connsiteX13" fmla="*/ 471587 w 588965"/>
                  <a:gd name="connsiteY13" fmla="*/ 66062 h 250580"/>
                  <a:gd name="connsiteX14" fmla="*/ 383957 w 588965"/>
                  <a:gd name="connsiteY14" fmla="*/ 94922 h 250580"/>
                  <a:gd name="connsiteX15" fmla="*/ 347476 w 588965"/>
                  <a:gd name="connsiteY15" fmla="*/ 98637 h 250580"/>
                  <a:gd name="connsiteX16" fmla="*/ 305852 w 588965"/>
                  <a:gd name="connsiteY16" fmla="*/ 139499 h 250580"/>
                  <a:gd name="connsiteX17" fmla="*/ 190695 w 588965"/>
                  <a:gd name="connsiteY17" fmla="*/ 173027 h 250580"/>
                  <a:gd name="connsiteX18" fmla="*/ 131830 w 588965"/>
                  <a:gd name="connsiteY18" fmla="*/ 181219 h 250580"/>
                  <a:gd name="connsiteX19" fmla="*/ 3148 w 588965"/>
                  <a:gd name="connsiteY19" fmla="*/ 233606 h 250580"/>
                  <a:gd name="connsiteX20" fmla="*/ 671 w 588965"/>
                  <a:gd name="connsiteY20" fmla="*/ 237035 h 250580"/>
                  <a:gd name="connsiteX21" fmla="*/ 671 w 588965"/>
                  <a:gd name="connsiteY21" fmla="*/ 237035 h 25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8965" h="250580">
                    <a:moveTo>
                      <a:pt x="671" y="237035"/>
                    </a:moveTo>
                    <a:cubicBezTo>
                      <a:pt x="37247" y="266658"/>
                      <a:pt x="66965" y="241893"/>
                      <a:pt x="98493" y="217985"/>
                    </a:cubicBezTo>
                    <a:cubicBezTo>
                      <a:pt x="143927" y="183600"/>
                      <a:pt x="161739" y="181409"/>
                      <a:pt x="210602" y="184838"/>
                    </a:cubicBezTo>
                    <a:cubicBezTo>
                      <a:pt x="223651" y="185791"/>
                      <a:pt x="234986" y="187315"/>
                      <a:pt x="248226" y="185315"/>
                    </a:cubicBezTo>
                    <a:cubicBezTo>
                      <a:pt x="271562" y="181790"/>
                      <a:pt x="292041" y="170265"/>
                      <a:pt x="308615" y="153787"/>
                    </a:cubicBezTo>
                    <a:cubicBezTo>
                      <a:pt x="341095" y="121497"/>
                      <a:pt x="322140" y="113496"/>
                      <a:pt x="397673" y="108353"/>
                    </a:cubicBezTo>
                    <a:cubicBezTo>
                      <a:pt x="419295" y="106829"/>
                      <a:pt x="410532" y="114639"/>
                      <a:pt x="432059" y="110829"/>
                    </a:cubicBezTo>
                    <a:cubicBezTo>
                      <a:pt x="450061" y="107686"/>
                      <a:pt x="461395" y="99494"/>
                      <a:pt x="472825" y="85778"/>
                    </a:cubicBezTo>
                    <a:cubicBezTo>
                      <a:pt x="505401" y="46535"/>
                      <a:pt x="486256" y="63490"/>
                      <a:pt x="562361" y="30057"/>
                    </a:cubicBezTo>
                    <a:cubicBezTo>
                      <a:pt x="578839" y="22818"/>
                      <a:pt x="585220" y="25104"/>
                      <a:pt x="588840" y="6721"/>
                    </a:cubicBezTo>
                    <a:cubicBezTo>
                      <a:pt x="590174" y="-42"/>
                      <a:pt x="580458" y="-2899"/>
                      <a:pt x="578458" y="3863"/>
                    </a:cubicBezTo>
                    <a:cubicBezTo>
                      <a:pt x="573695" y="20056"/>
                      <a:pt x="525403" y="11960"/>
                      <a:pt x="511688" y="17484"/>
                    </a:cubicBezTo>
                    <a:cubicBezTo>
                      <a:pt x="501686" y="21580"/>
                      <a:pt x="493590" y="31486"/>
                      <a:pt x="487208" y="39487"/>
                    </a:cubicBezTo>
                    <a:cubicBezTo>
                      <a:pt x="481398" y="46726"/>
                      <a:pt x="477969" y="60061"/>
                      <a:pt x="471587" y="66062"/>
                    </a:cubicBezTo>
                    <a:cubicBezTo>
                      <a:pt x="450537" y="86064"/>
                      <a:pt x="410246" y="92351"/>
                      <a:pt x="383957" y="94922"/>
                    </a:cubicBezTo>
                    <a:cubicBezTo>
                      <a:pt x="369860" y="96256"/>
                      <a:pt x="361097" y="92827"/>
                      <a:pt x="347476" y="98637"/>
                    </a:cubicBezTo>
                    <a:cubicBezTo>
                      <a:pt x="328522" y="106733"/>
                      <a:pt x="319187" y="125117"/>
                      <a:pt x="305852" y="139499"/>
                    </a:cubicBezTo>
                    <a:cubicBezTo>
                      <a:pt x="272800" y="175028"/>
                      <a:pt x="236415" y="175790"/>
                      <a:pt x="190695" y="173027"/>
                    </a:cubicBezTo>
                    <a:cubicBezTo>
                      <a:pt x="167930" y="171694"/>
                      <a:pt x="152119" y="171313"/>
                      <a:pt x="131830" y="181219"/>
                    </a:cubicBezTo>
                    <a:cubicBezTo>
                      <a:pt x="93445" y="200078"/>
                      <a:pt x="60869" y="272754"/>
                      <a:pt x="3148" y="233606"/>
                    </a:cubicBezTo>
                    <a:cubicBezTo>
                      <a:pt x="1338" y="232368"/>
                      <a:pt x="-1234" y="235511"/>
                      <a:pt x="671" y="237035"/>
                    </a:cubicBezTo>
                    <a:lnTo>
                      <a:pt x="671" y="237035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5" name="Freeform: Shape 8824">
                <a:extLst>
                  <a:ext uri="{FF2B5EF4-FFF2-40B4-BE49-F238E27FC236}">
                    <a16:creationId xmlns:a16="http://schemas.microsoft.com/office/drawing/2014/main" id="{1D14D076-9935-44E3-818C-C1101B4FCB2F}"/>
                  </a:ext>
                </a:extLst>
              </p:cNvPr>
              <p:cNvSpPr/>
              <p:nvPr/>
            </p:nvSpPr>
            <p:spPr>
              <a:xfrm>
                <a:off x="5953566" y="3462226"/>
                <a:ext cx="581449" cy="236503"/>
              </a:xfrm>
              <a:custGeom>
                <a:avLst/>
                <a:gdLst>
                  <a:gd name="connsiteX0" fmla="*/ 580392 w 581449"/>
                  <a:gd name="connsiteY0" fmla="*/ 2016 h 236503"/>
                  <a:gd name="connsiteX1" fmla="*/ 482570 w 581449"/>
                  <a:gd name="connsiteY1" fmla="*/ 24305 h 236503"/>
                  <a:gd name="connsiteX2" fmla="*/ 461711 w 581449"/>
                  <a:gd name="connsiteY2" fmla="*/ 45831 h 236503"/>
                  <a:gd name="connsiteX3" fmla="*/ 381129 w 581449"/>
                  <a:gd name="connsiteY3" fmla="*/ 80788 h 236503"/>
                  <a:gd name="connsiteX4" fmla="*/ 324836 w 581449"/>
                  <a:gd name="connsiteY4" fmla="*/ 92313 h 236503"/>
                  <a:gd name="connsiteX5" fmla="*/ 266162 w 581449"/>
                  <a:gd name="connsiteY5" fmla="*/ 142415 h 236503"/>
                  <a:gd name="connsiteX6" fmla="*/ 158816 w 581449"/>
                  <a:gd name="connsiteY6" fmla="*/ 150416 h 236503"/>
                  <a:gd name="connsiteX7" fmla="*/ 5939 w 581449"/>
                  <a:gd name="connsiteY7" fmla="*/ 221377 h 236503"/>
                  <a:gd name="connsiteX8" fmla="*/ 415 w 581449"/>
                  <a:gd name="connsiteY8" fmla="*/ 224616 h 236503"/>
                  <a:gd name="connsiteX9" fmla="*/ 52802 w 581449"/>
                  <a:gd name="connsiteY9" fmla="*/ 229283 h 236503"/>
                  <a:gd name="connsiteX10" fmla="*/ 115477 w 581449"/>
                  <a:gd name="connsiteY10" fmla="*/ 175848 h 236503"/>
                  <a:gd name="connsiteX11" fmla="*/ 245398 w 581449"/>
                  <a:gd name="connsiteY11" fmla="*/ 155464 h 236503"/>
                  <a:gd name="connsiteX12" fmla="*/ 293309 w 581449"/>
                  <a:gd name="connsiteY12" fmla="*/ 126984 h 236503"/>
                  <a:gd name="connsiteX13" fmla="*/ 371795 w 581449"/>
                  <a:gd name="connsiteY13" fmla="*/ 83265 h 236503"/>
                  <a:gd name="connsiteX14" fmla="*/ 409704 w 581449"/>
                  <a:gd name="connsiteY14" fmla="*/ 85741 h 236503"/>
                  <a:gd name="connsiteX15" fmla="*/ 453710 w 581449"/>
                  <a:gd name="connsiteY15" fmla="*/ 60881 h 236503"/>
                  <a:gd name="connsiteX16" fmla="*/ 580202 w 581449"/>
                  <a:gd name="connsiteY16" fmla="*/ 4874 h 236503"/>
                  <a:gd name="connsiteX17" fmla="*/ 580392 w 581449"/>
                  <a:gd name="connsiteY17" fmla="*/ 2016 h 236503"/>
                  <a:gd name="connsiteX18" fmla="*/ 580392 w 581449"/>
                  <a:gd name="connsiteY18" fmla="*/ 2016 h 236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1449" h="236503">
                    <a:moveTo>
                      <a:pt x="580392" y="2016"/>
                    </a:moveTo>
                    <a:cubicBezTo>
                      <a:pt x="547150" y="-4080"/>
                      <a:pt x="509907" y="3731"/>
                      <a:pt x="482570" y="24305"/>
                    </a:cubicBezTo>
                    <a:cubicBezTo>
                      <a:pt x="473998" y="30782"/>
                      <a:pt x="469521" y="38973"/>
                      <a:pt x="461711" y="45831"/>
                    </a:cubicBezTo>
                    <a:cubicBezTo>
                      <a:pt x="438946" y="65548"/>
                      <a:pt x="412181" y="78026"/>
                      <a:pt x="381129" y="80788"/>
                    </a:cubicBezTo>
                    <a:cubicBezTo>
                      <a:pt x="357507" y="82884"/>
                      <a:pt x="345506" y="79550"/>
                      <a:pt x="324836" y="92313"/>
                    </a:cubicBezTo>
                    <a:cubicBezTo>
                      <a:pt x="303405" y="105553"/>
                      <a:pt x="289118" y="131842"/>
                      <a:pt x="266162" y="142415"/>
                    </a:cubicBezTo>
                    <a:cubicBezTo>
                      <a:pt x="230063" y="158988"/>
                      <a:pt x="195296" y="145939"/>
                      <a:pt x="158816" y="150416"/>
                    </a:cubicBezTo>
                    <a:cubicBezTo>
                      <a:pt x="122049" y="154893"/>
                      <a:pt x="27656" y="254810"/>
                      <a:pt x="5939" y="221377"/>
                    </a:cubicBezTo>
                    <a:cubicBezTo>
                      <a:pt x="3653" y="217948"/>
                      <a:pt x="-1490" y="220901"/>
                      <a:pt x="415" y="224616"/>
                    </a:cubicBezTo>
                    <a:cubicBezTo>
                      <a:pt x="9940" y="243094"/>
                      <a:pt x="37753" y="236236"/>
                      <a:pt x="52802" y="229283"/>
                    </a:cubicBezTo>
                    <a:cubicBezTo>
                      <a:pt x="77853" y="217758"/>
                      <a:pt x="93379" y="191373"/>
                      <a:pt x="115477" y="175848"/>
                    </a:cubicBezTo>
                    <a:cubicBezTo>
                      <a:pt x="159673" y="144701"/>
                      <a:pt x="199297" y="166704"/>
                      <a:pt x="245398" y="155464"/>
                    </a:cubicBezTo>
                    <a:cubicBezTo>
                      <a:pt x="264734" y="150797"/>
                      <a:pt x="278545" y="139843"/>
                      <a:pt x="293309" y="126984"/>
                    </a:cubicBezTo>
                    <a:cubicBezTo>
                      <a:pt x="318836" y="104696"/>
                      <a:pt x="327408" y="86598"/>
                      <a:pt x="371795" y="83265"/>
                    </a:cubicBezTo>
                    <a:cubicBezTo>
                      <a:pt x="383796" y="82312"/>
                      <a:pt x="397512" y="87741"/>
                      <a:pt x="409704" y="85741"/>
                    </a:cubicBezTo>
                    <a:cubicBezTo>
                      <a:pt x="430850" y="82407"/>
                      <a:pt x="439136" y="75740"/>
                      <a:pt x="453710" y="60881"/>
                    </a:cubicBezTo>
                    <a:cubicBezTo>
                      <a:pt x="492762" y="21257"/>
                      <a:pt x="520480" y="-460"/>
                      <a:pt x="580202" y="4874"/>
                    </a:cubicBezTo>
                    <a:cubicBezTo>
                      <a:pt x="581630" y="5160"/>
                      <a:pt x="582011" y="2397"/>
                      <a:pt x="580392" y="2016"/>
                    </a:cubicBezTo>
                    <a:lnTo>
                      <a:pt x="580392" y="2016"/>
                    </a:lnTo>
                    <a:close/>
                  </a:path>
                </a:pathLst>
              </a:custGeom>
              <a:solidFill>
                <a:srgbClr val="DB8D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6" name="Freeform: Shape 8825">
                <a:extLst>
                  <a:ext uri="{FF2B5EF4-FFF2-40B4-BE49-F238E27FC236}">
                    <a16:creationId xmlns:a16="http://schemas.microsoft.com/office/drawing/2014/main" id="{FD678CA6-51FC-43DA-AAB4-FEE6296D6666}"/>
                  </a:ext>
                </a:extLst>
              </p:cNvPr>
              <p:cNvSpPr/>
              <p:nvPr/>
            </p:nvSpPr>
            <p:spPr>
              <a:xfrm>
                <a:off x="6636195" y="3750386"/>
                <a:ext cx="34952" cy="34795"/>
              </a:xfrm>
              <a:custGeom>
                <a:avLst/>
                <a:gdLst>
                  <a:gd name="connsiteX0" fmla="*/ 30828 w 34952"/>
                  <a:gd name="connsiteY0" fmla="*/ 1130 h 34795"/>
                  <a:gd name="connsiteX1" fmla="*/ 9873 w 34952"/>
                  <a:gd name="connsiteY1" fmla="*/ 2559 h 34795"/>
                  <a:gd name="connsiteX2" fmla="*/ 348 w 34952"/>
                  <a:gd name="connsiteY2" fmla="*/ 13798 h 34795"/>
                  <a:gd name="connsiteX3" fmla="*/ 15112 w 34952"/>
                  <a:gd name="connsiteY3" fmla="*/ 16465 h 34795"/>
                  <a:gd name="connsiteX4" fmla="*/ 29685 w 34952"/>
                  <a:gd name="connsiteY4" fmla="*/ 4273 h 34795"/>
                  <a:gd name="connsiteX5" fmla="*/ 27304 w 34952"/>
                  <a:gd name="connsiteY5" fmla="*/ 2463 h 34795"/>
                  <a:gd name="connsiteX6" fmla="*/ 19112 w 34952"/>
                  <a:gd name="connsiteY6" fmla="*/ 20656 h 34795"/>
                  <a:gd name="connsiteX7" fmla="*/ 22350 w 34952"/>
                  <a:gd name="connsiteY7" fmla="*/ 34182 h 34795"/>
                  <a:gd name="connsiteX8" fmla="*/ 32638 w 34952"/>
                  <a:gd name="connsiteY8" fmla="*/ 27705 h 34795"/>
                  <a:gd name="connsiteX9" fmla="*/ 32542 w 34952"/>
                  <a:gd name="connsiteY9" fmla="*/ 2654 h 34795"/>
                  <a:gd name="connsiteX10" fmla="*/ 29590 w 34952"/>
                  <a:gd name="connsiteY10" fmla="*/ 3416 h 34795"/>
                  <a:gd name="connsiteX11" fmla="*/ 31875 w 34952"/>
                  <a:gd name="connsiteY11" fmla="*/ 17227 h 34795"/>
                  <a:gd name="connsiteX12" fmla="*/ 30637 w 34952"/>
                  <a:gd name="connsiteY12" fmla="*/ 23990 h 34795"/>
                  <a:gd name="connsiteX13" fmla="*/ 29018 w 34952"/>
                  <a:gd name="connsiteY13" fmla="*/ 28276 h 34795"/>
                  <a:gd name="connsiteX14" fmla="*/ 21684 w 34952"/>
                  <a:gd name="connsiteY14" fmla="*/ 26657 h 34795"/>
                  <a:gd name="connsiteX15" fmla="*/ 22922 w 34952"/>
                  <a:gd name="connsiteY15" fmla="*/ 15322 h 34795"/>
                  <a:gd name="connsiteX16" fmla="*/ 29304 w 34952"/>
                  <a:gd name="connsiteY16" fmla="*/ 4559 h 34795"/>
                  <a:gd name="connsiteX17" fmla="*/ 26922 w 34952"/>
                  <a:gd name="connsiteY17" fmla="*/ 2749 h 34795"/>
                  <a:gd name="connsiteX18" fmla="*/ 18350 w 34952"/>
                  <a:gd name="connsiteY18" fmla="*/ 11798 h 34795"/>
                  <a:gd name="connsiteX19" fmla="*/ 5110 w 34952"/>
                  <a:gd name="connsiteY19" fmla="*/ 14179 h 34795"/>
                  <a:gd name="connsiteX20" fmla="*/ 6253 w 34952"/>
                  <a:gd name="connsiteY20" fmla="*/ 7893 h 34795"/>
                  <a:gd name="connsiteX21" fmla="*/ 9396 w 34952"/>
                  <a:gd name="connsiteY21" fmla="*/ 5988 h 34795"/>
                  <a:gd name="connsiteX22" fmla="*/ 15969 w 34952"/>
                  <a:gd name="connsiteY22" fmla="*/ 3606 h 34795"/>
                  <a:gd name="connsiteX23" fmla="*/ 29685 w 34952"/>
                  <a:gd name="connsiteY23" fmla="*/ 4083 h 34795"/>
                  <a:gd name="connsiteX24" fmla="*/ 30828 w 34952"/>
                  <a:gd name="connsiteY24" fmla="*/ 1130 h 34795"/>
                  <a:gd name="connsiteX25" fmla="*/ 30828 w 34952"/>
                  <a:gd name="connsiteY25" fmla="*/ 1130 h 3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952" h="34795">
                    <a:moveTo>
                      <a:pt x="30828" y="1130"/>
                    </a:moveTo>
                    <a:cubicBezTo>
                      <a:pt x="23779" y="-680"/>
                      <a:pt x="16540" y="-394"/>
                      <a:pt x="9873" y="2559"/>
                    </a:cubicBezTo>
                    <a:cubicBezTo>
                      <a:pt x="6158" y="4178"/>
                      <a:pt x="-1748" y="8464"/>
                      <a:pt x="348" y="13798"/>
                    </a:cubicBezTo>
                    <a:cubicBezTo>
                      <a:pt x="2443" y="18942"/>
                      <a:pt x="11111" y="17703"/>
                      <a:pt x="15112" y="16465"/>
                    </a:cubicBezTo>
                    <a:cubicBezTo>
                      <a:pt x="21493" y="14560"/>
                      <a:pt x="26637" y="10083"/>
                      <a:pt x="29685" y="4273"/>
                    </a:cubicBezTo>
                    <a:cubicBezTo>
                      <a:pt x="30542" y="2654"/>
                      <a:pt x="28637" y="1416"/>
                      <a:pt x="27304" y="2463"/>
                    </a:cubicBezTo>
                    <a:cubicBezTo>
                      <a:pt x="21684" y="7035"/>
                      <a:pt x="19874" y="13703"/>
                      <a:pt x="19112" y="20656"/>
                    </a:cubicBezTo>
                    <a:cubicBezTo>
                      <a:pt x="18636" y="24847"/>
                      <a:pt x="17493" y="31800"/>
                      <a:pt x="22350" y="34182"/>
                    </a:cubicBezTo>
                    <a:cubicBezTo>
                      <a:pt x="27208" y="36563"/>
                      <a:pt x="31018" y="31515"/>
                      <a:pt x="32638" y="27705"/>
                    </a:cubicBezTo>
                    <a:cubicBezTo>
                      <a:pt x="35971" y="19704"/>
                      <a:pt x="35495" y="10655"/>
                      <a:pt x="32542" y="2654"/>
                    </a:cubicBezTo>
                    <a:cubicBezTo>
                      <a:pt x="31875" y="844"/>
                      <a:pt x="28923" y="1606"/>
                      <a:pt x="29590" y="3416"/>
                    </a:cubicBezTo>
                    <a:cubicBezTo>
                      <a:pt x="31209" y="7893"/>
                      <a:pt x="32161" y="12465"/>
                      <a:pt x="31875" y="17227"/>
                    </a:cubicBezTo>
                    <a:cubicBezTo>
                      <a:pt x="31780" y="19513"/>
                      <a:pt x="31304" y="21799"/>
                      <a:pt x="30637" y="23990"/>
                    </a:cubicBezTo>
                    <a:cubicBezTo>
                      <a:pt x="30256" y="25419"/>
                      <a:pt x="29685" y="26847"/>
                      <a:pt x="29018" y="28276"/>
                    </a:cubicBezTo>
                    <a:cubicBezTo>
                      <a:pt x="23875" y="30086"/>
                      <a:pt x="21493" y="29610"/>
                      <a:pt x="21684" y="26657"/>
                    </a:cubicBezTo>
                    <a:cubicBezTo>
                      <a:pt x="20826" y="23609"/>
                      <a:pt x="22255" y="18275"/>
                      <a:pt x="22922" y="15322"/>
                    </a:cubicBezTo>
                    <a:cubicBezTo>
                      <a:pt x="23970" y="11036"/>
                      <a:pt x="25875" y="7416"/>
                      <a:pt x="29304" y="4559"/>
                    </a:cubicBezTo>
                    <a:cubicBezTo>
                      <a:pt x="28542" y="3987"/>
                      <a:pt x="27684" y="3321"/>
                      <a:pt x="26922" y="2749"/>
                    </a:cubicBezTo>
                    <a:cubicBezTo>
                      <a:pt x="24922" y="6559"/>
                      <a:pt x="22160" y="9702"/>
                      <a:pt x="18350" y="11798"/>
                    </a:cubicBezTo>
                    <a:cubicBezTo>
                      <a:pt x="16159" y="13036"/>
                      <a:pt x="7301" y="16656"/>
                      <a:pt x="5110" y="14179"/>
                    </a:cubicBezTo>
                    <a:cubicBezTo>
                      <a:pt x="5491" y="12084"/>
                      <a:pt x="5872" y="9988"/>
                      <a:pt x="6253" y="7893"/>
                    </a:cubicBezTo>
                    <a:cubicBezTo>
                      <a:pt x="7301" y="7226"/>
                      <a:pt x="8349" y="6559"/>
                      <a:pt x="9396" y="5988"/>
                    </a:cubicBezTo>
                    <a:cubicBezTo>
                      <a:pt x="11492" y="4940"/>
                      <a:pt x="13683" y="4178"/>
                      <a:pt x="15969" y="3606"/>
                    </a:cubicBezTo>
                    <a:cubicBezTo>
                      <a:pt x="20541" y="2559"/>
                      <a:pt x="25113" y="2844"/>
                      <a:pt x="29685" y="4083"/>
                    </a:cubicBezTo>
                    <a:cubicBezTo>
                      <a:pt x="31875" y="4464"/>
                      <a:pt x="32733" y="1606"/>
                      <a:pt x="30828" y="1130"/>
                    </a:cubicBezTo>
                    <a:lnTo>
                      <a:pt x="30828" y="11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7" name="Freeform: Shape 8826">
                <a:extLst>
                  <a:ext uri="{FF2B5EF4-FFF2-40B4-BE49-F238E27FC236}">
                    <a16:creationId xmlns:a16="http://schemas.microsoft.com/office/drawing/2014/main" id="{16D7AACD-B4A9-4ABF-A4B0-5CFA7DB4B030}"/>
                  </a:ext>
                </a:extLst>
              </p:cNvPr>
              <p:cNvSpPr/>
              <p:nvPr/>
            </p:nvSpPr>
            <p:spPr>
              <a:xfrm>
                <a:off x="6090342" y="4043351"/>
                <a:ext cx="38900" cy="28225"/>
              </a:xfrm>
              <a:custGeom>
                <a:avLst/>
                <a:gdLst>
                  <a:gd name="connsiteX0" fmla="*/ 38518 w 38900"/>
                  <a:gd name="connsiteY0" fmla="*/ 24490 h 28225"/>
                  <a:gd name="connsiteX1" fmla="*/ 18992 w 38900"/>
                  <a:gd name="connsiteY1" fmla="*/ 4202 h 28225"/>
                  <a:gd name="connsiteX2" fmla="*/ 1275 w 38900"/>
                  <a:gd name="connsiteY2" fmla="*/ 2678 h 28225"/>
                  <a:gd name="connsiteX3" fmla="*/ 6228 w 38900"/>
                  <a:gd name="connsiteY3" fmla="*/ 15823 h 28225"/>
                  <a:gd name="connsiteX4" fmla="*/ 36994 w 38900"/>
                  <a:gd name="connsiteY4" fmla="*/ 28205 h 28225"/>
                  <a:gd name="connsiteX5" fmla="*/ 37756 w 38900"/>
                  <a:gd name="connsiteY5" fmla="*/ 25252 h 28225"/>
                  <a:gd name="connsiteX6" fmla="*/ 20040 w 38900"/>
                  <a:gd name="connsiteY6" fmla="*/ 20204 h 28225"/>
                  <a:gd name="connsiteX7" fmla="*/ 11658 w 38900"/>
                  <a:gd name="connsiteY7" fmla="*/ 15823 h 28225"/>
                  <a:gd name="connsiteX8" fmla="*/ 6514 w 38900"/>
                  <a:gd name="connsiteY8" fmla="*/ 12203 h 28225"/>
                  <a:gd name="connsiteX9" fmla="*/ 7181 w 38900"/>
                  <a:gd name="connsiteY9" fmla="*/ 6488 h 28225"/>
                  <a:gd name="connsiteX10" fmla="*/ 13563 w 38900"/>
                  <a:gd name="connsiteY10" fmla="*/ 4774 h 28225"/>
                  <a:gd name="connsiteX11" fmla="*/ 17373 w 38900"/>
                  <a:gd name="connsiteY11" fmla="*/ 6679 h 28225"/>
                  <a:gd name="connsiteX12" fmla="*/ 24897 w 38900"/>
                  <a:gd name="connsiteY12" fmla="*/ 12013 h 28225"/>
                  <a:gd name="connsiteX13" fmla="*/ 35756 w 38900"/>
                  <a:gd name="connsiteY13" fmla="*/ 25919 h 28225"/>
                  <a:gd name="connsiteX14" fmla="*/ 38518 w 38900"/>
                  <a:gd name="connsiteY14" fmla="*/ 24490 h 28225"/>
                  <a:gd name="connsiteX15" fmla="*/ 38518 w 38900"/>
                  <a:gd name="connsiteY15" fmla="*/ 24490 h 2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00" h="28225">
                    <a:moveTo>
                      <a:pt x="38518" y="24490"/>
                    </a:moveTo>
                    <a:cubicBezTo>
                      <a:pt x="33946" y="16108"/>
                      <a:pt x="27374" y="8965"/>
                      <a:pt x="18992" y="4202"/>
                    </a:cubicBezTo>
                    <a:cubicBezTo>
                      <a:pt x="14420" y="1630"/>
                      <a:pt x="5467" y="-2942"/>
                      <a:pt x="1275" y="2678"/>
                    </a:cubicBezTo>
                    <a:cubicBezTo>
                      <a:pt x="-2344" y="7441"/>
                      <a:pt x="2514" y="12965"/>
                      <a:pt x="6228" y="15823"/>
                    </a:cubicBezTo>
                    <a:cubicBezTo>
                      <a:pt x="14992" y="22585"/>
                      <a:pt x="26136" y="26491"/>
                      <a:pt x="36994" y="28205"/>
                    </a:cubicBezTo>
                    <a:cubicBezTo>
                      <a:pt x="38899" y="28491"/>
                      <a:pt x="39757" y="25633"/>
                      <a:pt x="37756" y="25252"/>
                    </a:cubicBezTo>
                    <a:cubicBezTo>
                      <a:pt x="31660" y="24300"/>
                      <a:pt x="25659" y="22681"/>
                      <a:pt x="20040" y="20204"/>
                    </a:cubicBezTo>
                    <a:cubicBezTo>
                      <a:pt x="17182" y="18966"/>
                      <a:pt x="14325" y="17442"/>
                      <a:pt x="11658" y="15823"/>
                    </a:cubicBezTo>
                    <a:cubicBezTo>
                      <a:pt x="9848" y="14775"/>
                      <a:pt x="8134" y="13537"/>
                      <a:pt x="6514" y="12203"/>
                    </a:cubicBezTo>
                    <a:cubicBezTo>
                      <a:pt x="3180" y="10203"/>
                      <a:pt x="3371" y="8298"/>
                      <a:pt x="7181" y="6488"/>
                    </a:cubicBezTo>
                    <a:cubicBezTo>
                      <a:pt x="8705" y="3154"/>
                      <a:pt x="10896" y="2583"/>
                      <a:pt x="13563" y="4774"/>
                    </a:cubicBezTo>
                    <a:cubicBezTo>
                      <a:pt x="14896" y="5345"/>
                      <a:pt x="16134" y="6012"/>
                      <a:pt x="17373" y="6679"/>
                    </a:cubicBezTo>
                    <a:cubicBezTo>
                      <a:pt x="20040" y="8203"/>
                      <a:pt x="22516" y="10012"/>
                      <a:pt x="24897" y="12013"/>
                    </a:cubicBezTo>
                    <a:cubicBezTo>
                      <a:pt x="29374" y="15918"/>
                      <a:pt x="32994" y="20585"/>
                      <a:pt x="35756" y="25919"/>
                    </a:cubicBezTo>
                    <a:cubicBezTo>
                      <a:pt x="36804" y="27729"/>
                      <a:pt x="39375" y="26205"/>
                      <a:pt x="38518" y="24490"/>
                    </a:cubicBezTo>
                    <a:lnTo>
                      <a:pt x="38518" y="2449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28" name="Freeform: Shape 8827">
                <a:extLst>
                  <a:ext uri="{FF2B5EF4-FFF2-40B4-BE49-F238E27FC236}">
                    <a16:creationId xmlns:a16="http://schemas.microsoft.com/office/drawing/2014/main" id="{39D364CE-8D1D-4DCD-9638-E91D1A84E971}"/>
                  </a:ext>
                </a:extLst>
              </p:cNvPr>
              <p:cNvSpPr/>
              <p:nvPr/>
            </p:nvSpPr>
            <p:spPr>
              <a:xfrm>
                <a:off x="6119486" y="4027886"/>
                <a:ext cx="19787" cy="44995"/>
              </a:xfrm>
              <a:custGeom>
                <a:avLst/>
                <a:gdLst>
                  <a:gd name="connsiteX0" fmla="*/ 9565 w 19787"/>
                  <a:gd name="connsiteY0" fmla="*/ 44241 h 44995"/>
                  <a:gd name="connsiteX1" fmla="*/ 11946 w 19787"/>
                  <a:gd name="connsiteY1" fmla="*/ 331 h 44995"/>
                  <a:gd name="connsiteX2" fmla="*/ 2040 w 19787"/>
                  <a:gd name="connsiteY2" fmla="*/ 38526 h 44995"/>
                  <a:gd name="connsiteX3" fmla="*/ 4992 w 19787"/>
                  <a:gd name="connsiteY3" fmla="*/ 37764 h 44995"/>
                  <a:gd name="connsiteX4" fmla="*/ 2897 w 19787"/>
                  <a:gd name="connsiteY4" fmla="*/ 20524 h 44995"/>
                  <a:gd name="connsiteX5" fmla="*/ 3850 w 19787"/>
                  <a:gd name="connsiteY5" fmla="*/ 11094 h 44995"/>
                  <a:gd name="connsiteX6" fmla="*/ 4707 w 19787"/>
                  <a:gd name="connsiteY6" fmla="*/ 8427 h 44995"/>
                  <a:gd name="connsiteX7" fmla="*/ 16137 w 19787"/>
                  <a:gd name="connsiteY7" fmla="*/ 11856 h 44995"/>
                  <a:gd name="connsiteX8" fmla="*/ 13946 w 19787"/>
                  <a:gd name="connsiteY8" fmla="*/ 26715 h 44995"/>
                  <a:gd name="connsiteX9" fmla="*/ 6898 w 19787"/>
                  <a:gd name="connsiteY9" fmla="*/ 42812 h 44995"/>
                  <a:gd name="connsiteX10" fmla="*/ 9565 w 19787"/>
                  <a:gd name="connsiteY10" fmla="*/ 44241 h 44995"/>
                  <a:gd name="connsiteX11" fmla="*/ 9565 w 19787"/>
                  <a:gd name="connsiteY11" fmla="*/ 44241 h 4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87" h="44995">
                    <a:moveTo>
                      <a:pt x="9565" y="44241"/>
                    </a:moveTo>
                    <a:cubicBezTo>
                      <a:pt x="14422" y="36050"/>
                      <a:pt x="28519" y="4331"/>
                      <a:pt x="11946" y="331"/>
                    </a:cubicBezTo>
                    <a:cubicBezTo>
                      <a:pt x="-4628" y="-3765"/>
                      <a:pt x="325" y="31382"/>
                      <a:pt x="2040" y="38526"/>
                    </a:cubicBezTo>
                    <a:cubicBezTo>
                      <a:pt x="2516" y="40431"/>
                      <a:pt x="5373" y="39574"/>
                      <a:pt x="4992" y="37764"/>
                    </a:cubicBezTo>
                    <a:cubicBezTo>
                      <a:pt x="3564" y="32049"/>
                      <a:pt x="2802" y="26334"/>
                      <a:pt x="2897" y="20524"/>
                    </a:cubicBezTo>
                    <a:cubicBezTo>
                      <a:pt x="2992" y="17381"/>
                      <a:pt x="3088" y="14142"/>
                      <a:pt x="3850" y="11094"/>
                    </a:cubicBezTo>
                    <a:cubicBezTo>
                      <a:pt x="4040" y="10142"/>
                      <a:pt x="4231" y="9284"/>
                      <a:pt x="4707" y="8427"/>
                    </a:cubicBezTo>
                    <a:cubicBezTo>
                      <a:pt x="5945" y="3284"/>
                      <a:pt x="9755" y="4427"/>
                      <a:pt x="16137" y="11856"/>
                    </a:cubicBezTo>
                    <a:cubicBezTo>
                      <a:pt x="17470" y="15857"/>
                      <a:pt x="15089" y="22715"/>
                      <a:pt x="13946" y="26715"/>
                    </a:cubicBezTo>
                    <a:cubicBezTo>
                      <a:pt x="12327" y="32430"/>
                      <a:pt x="9946" y="37669"/>
                      <a:pt x="6898" y="42812"/>
                    </a:cubicBezTo>
                    <a:cubicBezTo>
                      <a:pt x="5945" y="44432"/>
                      <a:pt x="8612" y="45956"/>
                      <a:pt x="9565" y="44241"/>
                    </a:cubicBezTo>
                    <a:lnTo>
                      <a:pt x="9565" y="4424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8829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6496906" y="3677126"/>
                <a:ext cx="110966" cy="118009"/>
                <a:chOff x="6496906" y="3677126"/>
                <a:chExt cx="110966" cy="118009"/>
              </a:xfrm>
            </p:grpSpPr>
            <p:sp>
              <p:nvSpPr>
                <p:cNvPr id="8830" name="Freeform: Shape 8829">
                  <a:extLst>
                    <a:ext uri="{FF2B5EF4-FFF2-40B4-BE49-F238E27FC236}">
                      <a16:creationId xmlns:a16="http://schemas.microsoft.com/office/drawing/2014/main" id="{B746F3E2-7527-4327-BD65-29902A4D549B}"/>
                    </a:ext>
                  </a:extLst>
                </p:cNvPr>
                <p:cNvSpPr/>
                <p:nvPr/>
              </p:nvSpPr>
              <p:spPr>
                <a:xfrm>
                  <a:off x="6496906" y="3677126"/>
                  <a:ext cx="110966" cy="118009"/>
                </a:xfrm>
                <a:custGeom>
                  <a:avLst/>
                  <a:gdLst>
                    <a:gd name="connsiteX0" fmla="*/ 0 w 110966"/>
                    <a:gd name="connsiteY0" fmla="*/ 23146 h 118009"/>
                    <a:gd name="connsiteX1" fmla="*/ 15812 w 110966"/>
                    <a:gd name="connsiteY1" fmla="*/ 117824 h 118009"/>
                    <a:gd name="connsiteX2" fmla="*/ 110966 w 110966"/>
                    <a:gd name="connsiteY2" fmla="*/ 78867 h 118009"/>
                    <a:gd name="connsiteX3" fmla="*/ 99155 w 110966"/>
                    <a:gd name="connsiteY3" fmla="*/ 0 h 118009"/>
                    <a:gd name="connsiteX4" fmla="*/ 0 w 110966"/>
                    <a:gd name="connsiteY4" fmla="*/ 23146 h 118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966" h="118009">
                      <a:moveTo>
                        <a:pt x="0" y="23146"/>
                      </a:moveTo>
                      <a:cubicBezTo>
                        <a:pt x="0" y="23146"/>
                        <a:pt x="3334" y="122872"/>
                        <a:pt x="15812" y="117824"/>
                      </a:cubicBezTo>
                      <a:cubicBezTo>
                        <a:pt x="28385" y="112681"/>
                        <a:pt x="110966" y="78867"/>
                        <a:pt x="110966" y="78867"/>
                      </a:cubicBezTo>
                      <a:lnTo>
                        <a:pt x="99155" y="0"/>
                      </a:lnTo>
                      <a:lnTo>
                        <a:pt x="0" y="23146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1" name="Freeform: Shape 8830">
                  <a:extLst>
                    <a:ext uri="{FF2B5EF4-FFF2-40B4-BE49-F238E27FC236}">
                      <a16:creationId xmlns:a16="http://schemas.microsoft.com/office/drawing/2014/main" id="{DC67E491-CD93-4935-AC28-55868554ED0F}"/>
                    </a:ext>
                  </a:extLst>
                </p:cNvPr>
                <p:cNvSpPr/>
                <p:nvPr/>
              </p:nvSpPr>
              <p:spPr>
                <a:xfrm>
                  <a:off x="6512426" y="3695445"/>
                  <a:ext cx="16090" cy="96400"/>
                </a:xfrm>
                <a:custGeom>
                  <a:avLst/>
                  <a:gdLst>
                    <a:gd name="connsiteX0" fmla="*/ 6 w 16090"/>
                    <a:gd name="connsiteY0" fmla="*/ 2255 h 96400"/>
                    <a:gd name="connsiteX1" fmla="*/ 11341 w 16090"/>
                    <a:gd name="connsiteY1" fmla="*/ 94742 h 96400"/>
                    <a:gd name="connsiteX2" fmla="*/ 15913 w 16090"/>
                    <a:gd name="connsiteY2" fmla="*/ 94076 h 96400"/>
                    <a:gd name="connsiteX3" fmla="*/ 4483 w 16090"/>
                    <a:gd name="connsiteY3" fmla="*/ 1588 h 96400"/>
                    <a:gd name="connsiteX4" fmla="*/ 6 w 16090"/>
                    <a:gd name="connsiteY4" fmla="*/ 2255 h 96400"/>
                    <a:gd name="connsiteX5" fmla="*/ 6 w 16090"/>
                    <a:gd name="connsiteY5" fmla="*/ 2255 h 9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090" h="96400">
                      <a:moveTo>
                        <a:pt x="6" y="2255"/>
                      </a:moveTo>
                      <a:cubicBezTo>
                        <a:pt x="1816" y="31592"/>
                        <a:pt x="2864" y="66548"/>
                        <a:pt x="11341" y="94742"/>
                      </a:cubicBezTo>
                      <a:cubicBezTo>
                        <a:pt x="12103" y="97314"/>
                        <a:pt x="15818" y="96743"/>
                        <a:pt x="15913" y="94076"/>
                      </a:cubicBezTo>
                      <a:cubicBezTo>
                        <a:pt x="17342" y="64739"/>
                        <a:pt x="9817" y="30544"/>
                        <a:pt x="4483" y="1588"/>
                      </a:cubicBezTo>
                      <a:cubicBezTo>
                        <a:pt x="4007" y="-889"/>
                        <a:pt x="-184" y="-317"/>
                        <a:pt x="6" y="2255"/>
                      </a:cubicBezTo>
                      <a:lnTo>
                        <a:pt x="6" y="2255"/>
                      </a:lnTo>
                      <a:close/>
                    </a:path>
                  </a:pathLst>
                </a:custGeom>
                <a:solidFill>
                  <a:srgbClr val="DB8D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2" name="Freeform: Shape 8831">
                  <a:extLst>
                    <a:ext uri="{FF2B5EF4-FFF2-40B4-BE49-F238E27FC236}">
                      <a16:creationId xmlns:a16="http://schemas.microsoft.com/office/drawing/2014/main" id="{D8AF3579-FB2E-44BC-B96B-5070CC2896EA}"/>
                    </a:ext>
                  </a:extLst>
                </p:cNvPr>
                <p:cNvSpPr/>
                <p:nvPr/>
              </p:nvSpPr>
              <p:spPr>
                <a:xfrm>
                  <a:off x="6524852" y="3693758"/>
                  <a:ext cx="24437" cy="89647"/>
                </a:xfrm>
                <a:custGeom>
                  <a:avLst/>
                  <a:gdLst>
                    <a:gd name="connsiteX0" fmla="*/ 57 w 24437"/>
                    <a:gd name="connsiteY0" fmla="*/ 3656 h 89647"/>
                    <a:gd name="connsiteX1" fmla="*/ 17488 w 24437"/>
                    <a:gd name="connsiteY1" fmla="*/ 87095 h 89647"/>
                    <a:gd name="connsiteX2" fmla="*/ 24346 w 24437"/>
                    <a:gd name="connsiteY2" fmla="*/ 85190 h 89647"/>
                    <a:gd name="connsiteX3" fmla="*/ 5772 w 24437"/>
                    <a:gd name="connsiteY3" fmla="*/ 2037 h 89647"/>
                    <a:gd name="connsiteX4" fmla="*/ 57 w 24437"/>
                    <a:gd name="connsiteY4" fmla="*/ 3656 h 89647"/>
                    <a:gd name="connsiteX5" fmla="*/ 57 w 24437"/>
                    <a:gd name="connsiteY5" fmla="*/ 3656 h 8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437" h="89647">
                      <a:moveTo>
                        <a:pt x="57" y="3656"/>
                      </a:moveTo>
                      <a:cubicBezTo>
                        <a:pt x="4915" y="31659"/>
                        <a:pt x="11297" y="59472"/>
                        <a:pt x="17488" y="87095"/>
                      </a:cubicBezTo>
                      <a:cubicBezTo>
                        <a:pt x="18536" y="91572"/>
                        <a:pt x="25299" y="89667"/>
                        <a:pt x="24346" y="85190"/>
                      </a:cubicBezTo>
                      <a:cubicBezTo>
                        <a:pt x="18536" y="57472"/>
                        <a:pt x="12821" y="29469"/>
                        <a:pt x="5772" y="2037"/>
                      </a:cubicBezTo>
                      <a:cubicBezTo>
                        <a:pt x="4725" y="-1583"/>
                        <a:pt x="-609" y="36"/>
                        <a:pt x="57" y="3656"/>
                      </a:cubicBezTo>
                      <a:lnTo>
                        <a:pt x="57" y="3656"/>
                      </a:lnTo>
                      <a:close/>
                    </a:path>
                  </a:pathLst>
                </a:custGeom>
                <a:solidFill>
                  <a:srgbClr val="DB8D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3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6127804" y="3909938"/>
                <a:ext cx="97925" cy="114088"/>
                <a:chOff x="6127804" y="3909938"/>
                <a:chExt cx="97925" cy="114088"/>
              </a:xfrm>
            </p:grpSpPr>
            <p:sp>
              <p:nvSpPr>
                <p:cNvPr id="8834" name="Freeform: Shape 8833">
                  <a:extLst>
                    <a:ext uri="{FF2B5EF4-FFF2-40B4-BE49-F238E27FC236}">
                      <a16:creationId xmlns:a16="http://schemas.microsoft.com/office/drawing/2014/main" id="{99B5F9BA-5B87-4A17-9AD0-83209CD97B2B}"/>
                    </a:ext>
                  </a:extLst>
                </p:cNvPr>
                <p:cNvSpPr/>
                <p:nvPr/>
              </p:nvSpPr>
              <p:spPr>
                <a:xfrm>
                  <a:off x="6127878" y="3909938"/>
                  <a:ext cx="97851" cy="114088"/>
                </a:xfrm>
                <a:custGeom>
                  <a:avLst/>
                  <a:gdLst>
                    <a:gd name="connsiteX0" fmla="*/ 97851 w 97851"/>
                    <a:gd name="connsiteY0" fmla="*/ 11694 h 114088"/>
                    <a:gd name="connsiteX1" fmla="*/ 30 w 97851"/>
                    <a:gd name="connsiteY1" fmla="*/ 4551 h 114088"/>
                    <a:gd name="connsiteX2" fmla="*/ 15555 w 97851"/>
                    <a:gd name="connsiteY2" fmla="*/ 106182 h 114088"/>
                    <a:gd name="connsiteX3" fmla="*/ 92898 w 97851"/>
                    <a:gd name="connsiteY3" fmla="*/ 114088 h 114088"/>
                    <a:gd name="connsiteX4" fmla="*/ 97851 w 97851"/>
                    <a:gd name="connsiteY4" fmla="*/ 11694 h 114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851" h="114088">
                      <a:moveTo>
                        <a:pt x="97851" y="11694"/>
                      </a:moveTo>
                      <a:cubicBezTo>
                        <a:pt x="97851" y="11694"/>
                        <a:pt x="-1971" y="-8880"/>
                        <a:pt x="30" y="4551"/>
                      </a:cubicBezTo>
                      <a:cubicBezTo>
                        <a:pt x="2030" y="17981"/>
                        <a:pt x="15555" y="106182"/>
                        <a:pt x="15555" y="106182"/>
                      </a:cubicBezTo>
                      <a:lnTo>
                        <a:pt x="92898" y="114088"/>
                      </a:lnTo>
                      <a:lnTo>
                        <a:pt x="97851" y="11694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5" name="Freeform: Shape 8834">
                  <a:extLst>
                    <a:ext uri="{FF2B5EF4-FFF2-40B4-BE49-F238E27FC236}">
                      <a16:creationId xmlns:a16="http://schemas.microsoft.com/office/drawing/2014/main" id="{599CF80D-CBBB-455D-A562-AEAD33408F5A}"/>
                    </a:ext>
                  </a:extLst>
                </p:cNvPr>
                <p:cNvSpPr/>
                <p:nvPr/>
              </p:nvSpPr>
              <p:spPr>
                <a:xfrm>
                  <a:off x="6127804" y="3925971"/>
                  <a:ext cx="96417" cy="15384"/>
                </a:xfrm>
                <a:custGeom>
                  <a:avLst/>
                  <a:gdLst>
                    <a:gd name="connsiteX0" fmla="*/ 94782 w 96417"/>
                    <a:gd name="connsiteY0" fmla="*/ 10902 h 15384"/>
                    <a:gd name="connsiteX1" fmla="*/ 2294 w 96417"/>
                    <a:gd name="connsiteY1" fmla="*/ 234 h 15384"/>
                    <a:gd name="connsiteX2" fmla="*/ 1628 w 96417"/>
                    <a:gd name="connsiteY2" fmla="*/ 4806 h 15384"/>
                    <a:gd name="connsiteX3" fmla="*/ 94211 w 96417"/>
                    <a:gd name="connsiteY3" fmla="*/ 15378 h 15384"/>
                    <a:gd name="connsiteX4" fmla="*/ 94782 w 96417"/>
                    <a:gd name="connsiteY4" fmla="*/ 10902 h 15384"/>
                    <a:gd name="connsiteX5" fmla="*/ 94782 w 96417"/>
                    <a:gd name="connsiteY5" fmla="*/ 10902 h 15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417" h="15384">
                      <a:moveTo>
                        <a:pt x="94782" y="10902"/>
                      </a:moveTo>
                      <a:cubicBezTo>
                        <a:pt x="65826" y="5758"/>
                        <a:pt x="31536" y="-1386"/>
                        <a:pt x="2294" y="234"/>
                      </a:cubicBezTo>
                      <a:cubicBezTo>
                        <a:pt x="-278" y="424"/>
                        <a:pt x="-944" y="4044"/>
                        <a:pt x="1628" y="4806"/>
                      </a:cubicBezTo>
                      <a:cubicBezTo>
                        <a:pt x="29822" y="12997"/>
                        <a:pt x="64874" y="13855"/>
                        <a:pt x="94211" y="15378"/>
                      </a:cubicBezTo>
                      <a:cubicBezTo>
                        <a:pt x="96687" y="15569"/>
                        <a:pt x="97354" y="11378"/>
                        <a:pt x="94782" y="10902"/>
                      </a:cubicBezTo>
                      <a:lnTo>
                        <a:pt x="94782" y="10902"/>
                      </a:lnTo>
                      <a:close/>
                    </a:path>
                  </a:pathLst>
                </a:custGeom>
                <a:solidFill>
                  <a:srgbClr val="DB8D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6" name="Freeform: Shape 8835">
                  <a:extLst>
                    <a:ext uri="{FF2B5EF4-FFF2-40B4-BE49-F238E27FC236}">
                      <a16:creationId xmlns:a16="http://schemas.microsoft.com/office/drawing/2014/main" id="{881E684F-4544-4F2A-8E73-E88D9E55A7B1}"/>
                    </a:ext>
                  </a:extLst>
                </p:cNvPr>
                <p:cNvSpPr/>
                <p:nvPr/>
              </p:nvSpPr>
              <p:spPr>
                <a:xfrm>
                  <a:off x="6131242" y="3946397"/>
                  <a:ext cx="91499" cy="8659"/>
                </a:xfrm>
                <a:custGeom>
                  <a:avLst/>
                  <a:gdLst>
                    <a:gd name="connsiteX0" fmla="*/ 88678 w 91499"/>
                    <a:gd name="connsiteY0" fmla="*/ 2668 h 8659"/>
                    <a:gd name="connsiteX1" fmla="*/ 3429 w 91499"/>
                    <a:gd name="connsiteY1" fmla="*/ 1 h 8659"/>
                    <a:gd name="connsiteX2" fmla="*/ 3429 w 91499"/>
                    <a:gd name="connsiteY2" fmla="*/ 7145 h 8659"/>
                    <a:gd name="connsiteX3" fmla="*/ 88678 w 91499"/>
                    <a:gd name="connsiteY3" fmla="*/ 8573 h 8659"/>
                    <a:gd name="connsiteX4" fmla="*/ 88678 w 91499"/>
                    <a:gd name="connsiteY4" fmla="*/ 2668 h 8659"/>
                    <a:gd name="connsiteX5" fmla="*/ 88678 w 91499"/>
                    <a:gd name="connsiteY5" fmla="*/ 2668 h 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499" h="8659">
                      <a:moveTo>
                        <a:pt x="88678" y="2668"/>
                      </a:moveTo>
                      <a:cubicBezTo>
                        <a:pt x="60389" y="858"/>
                        <a:pt x="31814" y="477"/>
                        <a:pt x="3429" y="1"/>
                      </a:cubicBezTo>
                      <a:cubicBezTo>
                        <a:pt x="-1143" y="-94"/>
                        <a:pt x="-1143" y="6954"/>
                        <a:pt x="3429" y="7145"/>
                      </a:cubicBezTo>
                      <a:cubicBezTo>
                        <a:pt x="31814" y="8002"/>
                        <a:pt x="60293" y="8954"/>
                        <a:pt x="88678" y="8573"/>
                      </a:cubicBezTo>
                      <a:cubicBezTo>
                        <a:pt x="92488" y="8478"/>
                        <a:pt x="92393" y="2858"/>
                        <a:pt x="88678" y="2668"/>
                      </a:cubicBezTo>
                      <a:lnTo>
                        <a:pt x="88678" y="2668"/>
                      </a:lnTo>
                      <a:close/>
                    </a:path>
                  </a:pathLst>
                </a:custGeom>
                <a:solidFill>
                  <a:srgbClr val="DB8D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837" name="Graphic 1">
                <a:extLst>
                  <a:ext uri="{FF2B5EF4-FFF2-40B4-BE49-F238E27FC236}">
                    <a16:creationId xmlns:a16="http://schemas.microsoft.com/office/drawing/2014/main" id="{45875131-7C2D-4BA9-8397-0AC74A2173F7}"/>
                  </a:ext>
                </a:extLst>
              </p:cNvPr>
              <p:cNvGrpSpPr/>
              <p:nvPr/>
            </p:nvGrpSpPr>
            <p:grpSpPr>
              <a:xfrm>
                <a:off x="6009297" y="4125372"/>
                <a:ext cx="686719" cy="410282"/>
                <a:chOff x="6009297" y="4125372"/>
                <a:chExt cx="686719" cy="410282"/>
              </a:xfrm>
              <a:solidFill>
                <a:srgbClr val="F57A34"/>
              </a:solidFill>
            </p:grpSpPr>
            <p:sp>
              <p:nvSpPr>
                <p:cNvPr id="8838" name="Freeform: Shape 8837">
                  <a:extLst>
                    <a:ext uri="{FF2B5EF4-FFF2-40B4-BE49-F238E27FC236}">
                      <a16:creationId xmlns:a16="http://schemas.microsoft.com/office/drawing/2014/main" id="{94BB9327-DFB0-41BE-8CAE-ABE9EB7F20BF}"/>
                    </a:ext>
                  </a:extLst>
                </p:cNvPr>
                <p:cNvSpPr/>
                <p:nvPr/>
              </p:nvSpPr>
              <p:spPr>
                <a:xfrm>
                  <a:off x="6026657" y="4125372"/>
                  <a:ext cx="656367" cy="44386"/>
                </a:xfrm>
                <a:custGeom>
                  <a:avLst/>
                  <a:gdLst>
                    <a:gd name="connsiteX0" fmla="*/ 0 w 656367"/>
                    <a:gd name="connsiteY0" fmla="*/ 0 h 44386"/>
                    <a:gd name="connsiteX1" fmla="*/ 656368 w 656367"/>
                    <a:gd name="connsiteY1" fmla="*/ 0 h 44386"/>
                    <a:gd name="connsiteX2" fmla="*/ 656368 w 656367"/>
                    <a:gd name="connsiteY2" fmla="*/ 44387 h 44386"/>
                    <a:gd name="connsiteX3" fmla="*/ 0 w 656367"/>
                    <a:gd name="connsiteY3" fmla="*/ 44387 h 4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6367" h="44386">
                      <a:moveTo>
                        <a:pt x="0" y="0"/>
                      </a:moveTo>
                      <a:lnTo>
                        <a:pt x="656368" y="0"/>
                      </a:lnTo>
                      <a:lnTo>
                        <a:pt x="656368" y="44387"/>
                      </a:lnTo>
                      <a:lnTo>
                        <a:pt x="0" y="44387"/>
                      </a:lnTo>
                      <a:close/>
                    </a:path>
                  </a:pathLst>
                </a:custGeom>
                <a:solidFill>
                  <a:srgbClr val="F57A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9" name="Freeform: Shape 8838">
                  <a:extLst>
                    <a:ext uri="{FF2B5EF4-FFF2-40B4-BE49-F238E27FC236}">
                      <a16:creationId xmlns:a16="http://schemas.microsoft.com/office/drawing/2014/main" id="{DA338724-C319-4FF8-8B23-9A6A80978BFE}"/>
                    </a:ext>
                  </a:extLst>
                </p:cNvPr>
                <p:cNvSpPr/>
                <p:nvPr/>
              </p:nvSpPr>
              <p:spPr>
                <a:xfrm>
                  <a:off x="6009297" y="4131881"/>
                  <a:ext cx="58213" cy="403763"/>
                </a:xfrm>
                <a:custGeom>
                  <a:avLst/>
                  <a:gdLst>
                    <a:gd name="connsiteX0" fmla="*/ 23075 w 58213"/>
                    <a:gd name="connsiteY0" fmla="*/ 9208 h 403763"/>
                    <a:gd name="connsiteX1" fmla="*/ 10598 w 58213"/>
                    <a:gd name="connsiteY1" fmla="*/ 187801 h 403763"/>
                    <a:gd name="connsiteX2" fmla="*/ 882 w 58213"/>
                    <a:gd name="connsiteY2" fmla="*/ 387541 h 403763"/>
                    <a:gd name="connsiteX3" fmla="*/ 33267 w 58213"/>
                    <a:gd name="connsiteY3" fmla="*/ 391922 h 403763"/>
                    <a:gd name="connsiteX4" fmla="*/ 52984 w 58213"/>
                    <a:gd name="connsiteY4" fmla="*/ 200184 h 403763"/>
                    <a:gd name="connsiteX5" fmla="*/ 47935 w 58213"/>
                    <a:gd name="connsiteY5" fmla="*/ 9303 h 403763"/>
                    <a:gd name="connsiteX6" fmla="*/ 23075 w 58213"/>
                    <a:gd name="connsiteY6" fmla="*/ 9208 h 403763"/>
                    <a:gd name="connsiteX7" fmla="*/ 23075 w 58213"/>
                    <a:gd name="connsiteY7" fmla="*/ 9208 h 403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213" h="403763">
                      <a:moveTo>
                        <a:pt x="23075" y="9208"/>
                      </a:moveTo>
                      <a:cubicBezTo>
                        <a:pt x="12217" y="67596"/>
                        <a:pt x="14217" y="128461"/>
                        <a:pt x="10598" y="187801"/>
                      </a:cubicBezTo>
                      <a:cubicBezTo>
                        <a:pt x="6597" y="253810"/>
                        <a:pt x="-2928" y="321532"/>
                        <a:pt x="882" y="387541"/>
                      </a:cubicBezTo>
                      <a:cubicBezTo>
                        <a:pt x="1930" y="404971"/>
                        <a:pt x="29648" y="411163"/>
                        <a:pt x="33267" y="391922"/>
                      </a:cubicBezTo>
                      <a:cubicBezTo>
                        <a:pt x="45078" y="329248"/>
                        <a:pt x="48126" y="263716"/>
                        <a:pt x="52984" y="200184"/>
                      </a:cubicBezTo>
                      <a:cubicBezTo>
                        <a:pt x="57842" y="137319"/>
                        <a:pt x="63747" y="70834"/>
                        <a:pt x="47935" y="9303"/>
                      </a:cubicBezTo>
                      <a:cubicBezTo>
                        <a:pt x="44888" y="-2603"/>
                        <a:pt x="25456" y="-3556"/>
                        <a:pt x="23075" y="9208"/>
                      </a:cubicBezTo>
                      <a:lnTo>
                        <a:pt x="23075" y="9208"/>
                      </a:lnTo>
                      <a:close/>
                    </a:path>
                  </a:pathLst>
                </a:custGeom>
                <a:solidFill>
                  <a:srgbClr val="F57A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40" name="Freeform: Shape 8839">
                  <a:extLst>
                    <a:ext uri="{FF2B5EF4-FFF2-40B4-BE49-F238E27FC236}">
                      <a16:creationId xmlns:a16="http://schemas.microsoft.com/office/drawing/2014/main" id="{6458D845-F8E6-4DD4-BD59-060942BF3988}"/>
                    </a:ext>
                  </a:extLst>
                </p:cNvPr>
                <p:cNvSpPr/>
                <p:nvPr/>
              </p:nvSpPr>
              <p:spPr>
                <a:xfrm>
                  <a:off x="6648874" y="4130390"/>
                  <a:ext cx="47141" cy="405264"/>
                </a:xfrm>
                <a:custGeom>
                  <a:avLst/>
                  <a:gdLst>
                    <a:gd name="connsiteX0" fmla="*/ 9005 w 47141"/>
                    <a:gd name="connsiteY0" fmla="*/ 9175 h 405264"/>
                    <a:gd name="connsiteX1" fmla="*/ 3194 w 47141"/>
                    <a:gd name="connsiteY1" fmla="*/ 188435 h 405264"/>
                    <a:gd name="connsiteX2" fmla="*/ 1575 w 47141"/>
                    <a:gd name="connsiteY2" fmla="*/ 389032 h 405264"/>
                    <a:gd name="connsiteX3" fmla="*/ 33960 w 47141"/>
                    <a:gd name="connsiteY3" fmla="*/ 393413 h 405264"/>
                    <a:gd name="connsiteX4" fmla="*/ 46247 w 47141"/>
                    <a:gd name="connsiteY4" fmla="*/ 200913 h 405264"/>
                    <a:gd name="connsiteX5" fmla="*/ 33769 w 47141"/>
                    <a:gd name="connsiteY5" fmla="*/ 9270 h 405264"/>
                    <a:gd name="connsiteX6" fmla="*/ 9005 w 47141"/>
                    <a:gd name="connsiteY6" fmla="*/ 9175 h 405264"/>
                    <a:gd name="connsiteX7" fmla="*/ 9005 w 47141"/>
                    <a:gd name="connsiteY7" fmla="*/ 9175 h 40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41" h="405264">
                      <a:moveTo>
                        <a:pt x="9005" y="9175"/>
                      </a:moveTo>
                      <a:cubicBezTo>
                        <a:pt x="-1378" y="67944"/>
                        <a:pt x="3385" y="128904"/>
                        <a:pt x="3194" y="188435"/>
                      </a:cubicBezTo>
                      <a:cubicBezTo>
                        <a:pt x="3099" y="254920"/>
                        <a:pt x="-2711" y="322738"/>
                        <a:pt x="1575" y="389032"/>
                      </a:cubicBezTo>
                      <a:cubicBezTo>
                        <a:pt x="2718" y="406367"/>
                        <a:pt x="30436" y="412749"/>
                        <a:pt x="33960" y="393413"/>
                      </a:cubicBezTo>
                      <a:cubicBezTo>
                        <a:pt x="45295" y="330548"/>
                        <a:pt x="45199" y="264635"/>
                        <a:pt x="46247" y="200913"/>
                      </a:cubicBezTo>
                      <a:cubicBezTo>
                        <a:pt x="47390" y="137762"/>
                        <a:pt x="50057" y="70706"/>
                        <a:pt x="33769" y="9270"/>
                      </a:cubicBezTo>
                      <a:cubicBezTo>
                        <a:pt x="30722" y="-2446"/>
                        <a:pt x="11195" y="-3684"/>
                        <a:pt x="9005" y="9175"/>
                      </a:cubicBezTo>
                      <a:lnTo>
                        <a:pt x="9005" y="9175"/>
                      </a:lnTo>
                      <a:close/>
                    </a:path>
                  </a:pathLst>
                </a:custGeom>
                <a:solidFill>
                  <a:srgbClr val="F57A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41" name="Freeform: Shape 8840">
                  <a:extLst>
                    <a:ext uri="{FF2B5EF4-FFF2-40B4-BE49-F238E27FC236}">
                      <a16:creationId xmlns:a16="http://schemas.microsoft.com/office/drawing/2014/main" id="{384C8A6A-72BB-4029-B5B5-F1FF7B1CF4EA}"/>
                    </a:ext>
                  </a:extLst>
                </p:cNvPr>
                <p:cNvSpPr/>
                <p:nvPr/>
              </p:nvSpPr>
              <p:spPr>
                <a:xfrm>
                  <a:off x="6030372" y="4287096"/>
                  <a:ext cx="662892" cy="51647"/>
                </a:xfrm>
                <a:custGeom>
                  <a:avLst/>
                  <a:gdLst>
                    <a:gd name="connsiteX0" fmla="*/ 10573 w 662892"/>
                    <a:gd name="connsiteY0" fmla="*/ 40016 h 51647"/>
                    <a:gd name="connsiteX1" fmla="*/ 329375 w 662892"/>
                    <a:gd name="connsiteY1" fmla="*/ 47827 h 51647"/>
                    <a:gd name="connsiteX2" fmla="*/ 649319 w 662892"/>
                    <a:gd name="connsiteY2" fmla="*/ 44112 h 51647"/>
                    <a:gd name="connsiteX3" fmla="*/ 649319 w 662892"/>
                    <a:gd name="connsiteY3" fmla="*/ 7536 h 51647"/>
                    <a:gd name="connsiteX4" fmla="*/ 329375 w 662892"/>
                    <a:gd name="connsiteY4" fmla="*/ 3821 h 51647"/>
                    <a:gd name="connsiteX5" fmla="*/ 10573 w 662892"/>
                    <a:gd name="connsiteY5" fmla="*/ 11632 h 51647"/>
                    <a:gd name="connsiteX6" fmla="*/ 10573 w 662892"/>
                    <a:gd name="connsiteY6" fmla="*/ 40016 h 51647"/>
                    <a:gd name="connsiteX7" fmla="*/ 10573 w 662892"/>
                    <a:gd name="connsiteY7" fmla="*/ 40016 h 51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892" h="51647">
                      <a:moveTo>
                        <a:pt x="10573" y="40016"/>
                      </a:moveTo>
                      <a:cubicBezTo>
                        <a:pt x="113157" y="58780"/>
                        <a:pt x="225361" y="47636"/>
                        <a:pt x="329375" y="47827"/>
                      </a:cubicBezTo>
                      <a:cubicBezTo>
                        <a:pt x="434245" y="48017"/>
                        <a:pt x="545402" y="58399"/>
                        <a:pt x="649319" y="44112"/>
                      </a:cubicBezTo>
                      <a:cubicBezTo>
                        <a:pt x="667417" y="41635"/>
                        <a:pt x="667417" y="10012"/>
                        <a:pt x="649319" y="7536"/>
                      </a:cubicBezTo>
                      <a:cubicBezTo>
                        <a:pt x="545211" y="-6752"/>
                        <a:pt x="434340" y="3631"/>
                        <a:pt x="329375" y="3821"/>
                      </a:cubicBezTo>
                      <a:cubicBezTo>
                        <a:pt x="225457" y="4011"/>
                        <a:pt x="112967" y="-7133"/>
                        <a:pt x="10573" y="11632"/>
                      </a:cubicBezTo>
                      <a:cubicBezTo>
                        <a:pt x="-3524" y="14203"/>
                        <a:pt x="-3524" y="37444"/>
                        <a:pt x="10573" y="40016"/>
                      </a:cubicBezTo>
                      <a:lnTo>
                        <a:pt x="10573" y="40016"/>
                      </a:lnTo>
                      <a:close/>
                    </a:path>
                  </a:pathLst>
                </a:custGeom>
                <a:solidFill>
                  <a:srgbClr val="F57A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sp>
        <p:nvSpPr>
          <p:cNvPr id="8842" name="Graphic 19322">
            <a:extLst>
              <a:ext uri="{FF2B5EF4-FFF2-40B4-BE49-F238E27FC236}">
                <a16:creationId xmlns:a16="http://schemas.microsoft.com/office/drawing/2014/main" id="{75DD5234-0253-49F2-99D0-139B1B1EC09E}"/>
              </a:ext>
            </a:extLst>
          </p:cNvPr>
          <p:cNvSpPr/>
          <p:nvPr/>
        </p:nvSpPr>
        <p:spPr>
          <a:xfrm rot="19266580">
            <a:off x="-3375052" y="-2583759"/>
            <a:ext cx="7727288" cy="5913330"/>
          </a:xfrm>
          <a:custGeom>
            <a:avLst/>
            <a:gdLst>
              <a:gd name="connsiteX0" fmla="*/ 0 w 1854041"/>
              <a:gd name="connsiteY0" fmla="*/ 1754791 h 1754790"/>
              <a:gd name="connsiteX1" fmla="*/ 355854 w 1854041"/>
              <a:gd name="connsiteY1" fmla="*/ 1408938 h 1754790"/>
              <a:gd name="connsiteX2" fmla="*/ 1166717 w 1854041"/>
              <a:gd name="connsiteY2" fmla="*/ 1711452 h 1754790"/>
              <a:gd name="connsiteX3" fmla="*/ 1469231 w 1854041"/>
              <a:gd name="connsiteY3" fmla="*/ 677323 h 1754790"/>
              <a:gd name="connsiteX4" fmla="*/ 1854041 w 1854041"/>
              <a:gd name="connsiteY4" fmla="*/ 1076516 h 1754790"/>
              <a:gd name="connsiteX5" fmla="*/ 1854041 w 1854041"/>
              <a:gd name="connsiteY5" fmla="*/ 0 h 1754790"/>
              <a:gd name="connsiteX6" fmla="*/ 0 w 1854041"/>
              <a:gd name="connsiteY6" fmla="*/ 0 h 1754790"/>
              <a:gd name="connsiteX7" fmla="*/ 0 w 1854041"/>
              <a:gd name="connsiteY7" fmla="*/ 1754791 h 175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041" h="1754790">
                <a:moveTo>
                  <a:pt x="0" y="1754791"/>
                </a:moveTo>
                <a:cubicBezTo>
                  <a:pt x="0" y="1754791"/>
                  <a:pt x="97060" y="1443418"/>
                  <a:pt x="355854" y="1408938"/>
                </a:cubicBezTo>
                <a:cubicBezTo>
                  <a:pt x="653606" y="1369314"/>
                  <a:pt x="814102" y="1827943"/>
                  <a:pt x="1166717" y="1711452"/>
                </a:cubicBezTo>
                <a:cubicBezTo>
                  <a:pt x="1545241" y="1586293"/>
                  <a:pt x="1154049" y="794480"/>
                  <a:pt x="1469231" y="677323"/>
                </a:cubicBezTo>
                <a:cubicBezTo>
                  <a:pt x="1785271" y="559784"/>
                  <a:pt x="1854041" y="1076516"/>
                  <a:pt x="1854041" y="1076516"/>
                </a:cubicBezTo>
                <a:lnTo>
                  <a:pt x="1854041" y="0"/>
                </a:lnTo>
                <a:lnTo>
                  <a:pt x="0" y="0"/>
                </a:lnTo>
                <a:lnTo>
                  <a:pt x="0" y="1754791"/>
                </a:lnTo>
                <a:close/>
              </a:path>
            </a:pathLst>
          </a:custGeom>
          <a:noFill/>
          <a:ln w="38100" cap="rnd">
            <a:solidFill>
              <a:schemeClr val="bg2">
                <a:lumMod val="50000"/>
              </a:schemeClr>
            </a:solidFill>
            <a:custDash>
              <a:ds d="225000" sp="225000"/>
            </a:custDash>
            <a:round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8845" name="Graphic 8842">
            <a:extLst>
              <a:ext uri="{FF2B5EF4-FFF2-40B4-BE49-F238E27FC236}">
                <a16:creationId xmlns:a16="http://schemas.microsoft.com/office/drawing/2014/main" id="{3870C82E-4894-4949-A7AF-2D29B89B8EAF}"/>
              </a:ext>
            </a:extLst>
          </p:cNvPr>
          <p:cNvGrpSpPr/>
          <p:nvPr/>
        </p:nvGrpSpPr>
        <p:grpSpPr>
          <a:xfrm>
            <a:off x="-311906" y="3289904"/>
            <a:ext cx="1009128" cy="1078680"/>
            <a:chOff x="-311906" y="3289904"/>
            <a:chExt cx="1009128" cy="1078680"/>
          </a:xfrm>
        </p:grpSpPr>
        <p:grpSp>
          <p:nvGrpSpPr>
            <p:cNvPr id="8846" name="Graphic 8842">
              <a:extLst>
                <a:ext uri="{FF2B5EF4-FFF2-40B4-BE49-F238E27FC236}">
                  <a16:creationId xmlns:a16="http://schemas.microsoft.com/office/drawing/2014/main" id="{3870C82E-4894-4949-A7AF-2D29B89B8EAF}"/>
                </a:ext>
              </a:extLst>
            </p:cNvPr>
            <p:cNvGrpSpPr/>
            <p:nvPr/>
          </p:nvGrpSpPr>
          <p:grpSpPr>
            <a:xfrm>
              <a:off x="-311906" y="3289904"/>
              <a:ext cx="1009128" cy="1078680"/>
              <a:chOff x="-311906" y="3289904"/>
              <a:chExt cx="1009128" cy="1078680"/>
            </a:xfrm>
          </p:grpSpPr>
          <p:sp>
            <p:nvSpPr>
              <p:cNvPr id="8847" name="Freeform: Shape 8846">
                <a:extLst>
                  <a:ext uri="{FF2B5EF4-FFF2-40B4-BE49-F238E27FC236}">
                    <a16:creationId xmlns:a16="http://schemas.microsoft.com/office/drawing/2014/main" id="{1F71D154-A0FC-4219-8440-29D0E5EEAA93}"/>
                  </a:ext>
                </a:extLst>
              </p:cNvPr>
              <p:cNvSpPr/>
              <p:nvPr/>
            </p:nvSpPr>
            <p:spPr>
              <a:xfrm>
                <a:off x="213953" y="3289904"/>
                <a:ext cx="227456" cy="507468"/>
              </a:xfrm>
              <a:custGeom>
                <a:avLst/>
                <a:gdLst>
                  <a:gd name="connsiteX0" fmla="*/ 0 w 227456"/>
                  <a:gd name="connsiteY0" fmla="*/ 479465 h 507468"/>
                  <a:gd name="connsiteX1" fmla="*/ 227457 w 227456"/>
                  <a:gd name="connsiteY1" fmla="*/ 167 h 507468"/>
                  <a:gd name="connsiteX2" fmla="*/ 111252 w 227456"/>
                  <a:gd name="connsiteY2" fmla="*/ 473178 h 507468"/>
                  <a:gd name="connsiteX3" fmla="*/ 84963 w 227456"/>
                  <a:gd name="connsiteY3" fmla="*/ 507468 h 507468"/>
                  <a:gd name="connsiteX4" fmla="*/ 21431 w 227456"/>
                  <a:gd name="connsiteY4" fmla="*/ 484704 h 507468"/>
                  <a:gd name="connsiteX5" fmla="*/ 0 w 227456"/>
                  <a:gd name="connsiteY5" fmla="*/ 479465 h 50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7456" h="507468">
                    <a:moveTo>
                      <a:pt x="0" y="479465"/>
                    </a:moveTo>
                    <a:cubicBezTo>
                      <a:pt x="80581" y="228481"/>
                      <a:pt x="117158" y="-7167"/>
                      <a:pt x="227457" y="167"/>
                    </a:cubicBezTo>
                    <a:lnTo>
                      <a:pt x="111252" y="473178"/>
                    </a:lnTo>
                    <a:lnTo>
                      <a:pt x="84963" y="507468"/>
                    </a:lnTo>
                    <a:cubicBezTo>
                      <a:pt x="65056" y="498420"/>
                      <a:pt x="43815" y="490800"/>
                      <a:pt x="21431" y="484704"/>
                    </a:cubicBezTo>
                    <a:cubicBezTo>
                      <a:pt x="14192" y="482799"/>
                      <a:pt x="7049" y="481084"/>
                      <a:pt x="0" y="479465"/>
                    </a:cubicBezTo>
                    <a:close/>
                  </a:path>
                </a:pathLst>
              </a:custGeom>
              <a:solidFill>
                <a:srgbClr val="8867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48" name="Freeform: Shape 8847">
                <a:extLst>
                  <a:ext uri="{FF2B5EF4-FFF2-40B4-BE49-F238E27FC236}">
                    <a16:creationId xmlns:a16="http://schemas.microsoft.com/office/drawing/2014/main" id="{1BD36EFA-A701-41F6-BB4E-716435EFD089}"/>
                  </a:ext>
                </a:extLst>
              </p:cNvPr>
              <p:cNvSpPr/>
              <p:nvPr/>
            </p:nvSpPr>
            <p:spPr>
              <a:xfrm>
                <a:off x="200904" y="3464473"/>
                <a:ext cx="496317" cy="330136"/>
              </a:xfrm>
              <a:custGeom>
                <a:avLst/>
                <a:gdLst>
                  <a:gd name="connsiteX0" fmla="*/ 91440 w 496317"/>
                  <a:gd name="connsiteY0" fmla="*/ 330137 h 330136"/>
                  <a:gd name="connsiteX1" fmla="*/ 495586 w 496317"/>
                  <a:gd name="connsiteY1" fmla="*/ 0 h 330136"/>
                  <a:gd name="connsiteX2" fmla="*/ 36385 w 496317"/>
                  <a:gd name="connsiteY2" fmla="*/ 260699 h 330136"/>
                  <a:gd name="connsiteX3" fmla="*/ 0 w 496317"/>
                  <a:gd name="connsiteY3" fmla="*/ 302324 h 330136"/>
                  <a:gd name="connsiteX4" fmla="*/ 34480 w 496317"/>
                  <a:gd name="connsiteY4" fmla="*/ 310229 h 330136"/>
                  <a:gd name="connsiteX5" fmla="*/ 91440 w 496317"/>
                  <a:gd name="connsiteY5" fmla="*/ 330137 h 33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17" h="330136">
                    <a:moveTo>
                      <a:pt x="91440" y="330137"/>
                    </a:moveTo>
                    <a:cubicBezTo>
                      <a:pt x="315468" y="190595"/>
                      <a:pt x="509778" y="137351"/>
                      <a:pt x="495586" y="0"/>
                    </a:cubicBezTo>
                    <a:lnTo>
                      <a:pt x="36385" y="260699"/>
                    </a:lnTo>
                    <a:lnTo>
                      <a:pt x="0" y="302324"/>
                    </a:lnTo>
                    <a:cubicBezTo>
                      <a:pt x="11430" y="304419"/>
                      <a:pt x="22955" y="307086"/>
                      <a:pt x="34480" y="310229"/>
                    </a:cubicBezTo>
                    <a:cubicBezTo>
                      <a:pt x="54388" y="315659"/>
                      <a:pt x="73533" y="322326"/>
                      <a:pt x="91440" y="330137"/>
                    </a:cubicBezTo>
                    <a:close/>
                  </a:path>
                </a:pathLst>
              </a:custGeom>
              <a:solidFill>
                <a:srgbClr val="AB82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49" name="Freeform: Shape 8848">
                <a:extLst>
                  <a:ext uri="{FF2B5EF4-FFF2-40B4-BE49-F238E27FC236}">
                    <a16:creationId xmlns:a16="http://schemas.microsoft.com/office/drawing/2014/main" id="{EFB8E750-1741-4490-880A-9D37A8C3FD03}"/>
                  </a:ext>
                </a:extLst>
              </p:cNvPr>
              <p:cNvSpPr/>
              <p:nvPr/>
            </p:nvSpPr>
            <p:spPr>
              <a:xfrm>
                <a:off x="18674" y="3779084"/>
                <a:ext cx="362660" cy="589500"/>
              </a:xfrm>
              <a:custGeom>
                <a:avLst/>
                <a:gdLst>
                  <a:gd name="connsiteX0" fmla="*/ 210042 w 362660"/>
                  <a:gd name="connsiteY0" fmla="*/ 0 h 589500"/>
                  <a:gd name="connsiteX1" fmla="*/ 60595 w 362660"/>
                  <a:gd name="connsiteY1" fmla="*/ 371951 h 589500"/>
                  <a:gd name="connsiteX2" fmla="*/ 80788 w 362660"/>
                  <a:gd name="connsiteY2" fmla="*/ 587121 h 589500"/>
                  <a:gd name="connsiteX3" fmla="*/ 331010 w 362660"/>
                  <a:gd name="connsiteY3" fmla="*/ 471869 h 589500"/>
                  <a:gd name="connsiteX4" fmla="*/ 210042 w 362660"/>
                  <a:gd name="connsiteY4" fmla="*/ 0 h 589500"/>
                  <a:gd name="connsiteX5" fmla="*/ 210042 w 362660"/>
                  <a:gd name="connsiteY5" fmla="*/ 0 h 589500"/>
                  <a:gd name="connsiteX6" fmla="*/ 228902 w 362660"/>
                  <a:gd name="connsiteY6" fmla="*/ 212122 h 589500"/>
                  <a:gd name="connsiteX7" fmla="*/ 254905 w 362660"/>
                  <a:gd name="connsiteY7" fmla="*/ 282512 h 589500"/>
                  <a:gd name="connsiteX8" fmla="*/ 263954 w 362660"/>
                  <a:gd name="connsiteY8" fmla="*/ 369380 h 589500"/>
                  <a:gd name="connsiteX9" fmla="*/ 246904 w 362660"/>
                  <a:gd name="connsiteY9" fmla="*/ 421958 h 589500"/>
                  <a:gd name="connsiteX10" fmla="*/ 115364 w 362660"/>
                  <a:gd name="connsiteY10" fmla="*/ 491871 h 589500"/>
                  <a:gd name="connsiteX11" fmla="*/ 114411 w 362660"/>
                  <a:gd name="connsiteY11" fmla="*/ 491871 h 589500"/>
                  <a:gd name="connsiteX12" fmla="*/ 228902 w 362660"/>
                  <a:gd name="connsiteY12" fmla="*/ 212122 h 58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660" h="589500">
                    <a:moveTo>
                      <a:pt x="210042" y="0"/>
                    </a:moveTo>
                    <a:cubicBezTo>
                      <a:pt x="112506" y="238411"/>
                      <a:pt x="92885" y="292989"/>
                      <a:pt x="60595" y="371951"/>
                    </a:cubicBezTo>
                    <a:cubicBezTo>
                      <a:pt x="14589" y="484537"/>
                      <a:pt x="-58182" y="570833"/>
                      <a:pt x="80788" y="587121"/>
                    </a:cubicBezTo>
                    <a:cubicBezTo>
                      <a:pt x="158893" y="596265"/>
                      <a:pt x="264811" y="583311"/>
                      <a:pt x="331010" y="471869"/>
                    </a:cubicBezTo>
                    <a:cubicBezTo>
                      <a:pt x="446167" y="277940"/>
                      <a:pt x="210042" y="0"/>
                      <a:pt x="210042" y="0"/>
                    </a:cubicBezTo>
                    <a:lnTo>
                      <a:pt x="210042" y="0"/>
                    </a:lnTo>
                    <a:close/>
                    <a:moveTo>
                      <a:pt x="228902" y="212122"/>
                    </a:moveTo>
                    <a:cubicBezTo>
                      <a:pt x="239474" y="235172"/>
                      <a:pt x="248523" y="258794"/>
                      <a:pt x="254905" y="282512"/>
                    </a:cubicBezTo>
                    <a:cubicBezTo>
                      <a:pt x="262430" y="310325"/>
                      <a:pt x="267097" y="340519"/>
                      <a:pt x="263954" y="369380"/>
                    </a:cubicBezTo>
                    <a:cubicBezTo>
                      <a:pt x="261858" y="388144"/>
                      <a:pt x="256524" y="405765"/>
                      <a:pt x="246904" y="421958"/>
                    </a:cubicBezTo>
                    <a:cubicBezTo>
                      <a:pt x="216519" y="473107"/>
                      <a:pt x="173752" y="493300"/>
                      <a:pt x="115364" y="491871"/>
                    </a:cubicBezTo>
                    <a:cubicBezTo>
                      <a:pt x="115078" y="491871"/>
                      <a:pt x="114792" y="491871"/>
                      <a:pt x="114411" y="491871"/>
                    </a:cubicBezTo>
                    <a:cubicBezTo>
                      <a:pt x="152606" y="398621"/>
                      <a:pt x="190706" y="305372"/>
                      <a:pt x="228902" y="212122"/>
                    </a:cubicBezTo>
                    <a:close/>
                  </a:path>
                </a:pathLst>
              </a:custGeom>
              <a:solidFill>
                <a:srgbClr val="1506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50" name="Freeform: Shape 8849">
                <a:extLst>
                  <a:ext uri="{FF2B5EF4-FFF2-40B4-BE49-F238E27FC236}">
                    <a16:creationId xmlns:a16="http://schemas.microsoft.com/office/drawing/2014/main" id="{79029CE8-A025-473D-ACBE-8458DF9F568A}"/>
                  </a:ext>
                </a:extLst>
              </p:cNvPr>
              <p:cNvSpPr/>
              <p:nvPr/>
            </p:nvSpPr>
            <p:spPr>
              <a:xfrm>
                <a:off x="-311906" y="3728471"/>
                <a:ext cx="554625" cy="415867"/>
              </a:xfrm>
              <a:custGeom>
                <a:avLst/>
                <a:gdLst>
                  <a:gd name="connsiteX0" fmla="*/ 554625 w 554625"/>
                  <a:gd name="connsiteY0" fmla="*/ 65377 h 415867"/>
                  <a:gd name="connsiteX1" fmla="*/ 212868 w 554625"/>
                  <a:gd name="connsiteY1" fmla="*/ 329696 h 415867"/>
                  <a:gd name="connsiteX2" fmla="*/ 38847 w 554625"/>
                  <a:gd name="connsiteY2" fmla="*/ 380179 h 415867"/>
                  <a:gd name="connsiteX3" fmla="*/ 67517 w 554625"/>
                  <a:gd name="connsiteY3" fmla="*/ 74902 h 415867"/>
                  <a:gd name="connsiteX4" fmla="*/ 554625 w 554625"/>
                  <a:gd name="connsiteY4" fmla="*/ 65377 h 415867"/>
                  <a:gd name="connsiteX5" fmla="*/ 554625 w 554625"/>
                  <a:gd name="connsiteY5" fmla="*/ 65377 h 415867"/>
                  <a:gd name="connsiteX6" fmla="*/ 345075 w 554625"/>
                  <a:gd name="connsiteY6" fmla="*/ 103858 h 415867"/>
                  <a:gd name="connsiteX7" fmla="*/ 270304 w 554625"/>
                  <a:gd name="connsiteY7" fmla="*/ 97572 h 415867"/>
                  <a:gd name="connsiteX8" fmla="*/ 138097 w 554625"/>
                  <a:gd name="connsiteY8" fmla="*/ 142530 h 415867"/>
                  <a:gd name="connsiteX9" fmla="*/ 104760 w 554625"/>
                  <a:gd name="connsiteY9" fmla="*/ 283976 h 415867"/>
                  <a:gd name="connsiteX10" fmla="*/ 106188 w 554625"/>
                  <a:gd name="connsiteY10" fmla="*/ 288739 h 415867"/>
                  <a:gd name="connsiteX11" fmla="*/ 345075 w 554625"/>
                  <a:gd name="connsiteY11" fmla="*/ 103858 h 41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4625" h="415867">
                    <a:moveTo>
                      <a:pt x="554625" y="65377"/>
                    </a:moveTo>
                    <a:cubicBezTo>
                      <a:pt x="322977" y="244733"/>
                      <a:pt x="274781" y="281690"/>
                      <a:pt x="212868" y="329696"/>
                    </a:cubicBezTo>
                    <a:cubicBezTo>
                      <a:pt x="139526" y="386465"/>
                      <a:pt x="81328" y="461332"/>
                      <a:pt x="38847" y="380179"/>
                    </a:cubicBezTo>
                    <a:cubicBezTo>
                      <a:pt x="1794" y="309313"/>
                      <a:pt x="-37068" y="183964"/>
                      <a:pt x="67517" y="74902"/>
                    </a:cubicBezTo>
                    <a:cubicBezTo>
                      <a:pt x="223536" y="-87880"/>
                      <a:pt x="554625" y="65377"/>
                      <a:pt x="554625" y="65377"/>
                    </a:cubicBezTo>
                    <a:lnTo>
                      <a:pt x="554625" y="65377"/>
                    </a:lnTo>
                    <a:close/>
                    <a:moveTo>
                      <a:pt x="345075" y="103858"/>
                    </a:moveTo>
                    <a:cubicBezTo>
                      <a:pt x="320025" y="99763"/>
                      <a:pt x="294879" y="97477"/>
                      <a:pt x="270304" y="97572"/>
                    </a:cubicBezTo>
                    <a:cubicBezTo>
                      <a:pt x="223155" y="97762"/>
                      <a:pt x="172101" y="107097"/>
                      <a:pt x="138097" y="142530"/>
                    </a:cubicBezTo>
                    <a:cubicBezTo>
                      <a:pt x="98187" y="184249"/>
                      <a:pt x="89234" y="229303"/>
                      <a:pt x="104760" y="283976"/>
                    </a:cubicBezTo>
                    <a:cubicBezTo>
                      <a:pt x="105236" y="285595"/>
                      <a:pt x="105712" y="287119"/>
                      <a:pt x="106188" y="288739"/>
                    </a:cubicBezTo>
                    <a:cubicBezTo>
                      <a:pt x="185817" y="227207"/>
                      <a:pt x="265446" y="165580"/>
                      <a:pt x="345075" y="103858"/>
                    </a:cubicBezTo>
                    <a:close/>
                  </a:path>
                </a:pathLst>
              </a:custGeom>
              <a:solidFill>
                <a:srgbClr val="15061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851" name="Freeform: Shape 8850">
                <a:extLst>
                  <a:ext uri="{FF2B5EF4-FFF2-40B4-BE49-F238E27FC236}">
                    <a16:creationId xmlns:a16="http://schemas.microsoft.com/office/drawing/2014/main" id="{C12D374B-4B5C-4EE1-BD59-67D7BA3D9772}"/>
                  </a:ext>
                </a:extLst>
              </p:cNvPr>
              <p:cNvSpPr/>
              <p:nvPr/>
            </p:nvSpPr>
            <p:spPr>
              <a:xfrm>
                <a:off x="160780" y="3708862"/>
                <a:ext cx="150541" cy="150541"/>
              </a:xfrm>
              <a:custGeom>
                <a:avLst/>
                <a:gdLst>
                  <a:gd name="connsiteX0" fmla="*/ 120800 w 150541"/>
                  <a:gd name="connsiteY0" fmla="*/ 15359 h 150541"/>
                  <a:gd name="connsiteX1" fmla="*/ 15359 w 150541"/>
                  <a:gd name="connsiteY1" fmla="*/ 29741 h 150541"/>
                  <a:gd name="connsiteX2" fmla="*/ 29741 w 150541"/>
                  <a:gd name="connsiteY2" fmla="*/ 135183 h 150541"/>
                  <a:gd name="connsiteX3" fmla="*/ 135183 w 150541"/>
                  <a:gd name="connsiteY3" fmla="*/ 120800 h 150541"/>
                  <a:gd name="connsiteX4" fmla="*/ 120800 w 150541"/>
                  <a:gd name="connsiteY4" fmla="*/ 15359 h 15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541" h="150541">
                    <a:moveTo>
                      <a:pt x="120800" y="15359"/>
                    </a:moveTo>
                    <a:cubicBezTo>
                      <a:pt x="87749" y="-9787"/>
                      <a:pt x="40505" y="-3406"/>
                      <a:pt x="15359" y="29741"/>
                    </a:cubicBezTo>
                    <a:cubicBezTo>
                      <a:pt x="-9787" y="62793"/>
                      <a:pt x="-3406" y="110037"/>
                      <a:pt x="29741" y="135183"/>
                    </a:cubicBezTo>
                    <a:cubicBezTo>
                      <a:pt x="62793" y="160329"/>
                      <a:pt x="110037" y="153947"/>
                      <a:pt x="135183" y="120800"/>
                    </a:cubicBezTo>
                    <a:cubicBezTo>
                      <a:pt x="160329" y="87653"/>
                      <a:pt x="153947" y="40505"/>
                      <a:pt x="120800" y="15359"/>
                    </a:cubicBezTo>
                    <a:close/>
                  </a:path>
                </a:pathLst>
              </a:custGeom>
              <a:solidFill>
                <a:srgbClr val="AB82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852" name="Freeform: Shape 8851">
              <a:extLst>
                <a:ext uri="{FF2B5EF4-FFF2-40B4-BE49-F238E27FC236}">
                  <a16:creationId xmlns:a16="http://schemas.microsoft.com/office/drawing/2014/main" id="{3AC50BE5-5B7B-4362-A29A-546CBFC37CC8}"/>
                </a:ext>
              </a:extLst>
            </p:cNvPr>
            <p:cNvSpPr/>
            <p:nvPr/>
          </p:nvSpPr>
          <p:spPr>
            <a:xfrm>
              <a:off x="196892" y="3736418"/>
              <a:ext cx="70125" cy="27436"/>
            </a:xfrm>
            <a:custGeom>
              <a:avLst/>
              <a:gdLst>
                <a:gd name="connsiteX0" fmla="*/ 68019 w 70125"/>
                <a:gd name="connsiteY0" fmla="*/ 9709 h 27436"/>
                <a:gd name="connsiteX1" fmla="*/ 69067 w 70125"/>
                <a:gd name="connsiteY1" fmla="*/ 17234 h 27436"/>
                <a:gd name="connsiteX2" fmla="*/ 61542 w 70125"/>
                <a:gd name="connsiteY2" fmla="*/ 18282 h 27436"/>
                <a:gd name="connsiteX3" fmla="*/ 34110 w 70125"/>
                <a:gd name="connsiteY3" fmla="*/ 11043 h 27436"/>
                <a:gd name="connsiteX4" fmla="*/ 9631 w 70125"/>
                <a:gd name="connsiteY4" fmla="*/ 25330 h 27436"/>
                <a:gd name="connsiteX5" fmla="*/ 2106 w 70125"/>
                <a:gd name="connsiteY5" fmla="*/ 26378 h 27436"/>
                <a:gd name="connsiteX6" fmla="*/ 1059 w 70125"/>
                <a:gd name="connsiteY6" fmla="*/ 18853 h 27436"/>
                <a:gd name="connsiteX7" fmla="*/ 32586 w 70125"/>
                <a:gd name="connsiteY7" fmla="*/ 470 h 27436"/>
                <a:gd name="connsiteX8" fmla="*/ 68019 w 70125"/>
                <a:gd name="connsiteY8" fmla="*/ 9709 h 2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25" h="27436">
                  <a:moveTo>
                    <a:pt x="68019" y="9709"/>
                  </a:moveTo>
                  <a:cubicBezTo>
                    <a:pt x="70401" y="11519"/>
                    <a:pt x="70782" y="14853"/>
                    <a:pt x="69067" y="17234"/>
                  </a:cubicBezTo>
                  <a:cubicBezTo>
                    <a:pt x="67257" y="19615"/>
                    <a:pt x="63924" y="19996"/>
                    <a:pt x="61542" y="18282"/>
                  </a:cubicBezTo>
                  <a:cubicBezTo>
                    <a:pt x="53446" y="12091"/>
                    <a:pt x="43540" y="9805"/>
                    <a:pt x="34110" y="11043"/>
                  </a:cubicBezTo>
                  <a:cubicBezTo>
                    <a:pt x="24776" y="12281"/>
                    <a:pt x="15822" y="17139"/>
                    <a:pt x="9631" y="25330"/>
                  </a:cubicBezTo>
                  <a:cubicBezTo>
                    <a:pt x="7821" y="27712"/>
                    <a:pt x="4488" y="28093"/>
                    <a:pt x="2106" y="26378"/>
                  </a:cubicBezTo>
                  <a:cubicBezTo>
                    <a:pt x="-275" y="24568"/>
                    <a:pt x="-656" y="21235"/>
                    <a:pt x="1059" y="18853"/>
                  </a:cubicBezTo>
                  <a:cubicBezTo>
                    <a:pt x="9060" y="8376"/>
                    <a:pt x="20490" y="2089"/>
                    <a:pt x="32586" y="470"/>
                  </a:cubicBezTo>
                  <a:cubicBezTo>
                    <a:pt x="44874" y="-1244"/>
                    <a:pt x="57637" y="1708"/>
                    <a:pt x="68019" y="97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853" name="Graphic 8843">
            <a:extLst>
              <a:ext uri="{FF2B5EF4-FFF2-40B4-BE49-F238E27FC236}">
                <a16:creationId xmlns:a16="http://schemas.microsoft.com/office/drawing/2014/main" id="{C38B9D12-A2D4-4787-A3C7-3F872E9E8859}"/>
              </a:ext>
            </a:extLst>
          </p:cNvPr>
          <p:cNvGrpSpPr/>
          <p:nvPr/>
        </p:nvGrpSpPr>
        <p:grpSpPr>
          <a:xfrm rot="8731391">
            <a:off x="458988" y="-495487"/>
            <a:ext cx="326743" cy="1171515"/>
            <a:chOff x="5932323" y="2809504"/>
            <a:chExt cx="326743" cy="1171515"/>
          </a:xfrm>
        </p:grpSpPr>
        <p:sp>
          <p:nvSpPr>
            <p:cNvPr id="8854" name="Freeform: Shape 8853">
              <a:extLst>
                <a:ext uri="{FF2B5EF4-FFF2-40B4-BE49-F238E27FC236}">
                  <a16:creationId xmlns:a16="http://schemas.microsoft.com/office/drawing/2014/main" id="{AAEC738B-C125-4720-90F6-8B0D3EA68969}"/>
                </a:ext>
              </a:extLst>
            </p:cNvPr>
            <p:cNvSpPr/>
            <p:nvPr/>
          </p:nvSpPr>
          <p:spPr>
            <a:xfrm>
              <a:off x="6116382" y="2809504"/>
              <a:ext cx="141351" cy="176593"/>
            </a:xfrm>
            <a:custGeom>
              <a:avLst/>
              <a:gdLst>
                <a:gd name="connsiteX0" fmla="*/ 0 w 141351"/>
                <a:gd name="connsiteY0" fmla="*/ 149733 h 176593"/>
                <a:gd name="connsiteX1" fmla="*/ 101727 w 141351"/>
                <a:gd name="connsiteY1" fmla="*/ 0 h 176593"/>
                <a:gd name="connsiteX2" fmla="*/ 141351 w 141351"/>
                <a:gd name="connsiteY2" fmla="*/ 176594 h 17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51" h="176593">
                  <a:moveTo>
                    <a:pt x="0" y="149733"/>
                  </a:moveTo>
                  <a:lnTo>
                    <a:pt x="101727" y="0"/>
                  </a:lnTo>
                  <a:lnTo>
                    <a:pt x="141351" y="176594"/>
                  </a:lnTo>
                  <a:close/>
                </a:path>
              </a:pathLst>
            </a:custGeom>
            <a:solidFill>
              <a:srgbClr val="FD8F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55" name="Freeform: Shape 8854">
              <a:extLst>
                <a:ext uri="{FF2B5EF4-FFF2-40B4-BE49-F238E27FC236}">
                  <a16:creationId xmlns:a16="http://schemas.microsoft.com/office/drawing/2014/main" id="{6EB82408-D9CA-44CB-9382-BECD8690789F}"/>
                </a:ext>
              </a:extLst>
            </p:cNvPr>
            <p:cNvSpPr/>
            <p:nvPr/>
          </p:nvSpPr>
          <p:spPr>
            <a:xfrm>
              <a:off x="6182962" y="2809504"/>
              <a:ext cx="48768" cy="61055"/>
            </a:xfrm>
            <a:custGeom>
              <a:avLst/>
              <a:gdLst>
                <a:gd name="connsiteX0" fmla="*/ 0 w 48768"/>
                <a:gd name="connsiteY0" fmla="*/ 51721 h 61055"/>
                <a:gd name="connsiteX1" fmla="*/ 35147 w 48768"/>
                <a:gd name="connsiteY1" fmla="*/ 0 h 61055"/>
                <a:gd name="connsiteX2" fmla="*/ 48768 w 48768"/>
                <a:gd name="connsiteY2" fmla="*/ 6105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68" h="61055">
                  <a:moveTo>
                    <a:pt x="0" y="51721"/>
                  </a:moveTo>
                  <a:lnTo>
                    <a:pt x="35147" y="0"/>
                  </a:lnTo>
                  <a:lnTo>
                    <a:pt x="48768" y="61055"/>
                  </a:lnTo>
                  <a:close/>
                </a:path>
              </a:pathLst>
            </a:custGeom>
            <a:solidFill>
              <a:srgbClr val="1506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56" name="Freeform: Shape 8855">
              <a:extLst>
                <a:ext uri="{FF2B5EF4-FFF2-40B4-BE49-F238E27FC236}">
                  <a16:creationId xmlns:a16="http://schemas.microsoft.com/office/drawing/2014/main" id="{345AB568-1E8D-4173-8BC5-EB4F21F16CDD}"/>
                </a:ext>
              </a:extLst>
            </p:cNvPr>
            <p:cNvSpPr/>
            <p:nvPr/>
          </p:nvSpPr>
          <p:spPr>
            <a:xfrm>
              <a:off x="5950838" y="2938248"/>
              <a:ext cx="308229" cy="913481"/>
            </a:xfrm>
            <a:custGeom>
              <a:avLst/>
              <a:gdLst>
                <a:gd name="connsiteX0" fmla="*/ 164592 w 308229"/>
                <a:gd name="connsiteY0" fmla="*/ 20132 h 913481"/>
                <a:gd name="connsiteX1" fmla="*/ 211074 w 308229"/>
                <a:gd name="connsiteY1" fmla="*/ 28990 h 913481"/>
                <a:gd name="connsiteX2" fmla="*/ 263081 w 308229"/>
                <a:gd name="connsiteY2" fmla="*/ 38896 h 913481"/>
                <a:gd name="connsiteX3" fmla="*/ 308229 w 308229"/>
                <a:gd name="connsiteY3" fmla="*/ 47468 h 913481"/>
                <a:gd name="connsiteX4" fmla="*/ 143542 w 308229"/>
                <a:gd name="connsiteY4" fmla="*/ 913481 h 913481"/>
                <a:gd name="connsiteX5" fmla="*/ 0 w 308229"/>
                <a:gd name="connsiteY5" fmla="*/ 886240 h 913481"/>
                <a:gd name="connsiteX6" fmla="*/ 164592 w 308229"/>
                <a:gd name="connsiteY6" fmla="*/ 20132 h 91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29" h="913481">
                  <a:moveTo>
                    <a:pt x="164592" y="20132"/>
                  </a:moveTo>
                  <a:cubicBezTo>
                    <a:pt x="189357" y="-11015"/>
                    <a:pt x="203835" y="-4443"/>
                    <a:pt x="211074" y="28990"/>
                  </a:cubicBezTo>
                  <a:cubicBezTo>
                    <a:pt x="228410" y="32228"/>
                    <a:pt x="245745" y="35562"/>
                    <a:pt x="263081" y="38896"/>
                  </a:cubicBezTo>
                  <a:cubicBezTo>
                    <a:pt x="286417" y="2415"/>
                    <a:pt x="298418" y="19751"/>
                    <a:pt x="308229" y="47468"/>
                  </a:cubicBezTo>
                  <a:lnTo>
                    <a:pt x="143542" y="913481"/>
                  </a:lnTo>
                  <a:lnTo>
                    <a:pt x="0" y="886240"/>
                  </a:lnTo>
                  <a:cubicBezTo>
                    <a:pt x="54864" y="597537"/>
                    <a:pt x="109728" y="308834"/>
                    <a:pt x="164592" y="20132"/>
                  </a:cubicBezTo>
                  <a:close/>
                </a:path>
              </a:pathLst>
            </a:custGeom>
            <a:solidFill>
              <a:srgbClr val="E899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57" name="Freeform: Shape 8856">
              <a:extLst>
                <a:ext uri="{FF2B5EF4-FFF2-40B4-BE49-F238E27FC236}">
                  <a16:creationId xmlns:a16="http://schemas.microsoft.com/office/drawing/2014/main" id="{B701E389-F551-437B-8371-B84F420F8D56}"/>
                </a:ext>
              </a:extLst>
            </p:cNvPr>
            <p:cNvSpPr/>
            <p:nvPr/>
          </p:nvSpPr>
          <p:spPr>
            <a:xfrm>
              <a:off x="5932323" y="3819725"/>
              <a:ext cx="162913" cy="161294"/>
            </a:xfrm>
            <a:custGeom>
              <a:avLst/>
              <a:gdLst>
                <a:gd name="connsiteX0" fmla="*/ 19372 w 162913"/>
                <a:gd name="connsiteY0" fmla="*/ 0 h 161294"/>
                <a:gd name="connsiteX1" fmla="*/ 162914 w 162913"/>
                <a:gd name="connsiteY1" fmla="*/ 27242 h 161294"/>
                <a:gd name="connsiteX2" fmla="*/ 144435 w 162913"/>
                <a:gd name="connsiteY2" fmla="*/ 124301 h 161294"/>
                <a:gd name="connsiteX3" fmla="*/ 91286 w 162913"/>
                <a:gd name="connsiteY3" fmla="*/ 160496 h 161294"/>
                <a:gd name="connsiteX4" fmla="*/ 36993 w 162913"/>
                <a:gd name="connsiteY4" fmla="*/ 150209 h 161294"/>
                <a:gd name="connsiteX5" fmla="*/ 798 w 162913"/>
                <a:gd name="connsiteY5" fmla="*/ 97060 h 161294"/>
                <a:gd name="connsiteX6" fmla="*/ 19372 w 162913"/>
                <a:gd name="connsiteY6" fmla="*/ 0 h 16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913" h="161294">
                  <a:moveTo>
                    <a:pt x="19372" y="0"/>
                  </a:moveTo>
                  <a:lnTo>
                    <a:pt x="162914" y="27242"/>
                  </a:lnTo>
                  <a:lnTo>
                    <a:pt x="144435" y="124301"/>
                  </a:lnTo>
                  <a:cubicBezTo>
                    <a:pt x="139768" y="148876"/>
                    <a:pt x="115860" y="165164"/>
                    <a:pt x="91286" y="160496"/>
                  </a:cubicBezTo>
                  <a:lnTo>
                    <a:pt x="36993" y="150209"/>
                  </a:lnTo>
                  <a:cubicBezTo>
                    <a:pt x="12419" y="145542"/>
                    <a:pt x="-3869" y="121634"/>
                    <a:pt x="798" y="97060"/>
                  </a:cubicBezTo>
                  <a:lnTo>
                    <a:pt x="19372" y="0"/>
                  </a:lnTo>
                  <a:close/>
                </a:path>
              </a:pathLst>
            </a:custGeom>
            <a:solidFill>
              <a:srgbClr val="FB30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58" name="Freeform: Shape 8857">
              <a:extLst>
                <a:ext uri="{FF2B5EF4-FFF2-40B4-BE49-F238E27FC236}">
                  <a16:creationId xmlns:a16="http://schemas.microsoft.com/office/drawing/2014/main" id="{CE91B169-4427-4BB4-9B04-6A34575F32FB}"/>
                </a:ext>
              </a:extLst>
            </p:cNvPr>
            <p:cNvSpPr/>
            <p:nvPr/>
          </p:nvSpPr>
          <p:spPr>
            <a:xfrm>
              <a:off x="5997701" y="2936641"/>
              <a:ext cx="216229" cy="901657"/>
            </a:xfrm>
            <a:custGeom>
              <a:avLst/>
              <a:gdLst>
                <a:gd name="connsiteX0" fmla="*/ 215170 w 216229"/>
                <a:gd name="connsiteY0" fmla="*/ 40788 h 901657"/>
                <a:gd name="connsiteX1" fmla="*/ 51626 w 216229"/>
                <a:gd name="connsiteY1" fmla="*/ 901658 h 901657"/>
                <a:gd name="connsiteX2" fmla="*/ 0 w 216229"/>
                <a:gd name="connsiteY2" fmla="*/ 891847 h 901657"/>
                <a:gd name="connsiteX3" fmla="*/ 163544 w 216229"/>
                <a:gd name="connsiteY3" fmla="*/ 30978 h 901657"/>
                <a:gd name="connsiteX4" fmla="*/ 215170 w 216229"/>
                <a:gd name="connsiteY4" fmla="*/ 40788 h 90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29" h="901657">
                  <a:moveTo>
                    <a:pt x="215170" y="40788"/>
                  </a:moveTo>
                  <a:lnTo>
                    <a:pt x="51626" y="901658"/>
                  </a:lnTo>
                  <a:lnTo>
                    <a:pt x="0" y="891847"/>
                  </a:lnTo>
                  <a:lnTo>
                    <a:pt x="163544" y="30978"/>
                  </a:lnTo>
                  <a:cubicBezTo>
                    <a:pt x="172593" y="-16362"/>
                    <a:pt x="224219" y="-6551"/>
                    <a:pt x="215170" y="40788"/>
                  </a:cubicBezTo>
                  <a:close/>
                </a:path>
              </a:pathLst>
            </a:custGeom>
            <a:solidFill>
              <a:srgbClr val="EFC3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859" name="Freeform: Shape 8858">
              <a:extLst>
                <a:ext uri="{FF2B5EF4-FFF2-40B4-BE49-F238E27FC236}">
                  <a16:creationId xmlns:a16="http://schemas.microsoft.com/office/drawing/2014/main" id="{CF31BA6A-0A25-4663-B39F-2859C3BD6155}"/>
                </a:ext>
              </a:extLst>
            </p:cNvPr>
            <p:cNvSpPr/>
            <p:nvPr/>
          </p:nvSpPr>
          <p:spPr>
            <a:xfrm>
              <a:off x="5952987" y="3842759"/>
              <a:ext cx="72733" cy="117571"/>
            </a:xfrm>
            <a:custGeom>
              <a:avLst/>
              <a:gdLst>
                <a:gd name="connsiteX0" fmla="*/ 67192 w 72733"/>
                <a:gd name="connsiteY0" fmla="*/ 104030 h 117571"/>
                <a:gd name="connsiteX1" fmla="*/ 72622 w 72733"/>
                <a:gd name="connsiteY1" fmla="*/ 112030 h 117571"/>
                <a:gd name="connsiteX2" fmla="*/ 64621 w 72733"/>
                <a:gd name="connsiteY2" fmla="*/ 117460 h 117571"/>
                <a:gd name="connsiteX3" fmla="*/ 29473 w 72733"/>
                <a:gd name="connsiteY3" fmla="*/ 110792 h 117571"/>
                <a:gd name="connsiteX4" fmla="*/ 6328 w 72733"/>
                <a:gd name="connsiteY4" fmla="*/ 95552 h 117571"/>
                <a:gd name="connsiteX5" fmla="*/ 613 w 72733"/>
                <a:gd name="connsiteY5" fmla="*/ 68406 h 117571"/>
                <a:gd name="connsiteX6" fmla="*/ 12519 w 72733"/>
                <a:gd name="connsiteY6" fmla="*/ 5541 h 117571"/>
                <a:gd name="connsiteX7" fmla="*/ 20520 w 72733"/>
                <a:gd name="connsiteY7" fmla="*/ 112 h 117571"/>
                <a:gd name="connsiteX8" fmla="*/ 25949 w 72733"/>
                <a:gd name="connsiteY8" fmla="*/ 8113 h 117571"/>
                <a:gd name="connsiteX9" fmla="*/ 14043 w 72733"/>
                <a:gd name="connsiteY9" fmla="*/ 70978 h 117571"/>
                <a:gd name="connsiteX10" fmla="*/ 17567 w 72733"/>
                <a:gd name="connsiteY10" fmla="*/ 87837 h 117571"/>
                <a:gd name="connsiteX11" fmla="*/ 32045 w 72733"/>
                <a:gd name="connsiteY11" fmla="*/ 97362 h 117571"/>
                <a:gd name="connsiteX12" fmla="*/ 67192 w 72733"/>
                <a:gd name="connsiteY12" fmla="*/ 104030 h 11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733" h="117571">
                  <a:moveTo>
                    <a:pt x="67192" y="104030"/>
                  </a:moveTo>
                  <a:cubicBezTo>
                    <a:pt x="70907" y="104696"/>
                    <a:pt x="73288" y="108316"/>
                    <a:pt x="72622" y="112030"/>
                  </a:cubicBezTo>
                  <a:cubicBezTo>
                    <a:pt x="71955" y="115745"/>
                    <a:pt x="68335" y="118126"/>
                    <a:pt x="64621" y="117460"/>
                  </a:cubicBezTo>
                  <a:lnTo>
                    <a:pt x="29473" y="110792"/>
                  </a:lnTo>
                  <a:cubicBezTo>
                    <a:pt x="19663" y="108887"/>
                    <a:pt x="11566" y="103268"/>
                    <a:pt x="6328" y="95552"/>
                  </a:cubicBezTo>
                  <a:cubicBezTo>
                    <a:pt x="1089" y="87837"/>
                    <a:pt x="-1197" y="78217"/>
                    <a:pt x="613" y="68406"/>
                  </a:cubicBezTo>
                  <a:lnTo>
                    <a:pt x="12519" y="5541"/>
                  </a:lnTo>
                  <a:cubicBezTo>
                    <a:pt x="13186" y="1826"/>
                    <a:pt x="16805" y="-555"/>
                    <a:pt x="20520" y="112"/>
                  </a:cubicBezTo>
                  <a:cubicBezTo>
                    <a:pt x="24235" y="778"/>
                    <a:pt x="26616" y="4398"/>
                    <a:pt x="25949" y="8113"/>
                  </a:cubicBezTo>
                  <a:lnTo>
                    <a:pt x="14043" y="70978"/>
                  </a:lnTo>
                  <a:cubicBezTo>
                    <a:pt x="12805" y="76978"/>
                    <a:pt x="14329" y="83074"/>
                    <a:pt x="17567" y="87837"/>
                  </a:cubicBezTo>
                  <a:cubicBezTo>
                    <a:pt x="20806" y="92599"/>
                    <a:pt x="25949" y="96219"/>
                    <a:pt x="32045" y="97362"/>
                  </a:cubicBezTo>
                  <a:lnTo>
                    <a:pt x="67192" y="104030"/>
                  </a:lnTo>
                  <a:close/>
                </a:path>
              </a:pathLst>
            </a:custGeom>
            <a:solidFill>
              <a:srgbClr val="FA51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21" name="Graphic 44260">
            <a:extLst>
              <a:ext uri="{FF2B5EF4-FFF2-40B4-BE49-F238E27FC236}">
                <a16:creationId xmlns:a16="http://schemas.microsoft.com/office/drawing/2014/main" id="{4EB15712-FD9F-49D7-BC1E-0353C64B8CF6}"/>
              </a:ext>
            </a:extLst>
          </p:cNvPr>
          <p:cNvGrpSpPr/>
          <p:nvPr/>
        </p:nvGrpSpPr>
        <p:grpSpPr>
          <a:xfrm>
            <a:off x="7769299" y="5046491"/>
            <a:ext cx="928977" cy="1062015"/>
            <a:chOff x="5972175" y="3276600"/>
            <a:chExt cx="245554" cy="304990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CFF6FA6-8A76-4A2D-87F1-D7BD309C37F5}"/>
                </a:ext>
              </a:extLst>
            </p:cNvPr>
            <p:cNvSpPr/>
            <p:nvPr/>
          </p:nvSpPr>
          <p:spPr>
            <a:xfrm>
              <a:off x="5991225" y="3309651"/>
              <a:ext cx="226504" cy="271938"/>
            </a:xfrm>
            <a:custGeom>
              <a:avLst/>
              <a:gdLst>
                <a:gd name="connsiteX0" fmla="*/ 0 w 226504"/>
                <a:gd name="connsiteY0" fmla="*/ 163830 h 271938"/>
                <a:gd name="connsiteX1" fmla="*/ 21241 w 226504"/>
                <a:gd name="connsiteY1" fmla="*/ 122015 h 271938"/>
                <a:gd name="connsiteX2" fmla="*/ 42101 w 226504"/>
                <a:gd name="connsiteY2" fmla="*/ 129159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830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830"/>
                  </a:moveTo>
                  <a:cubicBezTo>
                    <a:pt x="1429" y="153162"/>
                    <a:pt x="21241" y="122015"/>
                    <a:pt x="21241" y="122015"/>
                  </a:cubicBezTo>
                  <a:lnTo>
                    <a:pt x="42101" y="129159"/>
                  </a:lnTo>
                  <a:cubicBezTo>
                    <a:pt x="97155" y="69342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830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5F232D2-163E-43D6-8DE8-221DA8AB822D}"/>
                </a:ext>
              </a:extLst>
            </p:cNvPr>
            <p:cNvSpPr/>
            <p:nvPr/>
          </p:nvSpPr>
          <p:spPr>
            <a:xfrm>
              <a:off x="5972175" y="3276600"/>
              <a:ext cx="226504" cy="271938"/>
            </a:xfrm>
            <a:custGeom>
              <a:avLst/>
              <a:gdLst>
                <a:gd name="connsiteX0" fmla="*/ 0 w 226504"/>
                <a:gd name="connsiteY0" fmla="*/ 163925 h 271938"/>
                <a:gd name="connsiteX1" fmla="*/ 21241 w 226504"/>
                <a:gd name="connsiteY1" fmla="*/ 122111 h 271938"/>
                <a:gd name="connsiteX2" fmla="*/ 42101 w 226504"/>
                <a:gd name="connsiteY2" fmla="*/ 129254 h 271938"/>
                <a:gd name="connsiteX3" fmla="*/ 172117 w 226504"/>
                <a:gd name="connsiteY3" fmla="*/ 0 h 271938"/>
                <a:gd name="connsiteX4" fmla="*/ 226505 w 226504"/>
                <a:gd name="connsiteY4" fmla="*/ 37052 h 271938"/>
                <a:gd name="connsiteX5" fmla="*/ 183833 w 226504"/>
                <a:gd name="connsiteY5" fmla="*/ 221647 h 271938"/>
                <a:gd name="connsiteX6" fmla="*/ 199644 w 226504"/>
                <a:gd name="connsiteY6" fmla="*/ 231743 h 271938"/>
                <a:gd name="connsiteX7" fmla="*/ 174022 w 226504"/>
                <a:gd name="connsiteY7" fmla="*/ 271939 h 271938"/>
                <a:gd name="connsiteX8" fmla="*/ 96298 w 226504"/>
                <a:gd name="connsiteY8" fmla="*/ 225076 h 271938"/>
                <a:gd name="connsiteX9" fmla="*/ 117348 w 226504"/>
                <a:gd name="connsiteY9" fmla="*/ 183547 h 271938"/>
                <a:gd name="connsiteX10" fmla="*/ 131826 w 226504"/>
                <a:gd name="connsiteY10" fmla="*/ 191643 h 271938"/>
                <a:gd name="connsiteX11" fmla="*/ 138589 w 226504"/>
                <a:gd name="connsiteY11" fmla="*/ 164783 h 271938"/>
                <a:gd name="connsiteX12" fmla="*/ 102013 w 226504"/>
                <a:gd name="connsiteY12" fmla="*/ 140684 h 271938"/>
                <a:gd name="connsiteX13" fmla="*/ 86963 w 226504"/>
                <a:gd name="connsiteY13" fmla="*/ 156496 h 271938"/>
                <a:gd name="connsiteX14" fmla="*/ 104013 w 226504"/>
                <a:gd name="connsiteY14" fmla="*/ 170783 h 271938"/>
                <a:gd name="connsiteX15" fmla="*/ 81629 w 226504"/>
                <a:gd name="connsiteY15" fmla="*/ 210693 h 271938"/>
                <a:gd name="connsiteX16" fmla="*/ 0 w 226504"/>
                <a:gd name="connsiteY16" fmla="*/ 163925 h 271938"/>
                <a:gd name="connsiteX17" fmla="*/ 162401 w 226504"/>
                <a:gd name="connsiteY17" fmla="*/ 79820 h 271938"/>
                <a:gd name="connsiteX18" fmla="*/ 128207 w 226504"/>
                <a:gd name="connsiteY18" fmla="*/ 109919 h 271938"/>
                <a:gd name="connsiteX19" fmla="*/ 153353 w 226504"/>
                <a:gd name="connsiteY19" fmla="*/ 124016 h 271938"/>
                <a:gd name="connsiteX20" fmla="*/ 162401 w 226504"/>
                <a:gd name="connsiteY20" fmla="*/ 79820 h 27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504" h="271938">
                  <a:moveTo>
                    <a:pt x="0" y="163925"/>
                  </a:moveTo>
                  <a:cubicBezTo>
                    <a:pt x="1429" y="153257"/>
                    <a:pt x="21241" y="122111"/>
                    <a:pt x="21241" y="122111"/>
                  </a:cubicBezTo>
                  <a:lnTo>
                    <a:pt x="42101" y="129254"/>
                  </a:lnTo>
                  <a:cubicBezTo>
                    <a:pt x="97155" y="69437"/>
                    <a:pt x="172117" y="0"/>
                    <a:pt x="172117" y="0"/>
                  </a:cubicBezTo>
                  <a:cubicBezTo>
                    <a:pt x="184404" y="2477"/>
                    <a:pt x="226505" y="37052"/>
                    <a:pt x="226505" y="37052"/>
                  </a:cubicBezTo>
                  <a:lnTo>
                    <a:pt x="183833" y="221647"/>
                  </a:lnTo>
                  <a:lnTo>
                    <a:pt x="199644" y="231743"/>
                  </a:lnTo>
                  <a:lnTo>
                    <a:pt x="174022" y="271939"/>
                  </a:lnTo>
                  <a:cubicBezTo>
                    <a:pt x="174022" y="271939"/>
                    <a:pt x="98203" y="228600"/>
                    <a:pt x="96298" y="225076"/>
                  </a:cubicBezTo>
                  <a:cubicBezTo>
                    <a:pt x="94774" y="221456"/>
                    <a:pt x="115348" y="183071"/>
                    <a:pt x="117348" y="183547"/>
                  </a:cubicBezTo>
                  <a:cubicBezTo>
                    <a:pt x="119539" y="183737"/>
                    <a:pt x="131826" y="191643"/>
                    <a:pt x="131826" y="191643"/>
                  </a:cubicBezTo>
                  <a:lnTo>
                    <a:pt x="138589" y="164783"/>
                  </a:lnTo>
                  <a:lnTo>
                    <a:pt x="102013" y="140684"/>
                  </a:lnTo>
                  <a:lnTo>
                    <a:pt x="86963" y="156496"/>
                  </a:lnTo>
                  <a:lnTo>
                    <a:pt x="104013" y="170783"/>
                  </a:lnTo>
                  <a:cubicBezTo>
                    <a:pt x="104013" y="170783"/>
                    <a:pt x="82487" y="211265"/>
                    <a:pt x="81629" y="210693"/>
                  </a:cubicBezTo>
                  <a:lnTo>
                    <a:pt x="0" y="163925"/>
                  </a:lnTo>
                  <a:close/>
                  <a:moveTo>
                    <a:pt x="162401" y="79820"/>
                  </a:moveTo>
                  <a:lnTo>
                    <a:pt x="128207" y="109919"/>
                  </a:lnTo>
                  <a:lnTo>
                    <a:pt x="153353" y="124016"/>
                  </a:lnTo>
                  <a:lnTo>
                    <a:pt x="162401" y="79820"/>
                  </a:lnTo>
                  <a:close/>
                </a:path>
              </a:pathLst>
            </a:custGeom>
            <a:solidFill>
              <a:srgbClr val="DC75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32" name="Graphic 45029">
            <a:extLst>
              <a:ext uri="{FF2B5EF4-FFF2-40B4-BE49-F238E27FC236}">
                <a16:creationId xmlns:a16="http://schemas.microsoft.com/office/drawing/2014/main" id="{B548F3C4-B46C-485D-A075-564E7375001A}"/>
              </a:ext>
            </a:extLst>
          </p:cNvPr>
          <p:cNvGrpSpPr/>
          <p:nvPr/>
        </p:nvGrpSpPr>
        <p:grpSpPr>
          <a:xfrm>
            <a:off x="9830935" y="2079218"/>
            <a:ext cx="210401" cy="182708"/>
            <a:chOff x="9117820" y="2027686"/>
            <a:chExt cx="210401" cy="182708"/>
          </a:xfrm>
        </p:grpSpPr>
        <p:sp>
          <p:nvSpPr>
            <p:cNvPr id="233" name="Freeform: Shape 476">
              <a:extLst>
                <a:ext uri="{FF2B5EF4-FFF2-40B4-BE49-F238E27FC236}">
                  <a16:creationId xmlns:a16="http://schemas.microsoft.com/office/drawing/2014/main" id="{023D2C43-0196-4E6D-8555-A4B7EEA36576}"/>
                </a:ext>
              </a:extLst>
            </p:cNvPr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>
                <a:gd name="connsiteX0" fmla="*/ 48729 w 50788"/>
                <a:gd name="connsiteY0" fmla="*/ 18622 h 35339"/>
                <a:gd name="connsiteX1" fmla="*/ 50444 w 50788"/>
                <a:gd name="connsiteY1" fmla="*/ 25861 h 35339"/>
                <a:gd name="connsiteX2" fmla="*/ 28346 w 50788"/>
                <a:gd name="connsiteY2" fmla="*/ 35290 h 35339"/>
                <a:gd name="connsiteX3" fmla="*/ 7105 w 50788"/>
                <a:gd name="connsiteY3" fmla="*/ 32719 h 35339"/>
                <a:gd name="connsiteX4" fmla="*/ 438 w 50788"/>
                <a:gd name="connsiteY4" fmla="*/ 30147 h 35339"/>
                <a:gd name="connsiteX5" fmla="*/ 723 w 50788"/>
                <a:gd name="connsiteY5" fmla="*/ 27385 h 35339"/>
                <a:gd name="connsiteX6" fmla="*/ 7391 w 50788"/>
                <a:gd name="connsiteY6" fmla="*/ 18526 h 35339"/>
                <a:gd name="connsiteX7" fmla="*/ 11772 w 50788"/>
                <a:gd name="connsiteY7" fmla="*/ 5858 h 35339"/>
                <a:gd name="connsiteX8" fmla="*/ 24726 w 50788"/>
                <a:gd name="connsiteY8" fmla="*/ 5572 h 35339"/>
                <a:gd name="connsiteX9" fmla="*/ 29298 w 50788"/>
                <a:gd name="connsiteY9" fmla="*/ 6906 h 35339"/>
                <a:gd name="connsiteX10" fmla="*/ 31965 w 50788"/>
                <a:gd name="connsiteY10" fmla="*/ 2334 h 35339"/>
                <a:gd name="connsiteX11" fmla="*/ 38633 w 50788"/>
                <a:gd name="connsiteY11" fmla="*/ 5191 h 35339"/>
                <a:gd name="connsiteX12" fmla="*/ 48729 w 50788"/>
                <a:gd name="connsiteY12" fmla="*/ 18622 h 35339"/>
                <a:gd name="connsiteX13" fmla="*/ 33108 w 50788"/>
                <a:gd name="connsiteY13" fmla="*/ 25956 h 35339"/>
                <a:gd name="connsiteX14" fmla="*/ 48729 w 50788"/>
                <a:gd name="connsiteY14" fmla="*/ 18622 h 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88" h="35339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1" name="Freeform: Shape 477">
              <a:extLst>
                <a:ext uri="{FF2B5EF4-FFF2-40B4-BE49-F238E27FC236}">
                  <a16:creationId xmlns:a16="http://schemas.microsoft.com/office/drawing/2014/main" id="{566C4FB0-5887-4A2B-8721-FC0A9E5967BA}"/>
                </a:ext>
              </a:extLst>
            </p:cNvPr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>
                <a:gd name="connsiteX0" fmla="*/ 29202 w 32187"/>
                <a:gd name="connsiteY0" fmla="*/ 28018 h 43580"/>
                <a:gd name="connsiteX1" fmla="*/ 26535 w 32187"/>
                <a:gd name="connsiteY1" fmla="*/ 30685 h 43580"/>
                <a:gd name="connsiteX2" fmla="*/ 17963 w 32187"/>
                <a:gd name="connsiteY2" fmla="*/ 43163 h 43580"/>
                <a:gd name="connsiteX3" fmla="*/ 13581 w 32187"/>
                <a:gd name="connsiteY3" fmla="*/ 43068 h 43580"/>
                <a:gd name="connsiteX4" fmla="*/ 3485 w 32187"/>
                <a:gd name="connsiteY4" fmla="*/ 39258 h 43580"/>
                <a:gd name="connsiteX5" fmla="*/ 722 w 32187"/>
                <a:gd name="connsiteY5" fmla="*/ 28018 h 43580"/>
                <a:gd name="connsiteX6" fmla="*/ 9105 w 32187"/>
                <a:gd name="connsiteY6" fmla="*/ 16588 h 43580"/>
                <a:gd name="connsiteX7" fmla="*/ 9771 w 32187"/>
                <a:gd name="connsiteY7" fmla="*/ 12016 h 43580"/>
                <a:gd name="connsiteX8" fmla="*/ 24440 w 32187"/>
                <a:gd name="connsiteY8" fmla="*/ 110 h 43580"/>
                <a:gd name="connsiteX9" fmla="*/ 28631 w 32187"/>
                <a:gd name="connsiteY9" fmla="*/ 1158 h 43580"/>
                <a:gd name="connsiteX10" fmla="*/ 27774 w 32187"/>
                <a:gd name="connsiteY10" fmla="*/ 6111 h 43580"/>
                <a:gd name="connsiteX11" fmla="*/ 24535 w 32187"/>
                <a:gd name="connsiteY11" fmla="*/ 19350 h 43580"/>
                <a:gd name="connsiteX12" fmla="*/ 32060 w 32187"/>
                <a:gd name="connsiteY12" fmla="*/ 21827 h 43580"/>
                <a:gd name="connsiteX13" fmla="*/ 29202 w 32187"/>
                <a:gd name="connsiteY13" fmla="*/ 28018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87" h="4358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2" name="Freeform: Shape 478">
              <a:extLst>
                <a:ext uri="{FF2B5EF4-FFF2-40B4-BE49-F238E27FC236}">
                  <a16:creationId xmlns:a16="http://schemas.microsoft.com/office/drawing/2014/main" id="{DF85A6B7-58C4-4CB6-940F-00DEA498DE6F}"/>
                </a:ext>
              </a:extLst>
            </p:cNvPr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>
                <a:gd name="connsiteX0" fmla="*/ 0 w 30861"/>
                <a:gd name="connsiteY0" fmla="*/ 56207 h 57253"/>
                <a:gd name="connsiteX1" fmla="*/ 1048 w 30861"/>
                <a:gd name="connsiteY1" fmla="*/ 20964 h 57253"/>
                <a:gd name="connsiteX2" fmla="*/ 13811 w 30861"/>
                <a:gd name="connsiteY2" fmla="*/ 105 h 57253"/>
                <a:gd name="connsiteX3" fmla="*/ 30861 w 30861"/>
                <a:gd name="connsiteY3" fmla="*/ 17250 h 57253"/>
                <a:gd name="connsiteX4" fmla="*/ 30194 w 30861"/>
                <a:gd name="connsiteY4" fmla="*/ 18488 h 57253"/>
                <a:gd name="connsiteX5" fmla="*/ 24193 w 30861"/>
                <a:gd name="connsiteY5" fmla="*/ 15345 h 57253"/>
                <a:gd name="connsiteX6" fmla="*/ 22193 w 30861"/>
                <a:gd name="connsiteY6" fmla="*/ 13344 h 57253"/>
                <a:gd name="connsiteX7" fmla="*/ 20479 w 30861"/>
                <a:gd name="connsiteY7" fmla="*/ 10963 h 57253"/>
                <a:gd name="connsiteX8" fmla="*/ 8477 w 30861"/>
                <a:gd name="connsiteY8" fmla="*/ 15726 h 57253"/>
                <a:gd name="connsiteX9" fmla="*/ 6953 w 30861"/>
                <a:gd name="connsiteY9" fmla="*/ 26108 h 57253"/>
                <a:gd name="connsiteX10" fmla="*/ 7049 w 30861"/>
                <a:gd name="connsiteY10" fmla="*/ 43158 h 57253"/>
                <a:gd name="connsiteX11" fmla="*/ 6191 w 30861"/>
                <a:gd name="connsiteY11" fmla="*/ 48301 h 57253"/>
                <a:gd name="connsiteX12" fmla="*/ 2381 w 30861"/>
                <a:gd name="connsiteY12" fmla="*/ 57159 h 57253"/>
                <a:gd name="connsiteX13" fmla="*/ 0 w 30861"/>
                <a:gd name="connsiteY13" fmla="*/ 56207 h 5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61" h="57253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3" name="Freeform: Shape 479">
              <a:extLst>
                <a:ext uri="{FF2B5EF4-FFF2-40B4-BE49-F238E27FC236}">
                  <a16:creationId xmlns:a16="http://schemas.microsoft.com/office/drawing/2014/main" id="{585DB374-48C4-4A02-824B-CE8CB81A6D03}"/>
                </a:ext>
              </a:extLst>
            </p:cNvPr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>
                <a:gd name="connsiteX0" fmla="*/ 16538 w 24295"/>
                <a:gd name="connsiteY0" fmla="*/ 66711 h 67746"/>
                <a:gd name="connsiteX1" fmla="*/ 8156 w 24295"/>
                <a:gd name="connsiteY1" fmla="*/ 43946 h 67746"/>
                <a:gd name="connsiteX2" fmla="*/ 536 w 24295"/>
                <a:gd name="connsiteY2" fmla="*/ 3084 h 67746"/>
                <a:gd name="connsiteX3" fmla="*/ 536 w 24295"/>
                <a:gd name="connsiteY3" fmla="*/ 131 h 67746"/>
                <a:gd name="connsiteX4" fmla="*/ 5870 w 24295"/>
                <a:gd name="connsiteY4" fmla="*/ 3275 h 67746"/>
                <a:gd name="connsiteX5" fmla="*/ 12443 w 24295"/>
                <a:gd name="connsiteY5" fmla="*/ 28420 h 67746"/>
                <a:gd name="connsiteX6" fmla="*/ 21587 w 24295"/>
                <a:gd name="connsiteY6" fmla="*/ 55186 h 67746"/>
                <a:gd name="connsiteX7" fmla="*/ 23396 w 24295"/>
                <a:gd name="connsiteY7" fmla="*/ 61377 h 67746"/>
                <a:gd name="connsiteX8" fmla="*/ 23015 w 24295"/>
                <a:gd name="connsiteY8" fmla="*/ 67378 h 67746"/>
                <a:gd name="connsiteX9" fmla="*/ 16538 w 24295"/>
                <a:gd name="connsiteY9" fmla="*/ 66711 h 6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5" h="67746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4" name="Freeform: Shape 480">
              <a:extLst>
                <a:ext uri="{FF2B5EF4-FFF2-40B4-BE49-F238E27FC236}">
                  <a16:creationId xmlns:a16="http://schemas.microsoft.com/office/drawing/2014/main" id="{8EABCE53-FC10-40BF-A8D8-06AE8F97498C}"/>
                </a:ext>
              </a:extLst>
            </p:cNvPr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>
                <a:gd name="connsiteX0" fmla="*/ 0 w 37591"/>
                <a:gd name="connsiteY0" fmla="*/ 10932 h 50142"/>
                <a:gd name="connsiteX1" fmla="*/ 25908 w 37591"/>
                <a:gd name="connsiteY1" fmla="*/ 645 h 50142"/>
                <a:gd name="connsiteX2" fmla="*/ 37433 w 37591"/>
                <a:gd name="connsiteY2" fmla="*/ 9503 h 50142"/>
                <a:gd name="connsiteX3" fmla="*/ 31528 w 37591"/>
                <a:gd name="connsiteY3" fmla="*/ 42174 h 50142"/>
                <a:gd name="connsiteX4" fmla="*/ 30194 w 37591"/>
                <a:gd name="connsiteY4" fmla="*/ 49794 h 50142"/>
                <a:gd name="connsiteX5" fmla="*/ 26194 w 37591"/>
                <a:gd name="connsiteY5" fmla="*/ 48079 h 50142"/>
                <a:gd name="connsiteX6" fmla="*/ 25813 w 37591"/>
                <a:gd name="connsiteY6" fmla="*/ 41507 h 50142"/>
                <a:gd name="connsiteX7" fmla="*/ 27813 w 37591"/>
                <a:gd name="connsiteY7" fmla="*/ 33792 h 50142"/>
                <a:gd name="connsiteX8" fmla="*/ 30194 w 37591"/>
                <a:gd name="connsiteY8" fmla="*/ 28172 h 50142"/>
                <a:gd name="connsiteX9" fmla="*/ 31337 w 37591"/>
                <a:gd name="connsiteY9" fmla="*/ 16837 h 50142"/>
                <a:gd name="connsiteX10" fmla="*/ 30194 w 37591"/>
                <a:gd name="connsiteY10" fmla="*/ 12456 h 50142"/>
                <a:gd name="connsiteX11" fmla="*/ 23336 w 37591"/>
                <a:gd name="connsiteY11" fmla="*/ 8551 h 50142"/>
                <a:gd name="connsiteX12" fmla="*/ 0 w 37591"/>
                <a:gd name="connsiteY12" fmla="*/ 10932 h 5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591" h="50142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5" name="Freeform: Shape 481">
              <a:extLst>
                <a:ext uri="{FF2B5EF4-FFF2-40B4-BE49-F238E27FC236}">
                  <a16:creationId xmlns:a16="http://schemas.microsoft.com/office/drawing/2014/main" id="{3DBF59F2-B197-494C-AC47-B73FCA5C5142}"/>
                </a:ext>
              </a:extLst>
            </p:cNvPr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>
                <a:gd name="connsiteX0" fmla="*/ 18440 w 50790"/>
                <a:gd name="connsiteY0" fmla="*/ 7810 h 20783"/>
                <a:gd name="connsiteX1" fmla="*/ 49206 w 50790"/>
                <a:gd name="connsiteY1" fmla="*/ 0 h 20783"/>
                <a:gd name="connsiteX2" fmla="*/ 50730 w 50790"/>
                <a:gd name="connsiteY2" fmla="*/ 10192 h 20783"/>
                <a:gd name="connsiteX3" fmla="*/ 44920 w 50790"/>
                <a:gd name="connsiteY3" fmla="*/ 12002 h 20783"/>
                <a:gd name="connsiteX4" fmla="*/ 36157 w 50790"/>
                <a:gd name="connsiteY4" fmla="*/ 11049 h 20783"/>
                <a:gd name="connsiteX5" fmla="*/ 27584 w 50790"/>
                <a:gd name="connsiteY5" fmla="*/ 15621 h 20783"/>
                <a:gd name="connsiteX6" fmla="*/ 15392 w 50790"/>
                <a:gd name="connsiteY6" fmla="*/ 18193 h 20783"/>
                <a:gd name="connsiteX7" fmla="*/ 7487 w 50790"/>
                <a:gd name="connsiteY7" fmla="*/ 20479 h 20783"/>
                <a:gd name="connsiteX8" fmla="*/ 3391 w 50790"/>
                <a:gd name="connsiteY8" fmla="*/ 20288 h 20783"/>
                <a:gd name="connsiteX9" fmla="*/ 57 w 50790"/>
                <a:gd name="connsiteY9" fmla="*/ 14383 h 20783"/>
                <a:gd name="connsiteX10" fmla="*/ 914 w 50790"/>
                <a:gd name="connsiteY10" fmla="*/ 12097 h 20783"/>
                <a:gd name="connsiteX11" fmla="*/ 18440 w 50790"/>
                <a:gd name="connsiteY11" fmla="*/ 7810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90" h="20783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6" name="Freeform: Shape 482">
              <a:extLst>
                <a:ext uri="{FF2B5EF4-FFF2-40B4-BE49-F238E27FC236}">
                  <a16:creationId xmlns:a16="http://schemas.microsoft.com/office/drawing/2014/main" id="{32FBE238-06A3-4F3A-B4E6-CFA76AEB6B5F}"/>
                </a:ext>
              </a:extLst>
            </p:cNvPr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>
                <a:gd name="connsiteX0" fmla="*/ 52037 w 55370"/>
                <a:gd name="connsiteY0" fmla="*/ 23622 h 24376"/>
                <a:gd name="connsiteX1" fmla="*/ 13746 w 55370"/>
                <a:gd name="connsiteY1" fmla="*/ 22193 h 24376"/>
                <a:gd name="connsiteX2" fmla="*/ 30 w 55370"/>
                <a:gd name="connsiteY2" fmla="*/ 12763 h 24376"/>
                <a:gd name="connsiteX3" fmla="*/ 10889 w 55370"/>
                <a:gd name="connsiteY3" fmla="*/ 0 h 24376"/>
                <a:gd name="connsiteX4" fmla="*/ 12032 w 55370"/>
                <a:gd name="connsiteY4" fmla="*/ 857 h 24376"/>
                <a:gd name="connsiteX5" fmla="*/ 7745 w 55370"/>
                <a:gd name="connsiteY5" fmla="*/ 9334 h 24376"/>
                <a:gd name="connsiteX6" fmla="*/ 6983 w 55370"/>
                <a:gd name="connsiteY6" fmla="*/ 11811 h 24376"/>
                <a:gd name="connsiteX7" fmla="*/ 19747 w 55370"/>
                <a:gd name="connsiteY7" fmla="*/ 16573 h 24376"/>
                <a:gd name="connsiteX8" fmla="*/ 43083 w 55370"/>
                <a:gd name="connsiteY8" fmla="*/ 17907 h 24376"/>
                <a:gd name="connsiteX9" fmla="*/ 55370 w 55370"/>
                <a:gd name="connsiteY9" fmla="*/ 23050 h 24376"/>
                <a:gd name="connsiteX10" fmla="*/ 52037 w 55370"/>
                <a:gd name="connsiteY10" fmla="*/ 23622 h 2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70" h="24376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7" name="Freeform: Shape 483">
              <a:extLst>
                <a:ext uri="{FF2B5EF4-FFF2-40B4-BE49-F238E27FC236}">
                  <a16:creationId xmlns:a16="http://schemas.microsoft.com/office/drawing/2014/main" id="{EE3A4D84-9FAB-4CE5-A0E3-D6F26850DAA2}"/>
                </a:ext>
              </a:extLst>
            </p:cNvPr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>
                <a:gd name="connsiteX0" fmla="*/ 0 w 46864"/>
                <a:gd name="connsiteY0" fmla="*/ 20935 h 23328"/>
                <a:gd name="connsiteX1" fmla="*/ 40958 w 46864"/>
                <a:gd name="connsiteY1" fmla="*/ 742 h 23328"/>
                <a:gd name="connsiteX2" fmla="*/ 45911 w 46864"/>
                <a:gd name="connsiteY2" fmla="*/ 171 h 23328"/>
                <a:gd name="connsiteX3" fmla="*/ 45244 w 46864"/>
                <a:gd name="connsiteY3" fmla="*/ 6267 h 23328"/>
                <a:gd name="connsiteX4" fmla="*/ 39719 w 46864"/>
                <a:gd name="connsiteY4" fmla="*/ 9505 h 23328"/>
                <a:gd name="connsiteX5" fmla="*/ 25622 w 46864"/>
                <a:gd name="connsiteY5" fmla="*/ 13696 h 23328"/>
                <a:gd name="connsiteX6" fmla="*/ 5334 w 46864"/>
                <a:gd name="connsiteY6" fmla="*/ 23316 h 23328"/>
                <a:gd name="connsiteX7" fmla="*/ 762 w 46864"/>
                <a:gd name="connsiteY7" fmla="*/ 21697 h 23328"/>
                <a:gd name="connsiteX8" fmla="*/ 0 w 46864"/>
                <a:gd name="connsiteY8" fmla="*/ 20935 h 2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64" h="23328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8" name="Freeform: Shape 484">
              <a:extLst>
                <a:ext uri="{FF2B5EF4-FFF2-40B4-BE49-F238E27FC236}">
                  <a16:creationId xmlns:a16="http://schemas.microsoft.com/office/drawing/2014/main" id="{533D07C1-AF3C-4205-8499-D5FA8AE62646}"/>
                </a:ext>
              </a:extLst>
            </p:cNvPr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>
                <a:gd name="connsiteX0" fmla="*/ 0 w 43338"/>
                <a:gd name="connsiteY0" fmla="*/ 6858 h 11318"/>
                <a:gd name="connsiteX1" fmla="*/ 43339 w 43338"/>
                <a:gd name="connsiteY1" fmla="*/ 0 h 11318"/>
                <a:gd name="connsiteX2" fmla="*/ 21622 w 43338"/>
                <a:gd name="connsiteY2" fmla="*/ 11239 h 11318"/>
                <a:gd name="connsiteX3" fmla="*/ 0 w 43338"/>
                <a:gd name="connsiteY3" fmla="*/ 6858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8" h="11318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59" name="Freeform: Shape 485">
              <a:extLst>
                <a:ext uri="{FF2B5EF4-FFF2-40B4-BE49-F238E27FC236}">
                  <a16:creationId xmlns:a16="http://schemas.microsoft.com/office/drawing/2014/main" id="{8C0059B5-9F20-48FC-807C-BF43A6614186}"/>
                </a:ext>
              </a:extLst>
            </p:cNvPr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>
                <a:gd name="connsiteX0" fmla="*/ 28289 w 28384"/>
                <a:gd name="connsiteY0" fmla="*/ 3620 h 24955"/>
                <a:gd name="connsiteX1" fmla="*/ 28384 w 28384"/>
                <a:gd name="connsiteY1" fmla="*/ 5620 h 24955"/>
                <a:gd name="connsiteX2" fmla="*/ 11144 w 28384"/>
                <a:gd name="connsiteY2" fmla="*/ 17812 h 24955"/>
                <a:gd name="connsiteX3" fmla="*/ 5429 w 28384"/>
                <a:gd name="connsiteY3" fmla="*/ 24194 h 24955"/>
                <a:gd name="connsiteX4" fmla="*/ 2477 w 28384"/>
                <a:gd name="connsiteY4" fmla="*/ 24765 h 24955"/>
                <a:gd name="connsiteX5" fmla="*/ 0 w 28384"/>
                <a:gd name="connsiteY5" fmla="*/ 20765 h 24955"/>
                <a:gd name="connsiteX6" fmla="*/ 17621 w 28384"/>
                <a:gd name="connsiteY6" fmla="*/ 2667 h 24955"/>
                <a:gd name="connsiteX7" fmla="*/ 23432 w 28384"/>
                <a:gd name="connsiteY7" fmla="*/ 0 h 24955"/>
                <a:gd name="connsiteX8" fmla="*/ 28289 w 28384"/>
                <a:gd name="connsiteY8" fmla="*/ 3620 h 2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84" h="24955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0" name="Freeform: Shape 486">
              <a:extLst>
                <a:ext uri="{FF2B5EF4-FFF2-40B4-BE49-F238E27FC236}">
                  <a16:creationId xmlns:a16="http://schemas.microsoft.com/office/drawing/2014/main" id="{54E3FCA5-F5C9-4CD4-904E-813EAC3A8219}"/>
                </a:ext>
              </a:extLst>
            </p:cNvPr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>
                <a:gd name="connsiteX0" fmla="*/ 10478 w 19240"/>
                <a:gd name="connsiteY0" fmla="*/ 11430 h 30098"/>
                <a:gd name="connsiteX1" fmla="*/ 19241 w 19240"/>
                <a:gd name="connsiteY1" fmla="*/ 0 h 30098"/>
                <a:gd name="connsiteX2" fmla="*/ 6191 w 19240"/>
                <a:gd name="connsiteY2" fmla="*/ 30099 h 30098"/>
                <a:gd name="connsiteX3" fmla="*/ 762 w 19240"/>
                <a:gd name="connsiteY3" fmla="*/ 27813 h 30098"/>
                <a:gd name="connsiteX4" fmla="*/ 191 w 19240"/>
                <a:gd name="connsiteY4" fmla="*/ 23432 h 30098"/>
                <a:gd name="connsiteX5" fmla="*/ 2476 w 19240"/>
                <a:gd name="connsiteY5" fmla="*/ 19622 h 30098"/>
                <a:gd name="connsiteX6" fmla="*/ 10478 w 19240"/>
                <a:gd name="connsiteY6" fmla="*/ 11430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40" h="30098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1" name="Freeform: Shape 487">
              <a:extLst>
                <a:ext uri="{FF2B5EF4-FFF2-40B4-BE49-F238E27FC236}">
                  <a16:creationId xmlns:a16="http://schemas.microsoft.com/office/drawing/2014/main" id="{8AD4C814-7818-4D29-8821-7E500D397950}"/>
                </a:ext>
              </a:extLst>
            </p:cNvPr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>
                <a:gd name="connsiteX0" fmla="*/ 7151 w 19545"/>
                <a:gd name="connsiteY0" fmla="*/ 0 h 13592"/>
                <a:gd name="connsiteX1" fmla="*/ 10008 w 19545"/>
                <a:gd name="connsiteY1" fmla="*/ 2191 h 13592"/>
                <a:gd name="connsiteX2" fmla="*/ 18962 w 19545"/>
                <a:gd name="connsiteY2" fmla="*/ 8954 h 13592"/>
                <a:gd name="connsiteX3" fmla="*/ 19057 w 19545"/>
                <a:gd name="connsiteY3" fmla="*/ 11906 h 13592"/>
                <a:gd name="connsiteX4" fmla="*/ 11342 w 19545"/>
                <a:gd name="connsiteY4" fmla="*/ 13240 h 13592"/>
                <a:gd name="connsiteX5" fmla="*/ 3150 w 19545"/>
                <a:gd name="connsiteY5" fmla="*/ 9811 h 13592"/>
                <a:gd name="connsiteX6" fmla="*/ 7151 w 19545"/>
                <a:gd name="connsiteY6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5" h="13592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2" name="Freeform: Shape 488">
              <a:extLst>
                <a:ext uri="{FF2B5EF4-FFF2-40B4-BE49-F238E27FC236}">
                  <a16:creationId xmlns:a16="http://schemas.microsoft.com/office/drawing/2014/main" id="{106EF762-6C91-4E74-90E2-924638B00764}"/>
                </a:ext>
              </a:extLst>
            </p:cNvPr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>
                <a:gd name="connsiteX0" fmla="*/ 0 w 27908"/>
                <a:gd name="connsiteY0" fmla="*/ 5771 h 10628"/>
                <a:gd name="connsiteX1" fmla="*/ 3048 w 27908"/>
                <a:gd name="connsiteY1" fmla="*/ 5199 h 10628"/>
                <a:gd name="connsiteX2" fmla="*/ 12192 w 27908"/>
                <a:gd name="connsiteY2" fmla="*/ 151 h 10628"/>
                <a:gd name="connsiteX3" fmla="*/ 21717 w 27908"/>
                <a:gd name="connsiteY3" fmla="*/ 913 h 10628"/>
                <a:gd name="connsiteX4" fmla="*/ 27908 w 27908"/>
                <a:gd name="connsiteY4" fmla="*/ 7866 h 10628"/>
                <a:gd name="connsiteX5" fmla="*/ 27622 w 27908"/>
                <a:gd name="connsiteY5" fmla="*/ 10628 h 10628"/>
                <a:gd name="connsiteX6" fmla="*/ 0 w 27908"/>
                <a:gd name="connsiteY6" fmla="*/ 5771 h 1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8" h="10628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3" name="Freeform: Shape 489">
              <a:extLst>
                <a:ext uri="{FF2B5EF4-FFF2-40B4-BE49-F238E27FC236}">
                  <a16:creationId xmlns:a16="http://schemas.microsoft.com/office/drawing/2014/main" id="{DB637461-A3CD-4CD2-8A65-2D95916AE8CB}"/>
                </a:ext>
              </a:extLst>
            </p:cNvPr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>
                <a:gd name="connsiteX0" fmla="*/ 1379 w 21762"/>
                <a:gd name="connsiteY0" fmla="*/ 0 h 18044"/>
                <a:gd name="connsiteX1" fmla="*/ 21763 w 21762"/>
                <a:gd name="connsiteY1" fmla="*/ 16478 h 18044"/>
                <a:gd name="connsiteX2" fmla="*/ 10238 w 21762"/>
                <a:gd name="connsiteY2" fmla="*/ 15240 h 18044"/>
                <a:gd name="connsiteX3" fmla="*/ 7571 w 21762"/>
                <a:gd name="connsiteY3" fmla="*/ 13811 h 18044"/>
                <a:gd name="connsiteX4" fmla="*/ 2618 w 21762"/>
                <a:gd name="connsiteY4" fmla="*/ 10478 h 18044"/>
                <a:gd name="connsiteX5" fmla="*/ 1094 w 21762"/>
                <a:gd name="connsiteY5" fmla="*/ 7906 h 18044"/>
                <a:gd name="connsiteX6" fmla="*/ 617 w 21762"/>
                <a:gd name="connsiteY6" fmla="*/ 762 h 18044"/>
                <a:gd name="connsiteX7" fmla="*/ 1379 w 21762"/>
                <a:gd name="connsiteY7" fmla="*/ 0 h 1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62" h="18044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4" name="Freeform: Shape 490">
              <a:extLst>
                <a:ext uri="{FF2B5EF4-FFF2-40B4-BE49-F238E27FC236}">
                  <a16:creationId xmlns:a16="http://schemas.microsoft.com/office/drawing/2014/main" id="{767EC3AD-44F2-4191-B457-1D382DC98879}"/>
                </a:ext>
              </a:extLst>
            </p:cNvPr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>
                <a:gd name="connsiteX0" fmla="*/ 2861 w 18482"/>
                <a:gd name="connsiteY0" fmla="*/ 2572 h 13906"/>
                <a:gd name="connsiteX1" fmla="*/ 3052 w 18482"/>
                <a:gd name="connsiteY1" fmla="*/ 0 h 13906"/>
                <a:gd name="connsiteX2" fmla="*/ 18482 w 18482"/>
                <a:gd name="connsiteY2" fmla="*/ 13907 h 13906"/>
                <a:gd name="connsiteX3" fmla="*/ 12100 w 18482"/>
                <a:gd name="connsiteY3" fmla="*/ 11621 h 13906"/>
                <a:gd name="connsiteX4" fmla="*/ 4 w 18482"/>
                <a:gd name="connsiteY4" fmla="*/ 5905 h 13906"/>
                <a:gd name="connsiteX5" fmla="*/ 2861 w 18482"/>
                <a:gd name="connsiteY5" fmla="*/ 2572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2" h="13906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5" name="Freeform: Shape 491">
              <a:extLst>
                <a:ext uri="{FF2B5EF4-FFF2-40B4-BE49-F238E27FC236}">
                  <a16:creationId xmlns:a16="http://schemas.microsoft.com/office/drawing/2014/main" id="{6A88ACCC-B197-4321-BA89-7500FCEA7288}"/>
                </a:ext>
              </a:extLst>
            </p:cNvPr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>
                <a:gd name="connsiteX0" fmla="*/ 9144 w 13929"/>
                <a:gd name="connsiteY0" fmla="*/ 5100 h 13283"/>
                <a:gd name="connsiteX1" fmla="*/ 13907 w 13929"/>
                <a:gd name="connsiteY1" fmla="*/ 7767 h 13283"/>
                <a:gd name="connsiteX2" fmla="*/ 13145 w 13929"/>
                <a:gd name="connsiteY2" fmla="*/ 9577 h 13283"/>
                <a:gd name="connsiteX3" fmla="*/ 2286 w 13929"/>
                <a:gd name="connsiteY3" fmla="*/ 9767 h 13283"/>
                <a:gd name="connsiteX4" fmla="*/ 0 w 13929"/>
                <a:gd name="connsiteY4" fmla="*/ 5195 h 13283"/>
                <a:gd name="connsiteX5" fmla="*/ 9144 w 13929"/>
                <a:gd name="connsiteY5" fmla="*/ 5100 h 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29" h="13283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66" name="Freeform: Shape 492">
              <a:extLst>
                <a:ext uri="{FF2B5EF4-FFF2-40B4-BE49-F238E27FC236}">
                  <a16:creationId xmlns:a16="http://schemas.microsoft.com/office/drawing/2014/main" id="{CB46B91A-E422-4905-9457-7CF5E7CAB43F}"/>
                </a:ext>
              </a:extLst>
            </p:cNvPr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>
                <a:gd name="connsiteX0" fmla="*/ 5334 w 21883"/>
                <a:gd name="connsiteY0" fmla="*/ 9811 h 10340"/>
                <a:gd name="connsiteX1" fmla="*/ 0 w 21883"/>
                <a:gd name="connsiteY1" fmla="*/ 9525 h 10340"/>
                <a:gd name="connsiteX2" fmla="*/ 20669 w 21883"/>
                <a:gd name="connsiteY2" fmla="*/ 0 h 10340"/>
                <a:gd name="connsiteX3" fmla="*/ 21526 w 21883"/>
                <a:gd name="connsiteY3" fmla="*/ 762 h 10340"/>
                <a:gd name="connsiteX4" fmla="*/ 21526 w 21883"/>
                <a:gd name="connsiteY4" fmla="*/ 4001 h 10340"/>
                <a:gd name="connsiteX5" fmla="*/ 5334 w 21883"/>
                <a:gd name="connsiteY5" fmla="*/ 9811 h 1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3" h="1034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4" name="Freeform: Shape 493">
              <a:extLst>
                <a:ext uri="{FF2B5EF4-FFF2-40B4-BE49-F238E27FC236}">
                  <a16:creationId xmlns:a16="http://schemas.microsoft.com/office/drawing/2014/main" id="{21528390-CD80-49F0-A02F-84A7F1F3C801}"/>
                </a:ext>
              </a:extLst>
            </p:cNvPr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>
                <a:gd name="connsiteX0" fmla="*/ 7048 w 17907"/>
                <a:gd name="connsiteY0" fmla="*/ 192 h 5058"/>
                <a:gd name="connsiteX1" fmla="*/ 17907 w 17907"/>
                <a:gd name="connsiteY1" fmla="*/ 1 h 5058"/>
                <a:gd name="connsiteX2" fmla="*/ 0 w 17907"/>
                <a:gd name="connsiteY2" fmla="*/ 192 h 5058"/>
                <a:gd name="connsiteX3" fmla="*/ 7048 w 17907"/>
                <a:gd name="connsiteY3" fmla="*/ 192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7" h="5058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5" name="Freeform: Shape 494">
              <a:extLst>
                <a:ext uri="{FF2B5EF4-FFF2-40B4-BE49-F238E27FC236}">
                  <a16:creationId xmlns:a16="http://schemas.microsoft.com/office/drawing/2014/main" id="{DCD96F86-34A6-4F04-869B-AA753AC4019B}"/>
                </a:ext>
              </a:extLst>
            </p:cNvPr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>
                <a:gd name="connsiteX0" fmla="*/ 1224 w 15320"/>
                <a:gd name="connsiteY0" fmla="*/ 0 h 10454"/>
                <a:gd name="connsiteX1" fmla="*/ 13035 w 15320"/>
                <a:gd name="connsiteY1" fmla="*/ 4382 h 10454"/>
                <a:gd name="connsiteX2" fmla="*/ 15321 w 15320"/>
                <a:gd name="connsiteY2" fmla="*/ 6477 h 10454"/>
                <a:gd name="connsiteX3" fmla="*/ 14749 w 15320"/>
                <a:gd name="connsiteY3" fmla="*/ 7049 h 10454"/>
                <a:gd name="connsiteX4" fmla="*/ 12654 w 15320"/>
                <a:gd name="connsiteY4" fmla="*/ 9144 h 10454"/>
                <a:gd name="connsiteX5" fmla="*/ 5510 w 15320"/>
                <a:gd name="connsiteY5" fmla="*/ 9620 h 10454"/>
                <a:gd name="connsiteX6" fmla="*/ 176 w 15320"/>
                <a:gd name="connsiteY6" fmla="*/ 4286 h 10454"/>
                <a:gd name="connsiteX7" fmla="*/ 1224 w 15320"/>
                <a:gd name="connsiteY7" fmla="*/ 0 h 1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20" h="10454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6" name="Freeform: Shape 495">
              <a:extLst>
                <a:ext uri="{FF2B5EF4-FFF2-40B4-BE49-F238E27FC236}">
                  <a16:creationId xmlns:a16="http://schemas.microsoft.com/office/drawing/2014/main" id="{CB3AE5D4-9033-4E70-863C-405D2F408EBB}"/>
                </a:ext>
              </a:extLst>
            </p:cNvPr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>
                <a:gd name="connsiteX0" fmla="*/ 4477 w 6858"/>
                <a:gd name="connsiteY0" fmla="*/ 164 h 9022"/>
                <a:gd name="connsiteX1" fmla="*/ 6858 w 6858"/>
                <a:gd name="connsiteY1" fmla="*/ 259 h 9022"/>
                <a:gd name="connsiteX2" fmla="*/ 0 w 6858"/>
                <a:gd name="connsiteY2" fmla="*/ 9022 h 9022"/>
                <a:gd name="connsiteX3" fmla="*/ 2286 w 6858"/>
                <a:gd name="connsiteY3" fmla="*/ 2545 h 9022"/>
                <a:gd name="connsiteX4" fmla="*/ 4477 w 6858"/>
                <a:gd name="connsiteY4" fmla="*/ 164 h 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" h="9022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7" name="Freeform: Shape 496">
              <a:extLst>
                <a:ext uri="{FF2B5EF4-FFF2-40B4-BE49-F238E27FC236}">
                  <a16:creationId xmlns:a16="http://schemas.microsoft.com/office/drawing/2014/main" id="{F274F043-F5E1-4A1E-A6B9-3FABE2A5E6A7}"/>
                </a:ext>
              </a:extLst>
            </p:cNvPr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>
                <a:gd name="connsiteX0" fmla="*/ 25378 w 36807"/>
                <a:gd name="connsiteY0" fmla="*/ 348 h 33462"/>
                <a:gd name="connsiteX1" fmla="*/ 36808 w 36807"/>
                <a:gd name="connsiteY1" fmla="*/ 7206 h 33462"/>
                <a:gd name="connsiteX2" fmla="*/ 34522 w 36807"/>
                <a:gd name="connsiteY2" fmla="*/ 11778 h 33462"/>
                <a:gd name="connsiteX3" fmla="*/ 27664 w 36807"/>
                <a:gd name="connsiteY3" fmla="*/ 11778 h 33462"/>
                <a:gd name="connsiteX4" fmla="*/ 22901 w 36807"/>
                <a:gd name="connsiteY4" fmla="*/ 4635 h 33462"/>
                <a:gd name="connsiteX5" fmla="*/ 14710 w 36807"/>
                <a:gd name="connsiteY5" fmla="*/ 26256 h 33462"/>
                <a:gd name="connsiteX6" fmla="*/ 4804 w 36807"/>
                <a:gd name="connsiteY6" fmla="*/ 32448 h 33462"/>
                <a:gd name="connsiteX7" fmla="*/ 232 w 36807"/>
                <a:gd name="connsiteY7" fmla="*/ 30161 h 33462"/>
                <a:gd name="connsiteX8" fmla="*/ 2994 w 36807"/>
                <a:gd name="connsiteY8" fmla="*/ 25494 h 33462"/>
                <a:gd name="connsiteX9" fmla="*/ 6137 w 36807"/>
                <a:gd name="connsiteY9" fmla="*/ 16255 h 33462"/>
                <a:gd name="connsiteX10" fmla="*/ 10805 w 36807"/>
                <a:gd name="connsiteY10" fmla="*/ 6825 h 33462"/>
                <a:gd name="connsiteX11" fmla="*/ 16329 w 36807"/>
                <a:gd name="connsiteY11" fmla="*/ 1491 h 33462"/>
                <a:gd name="connsiteX12" fmla="*/ 25378 w 36807"/>
                <a:gd name="connsiteY12" fmla="*/ 348 h 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07" h="33462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8" name="Freeform: Shape 497">
              <a:extLst>
                <a:ext uri="{FF2B5EF4-FFF2-40B4-BE49-F238E27FC236}">
                  <a16:creationId xmlns:a16="http://schemas.microsoft.com/office/drawing/2014/main" id="{FDF54FEB-8B01-4EDE-85D5-C767FF70787F}"/>
                </a:ext>
              </a:extLst>
            </p:cNvPr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>
                <a:gd name="connsiteX0" fmla="*/ 22765 w 22764"/>
                <a:gd name="connsiteY0" fmla="*/ 104 h 11318"/>
                <a:gd name="connsiteX1" fmla="*/ 0 w 22764"/>
                <a:gd name="connsiteY1" fmla="*/ 10963 h 11318"/>
                <a:gd name="connsiteX2" fmla="*/ 22765 w 22764"/>
                <a:gd name="connsiteY2" fmla="*/ 104 h 11318"/>
                <a:gd name="connsiteX3" fmla="*/ 22765 w 22764"/>
                <a:gd name="connsiteY3" fmla="*/ 104 h 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4" h="11318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09" name="Freeform: Shape 498">
              <a:extLst>
                <a:ext uri="{FF2B5EF4-FFF2-40B4-BE49-F238E27FC236}">
                  <a16:creationId xmlns:a16="http://schemas.microsoft.com/office/drawing/2014/main" id="{60355785-8EB8-4789-A25C-D533E660FAB0}"/>
                </a:ext>
              </a:extLst>
            </p:cNvPr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>
                <a:gd name="connsiteX0" fmla="*/ 0 w 12304"/>
                <a:gd name="connsiteY0" fmla="*/ 3978 h 8472"/>
                <a:gd name="connsiteX1" fmla="*/ 6858 w 12304"/>
                <a:gd name="connsiteY1" fmla="*/ 3978 h 8472"/>
                <a:gd name="connsiteX2" fmla="*/ 12287 w 12304"/>
                <a:gd name="connsiteY2" fmla="*/ 5978 h 8472"/>
                <a:gd name="connsiteX3" fmla="*/ 7334 w 12304"/>
                <a:gd name="connsiteY3" fmla="*/ 8169 h 8472"/>
                <a:gd name="connsiteX4" fmla="*/ 0 w 12304"/>
                <a:gd name="connsiteY4" fmla="*/ 3978 h 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4" h="8472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0" name="Freeform: Shape 499">
              <a:extLst>
                <a:ext uri="{FF2B5EF4-FFF2-40B4-BE49-F238E27FC236}">
                  <a16:creationId xmlns:a16="http://schemas.microsoft.com/office/drawing/2014/main" id="{15B51C13-6054-4CD0-9689-C877CB33B478}"/>
                </a:ext>
              </a:extLst>
            </p:cNvPr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>
                <a:gd name="connsiteX0" fmla="*/ 8334 w 8334"/>
                <a:gd name="connsiteY0" fmla="*/ 2732 h 6024"/>
                <a:gd name="connsiteX1" fmla="*/ 5858 w 8334"/>
                <a:gd name="connsiteY1" fmla="*/ 5971 h 6024"/>
                <a:gd name="connsiteX2" fmla="*/ 143 w 8334"/>
                <a:gd name="connsiteY2" fmla="*/ 3209 h 6024"/>
                <a:gd name="connsiteX3" fmla="*/ 2714 w 8334"/>
                <a:gd name="connsiteY3" fmla="*/ 256 h 6024"/>
                <a:gd name="connsiteX4" fmla="*/ 8334 w 8334"/>
                <a:gd name="connsiteY4" fmla="*/ 2732 h 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" h="6024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1" name="Freeform: Shape 500">
              <a:extLst>
                <a:ext uri="{FF2B5EF4-FFF2-40B4-BE49-F238E27FC236}">
                  <a16:creationId xmlns:a16="http://schemas.microsoft.com/office/drawing/2014/main" id="{986321F7-F4A6-4FFC-BC23-5DE437248C18}"/>
                </a:ext>
              </a:extLst>
            </p:cNvPr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>
                <a:gd name="connsiteX0" fmla="*/ 72369 w 74261"/>
                <a:gd name="connsiteY0" fmla="*/ 15376 h 54142"/>
                <a:gd name="connsiteX1" fmla="*/ 70083 w 74261"/>
                <a:gd name="connsiteY1" fmla="*/ 26806 h 54142"/>
                <a:gd name="connsiteX2" fmla="*/ 48366 w 74261"/>
                <a:gd name="connsiteY2" fmla="*/ 25282 h 54142"/>
                <a:gd name="connsiteX3" fmla="*/ 48747 w 74261"/>
                <a:gd name="connsiteY3" fmla="*/ 25472 h 54142"/>
                <a:gd name="connsiteX4" fmla="*/ 49128 w 74261"/>
                <a:gd name="connsiteY4" fmla="*/ 24520 h 54142"/>
                <a:gd name="connsiteX5" fmla="*/ 60939 w 74261"/>
                <a:gd name="connsiteY5" fmla="*/ 31282 h 54142"/>
                <a:gd name="connsiteX6" fmla="*/ 42651 w 74261"/>
                <a:gd name="connsiteY6" fmla="*/ 49570 h 54142"/>
                <a:gd name="connsiteX7" fmla="*/ 35793 w 74261"/>
                <a:gd name="connsiteY7" fmla="*/ 54142 h 54142"/>
                <a:gd name="connsiteX8" fmla="*/ 38555 w 74261"/>
                <a:gd name="connsiteY8" fmla="*/ 35759 h 54142"/>
                <a:gd name="connsiteX9" fmla="*/ 22077 w 74261"/>
                <a:gd name="connsiteY9" fmla="*/ 44998 h 54142"/>
                <a:gd name="connsiteX10" fmla="*/ 15029 w 74261"/>
                <a:gd name="connsiteY10" fmla="*/ 48046 h 54142"/>
                <a:gd name="connsiteX11" fmla="*/ 6932 w 74261"/>
                <a:gd name="connsiteY11" fmla="*/ 45570 h 54142"/>
                <a:gd name="connsiteX12" fmla="*/ 10076 w 74261"/>
                <a:gd name="connsiteY12" fmla="*/ 38331 h 54142"/>
                <a:gd name="connsiteX13" fmla="*/ 16267 w 74261"/>
                <a:gd name="connsiteY13" fmla="*/ 32330 h 54142"/>
                <a:gd name="connsiteX14" fmla="*/ 2075 w 74261"/>
                <a:gd name="connsiteY14" fmla="*/ 40045 h 54142"/>
                <a:gd name="connsiteX15" fmla="*/ 360 w 74261"/>
                <a:gd name="connsiteY15" fmla="*/ 29663 h 54142"/>
                <a:gd name="connsiteX16" fmla="*/ 1122 w 74261"/>
                <a:gd name="connsiteY16" fmla="*/ 26615 h 54142"/>
                <a:gd name="connsiteX17" fmla="*/ 6170 w 74261"/>
                <a:gd name="connsiteY17" fmla="*/ 18233 h 54142"/>
                <a:gd name="connsiteX18" fmla="*/ 5599 w 74261"/>
                <a:gd name="connsiteY18" fmla="*/ 12518 h 54142"/>
                <a:gd name="connsiteX19" fmla="*/ 10742 w 74261"/>
                <a:gd name="connsiteY19" fmla="*/ 9756 h 54142"/>
                <a:gd name="connsiteX20" fmla="*/ 15886 w 74261"/>
                <a:gd name="connsiteY20" fmla="*/ 12994 h 54142"/>
                <a:gd name="connsiteX21" fmla="*/ 23792 w 74261"/>
                <a:gd name="connsiteY21" fmla="*/ 18805 h 54142"/>
                <a:gd name="connsiteX22" fmla="*/ 25697 w 74261"/>
                <a:gd name="connsiteY22" fmla="*/ 25091 h 54142"/>
                <a:gd name="connsiteX23" fmla="*/ 29030 w 74261"/>
                <a:gd name="connsiteY23" fmla="*/ 26234 h 54142"/>
                <a:gd name="connsiteX24" fmla="*/ 28078 w 74261"/>
                <a:gd name="connsiteY24" fmla="*/ 22329 h 54142"/>
                <a:gd name="connsiteX25" fmla="*/ 28173 w 74261"/>
                <a:gd name="connsiteY25" fmla="*/ 19376 h 54142"/>
                <a:gd name="connsiteX26" fmla="*/ 37222 w 74261"/>
                <a:gd name="connsiteY26" fmla="*/ 9565 h 54142"/>
                <a:gd name="connsiteX27" fmla="*/ 38746 w 74261"/>
                <a:gd name="connsiteY27" fmla="*/ 7184 h 54142"/>
                <a:gd name="connsiteX28" fmla="*/ 47033 w 74261"/>
                <a:gd name="connsiteY28" fmla="*/ 4231 h 54142"/>
                <a:gd name="connsiteX29" fmla="*/ 58653 w 74261"/>
                <a:gd name="connsiteY29" fmla="*/ 40 h 54142"/>
                <a:gd name="connsiteX30" fmla="*/ 66273 w 74261"/>
                <a:gd name="connsiteY30" fmla="*/ 4612 h 54142"/>
                <a:gd name="connsiteX31" fmla="*/ 72369 w 74261"/>
                <a:gd name="connsiteY31" fmla="*/ 15376 h 5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261" h="54142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2" name="Freeform: Shape 501">
              <a:extLst>
                <a:ext uri="{FF2B5EF4-FFF2-40B4-BE49-F238E27FC236}">
                  <a16:creationId xmlns:a16="http://schemas.microsoft.com/office/drawing/2014/main" id="{B8835E86-5C0F-4031-B0BC-8CEE2BF41AC5}"/>
                </a:ext>
              </a:extLst>
            </p:cNvPr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>
                <a:gd name="connsiteX0" fmla="*/ 9049 w 30384"/>
                <a:gd name="connsiteY0" fmla="*/ 0 h 44897"/>
                <a:gd name="connsiteX1" fmla="*/ 10382 w 30384"/>
                <a:gd name="connsiteY1" fmla="*/ 9906 h 44897"/>
                <a:gd name="connsiteX2" fmla="*/ 30385 w 30384"/>
                <a:gd name="connsiteY2" fmla="*/ 5143 h 44897"/>
                <a:gd name="connsiteX3" fmla="*/ 15526 w 30384"/>
                <a:gd name="connsiteY3" fmla="*/ 15240 h 44897"/>
                <a:gd name="connsiteX4" fmla="*/ 29527 w 30384"/>
                <a:gd name="connsiteY4" fmla="*/ 15907 h 44897"/>
                <a:gd name="connsiteX5" fmla="*/ 29527 w 30384"/>
                <a:gd name="connsiteY5" fmla="*/ 20479 h 44897"/>
                <a:gd name="connsiteX6" fmla="*/ 20383 w 30384"/>
                <a:gd name="connsiteY6" fmla="*/ 31909 h 44897"/>
                <a:gd name="connsiteX7" fmla="*/ 22670 w 30384"/>
                <a:gd name="connsiteY7" fmla="*/ 41053 h 44897"/>
                <a:gd name="connsiteX8" fmla="*/ 17050 w 30384"/>
                <a:gd name="connsiteY8" fmla="*/ 44863 h 44897"/>
                <a:gd name="connsiteX9" fmla="*/ 6667 w 30384"/>
                <a:gd name="connsiteY9" fmla="*/ 27337 h 44897"/>
                <a:gd name="connsiteX10" fmla="*/ 0 w 30384"/>
                <a:gd name="connsiteY10" fmla="*/ 4477 h 44897"/>
                <a:gd name="connsiteX11" fmla="*/ 2191 w 30384"/>
                <a:gd name="connsiteY11" fmla="*/ 2572 h 44897"/>
                <a:gd name="connsiteX12" fmla="*/ 9049 w 30384"/>
                <a:gd name="connsiteY12" fmla="*/ 0 h 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84" h="44897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3" name="Freeform: Shape 502">
              <a:extLst>
                <a:ext uri="{FF2B5EF4-FFF2-40B4-BE49-F238E27FC236}">
                  <a16:creationId xmlns:a16="http://schemas.microsoft.com/office/drawing/2014/main" id="{1D7D7F54-7C38-4070-8DBD-D5DD08DBC96A}"/>
                </a:ext>
              </a:extLst>
            </p:cNvPr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>
                <a:gd name="connsiteX0" fmla="*/ 273 w 17254"/>
                <a:gd name="connsiteY0" fmla="*/ 2713 h 16428"/>
                <a:gd name="connsiteX1" fmla="*/ 7131 w 17254"/>
                <a:gd name="connsiteY1" fmla="*/ 427 h 16428"/>
                <a:gd name="connsiteX2" fmla="*/ 16275 w 17254"/>
                <a:gd name="connsiteY2" fmla="*/ 4999 h 16428"/>
                <a:gd name="connsiteX3" fmla="*/ 13989 w 17254"/>
                <a:gd name="connsiteY3" fmla="*/ 14143 h 16428"/>
                <a:gd name="connsiteX4" fmla="*/ 11703 w 17254"/>
                <a:gd name="connsiteY4" fmla="*/ 16429 h 16428"/>
                <a:gd name="connsiteX5" fmla="*/ 3130 w 17254"/>
                <a:gd name="connsiteY5" fmla="*/ 10618 h 16428"/>
                <a:gd name="connsiteX6" fmla="*/ 273 w 17254"/>
                <a:gd name="connsiteY6" fmla="*/ 2713 h 1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6428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4" name="Freeform: Shape 503">
              <a:extLst>
                <a:ext uri="{FF2B5EF4-FFF2-40B4-BE49-F238E27FC236}">
                  <a16:creationId xmlns:a16="http://schemas.microsoft.com/office/drawing/2014/main" id="{DD39B985-ED21-494C-974D-9347E5193923}"/>
                </a:ext>
              </a:extLst>
            </p:cNvPr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>
                <a:gd name="connsiteX0" fmla="*/ 2519 w 11725"/>
                <a:gd name="connsiteY0" fmla="*/ 11430 h 11429"/>
                <a:gd name="connsiteX1" fmla="*/ 4233 w 11725"/>
                <a:gd name="connsiteY1" fmla="*/ 2477 h 11429"/>
                <a:gd name="connsiteX2" fmla="*/ 11568 w 11725"/>
                <a:gd name="connsiteY2" fmla="*/ 0 h 11429"/>
                <a:gd name="connsiteX3" fmla="*/ 2519 w 11725"/>
                <a:gd name="connsiteY3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5" h="11429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5" name="Freeform: Shape 504">
              <a:extLst>
                <a:ext uri="{FF2B5EF4-FFF2-40B4-BE49-F238E27FC236}">
                  <a16:creationId xmlns:a16="http://schemas.microsoft.com/office/drawing/2014/main" id="{C0DEC117-3633-4335-B434-5D38499B247B}"/>
                </a:ext>
              </a:extLst>
            </p:cNvPr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>
                <a:gd name="connsiteX0" fmla="*/ 0 w 8953"/>
                <a:gd name="connsiteY0" fmla="*/ 4572 h 5622"/>
                <a:gd name="connsiteX1" fmla="*/ 6858 w 8953"/>
                <a:gd name="connsiteY1" fmla="*/ 0 h 5622"/>
                <a:gd name="connsiteX2" fmla="*/ 8954 w 8953"/>
                <a:gd name="connsiteY2" fmla="*/ 2191 h 5622"/>
                <a:gd name="connsiteX3" fmla="*/ 6763 w 8953"/>
                <a:gd name="connsiteY3" fmla="*/ 4572 h 5622"/>
                <a:gd name="connsiteX4" fmla="*/ 0 w 8953"/>
                <a:gd name="connsiteY4" fmla="*/ 4572 h 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" h="5622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6" name="Freeform: Shape 505">
              <a:extLst>
                <a:ext uri="{FF2B5EF4-FFF2-40B4-BE49-F238E27FC236}">
                  <a16:creationId xmlns:a16="http://schemas.microsoft.com/office/drawing/2014/main" id="{DCFDA33C-A4B7-4EBD-ABFD-D70EEE2316C0}"/>
                </a:ext>
              </a:extLst>
            </p:cNvPr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>
                <a:gd name="connsiteX0" fmla="*/ 1561 w 8419"/>
                <a:gd name="connsiteY0" fmla="*/ 9144 h 9143"/>
                <a:gd name="connsiteX1" fmla="*/ 3847 w 8419"/>
                <a:gd name="connsiteY1" fmla="*/ 0 h 9143"/>
                <a:gd name="connsiteX2" fmla="*/ 8419 w 8419"/>
                <a:gd name="connsiteY2" fmla="*/ 0 h 9143"/>
                <a:gd name="connsiteX3" fmla="*/ 1561 w 8419"/>
                <a:gd name="connsiteY3" fmla="*/ 9144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9" h="9143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7" name="Freeform: Shape 506">
              <a:extLst>
                <a:ext uri="{FF2B5EF4-FFF2-40B4-BE49-F238E27FC236}">
                  <a16:creationId xmlns:a16="http://schemas.microsoft.com/office/drawing/2014/main" id="{0823617D-7AEE-4E67-82C4-8527722EF54F}"/>
                </a:ext>
              </a:extLst>
            </p:cNvPr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>
                <a:gd name="connsiteX0" fmla="*/ 1179 w 47627"/>
                <a:gd name="connsiteY0" fmla="*/ 17196 h 49866"/>
                <a:gd name="connsiteX1" fmla="*/ 1179 w 47627"/>
                <a:gd name="connsiteY1" fmla="*/ 14910 h 49866"/>
                <a:gd name="connsiteX2" fmla="*/ 7370 w 47627"/>
                <a:gd name="connsiteY2" fmla="*/ 6528 h 49866"/>
                <a:gd name="connsiteX3" fmla="*/ 14514 w 47627"/>
                <a:gd name="connsiteY3" fmla="*/ 4242 h 49866"/>
                <a:gd name="connsiteX4" fmla="*/ 21181 w 47627"/>
                <a:gd name="connsiteY4" fmla="*/ 2813 h 49866"/>
                <a:gd name="connsiteX5" fmla="*/ 27849 w 47627"/>
                <a:gd name="connsiteY5" fmla="*/ 337 h 49866"/>
                <a:gd name="connsiteX6" fmla="*/ 29468 w 47627"/>
                <a:gd name="connsiteY6" fmla="*/ 7100 h 49866"/>
                <a:gd name="connsiteX7" fmla="*/ 22324 w 47627"/>
                <a:gd name="connsiteY7" fmla="*/ 16910 h 49866"/>
                <a:gd name="connsiteX8" fmla="*/ 32992 w 47627"/>
                <a:gd name="connsiteY8" fmla="*/ 9767 h 49866"/>
                <a:gd name="connsiteX9" fmla="*/ 38041 w 47627"/>
                <a:gd name="connsiteY9" fmla="*/ 15291 h 49866"/>
                <a:gd name="connsiteX10" fmla="*/ 47089 w 47627"/>
                <a:gd name="connsiteY10" fmla="*/ 28626 h 49866"/>
                <a:gd name="connsiteX11" fmla="*/ 39469 w 47627"/>
                <a:gd name="connsiteY11" fmla="*/ 36151 h 49866"/>
                <a:gd name="connsiteX12" fmla="*/ 35755 w 47627"/>
                <a:gd name="connsiteY12" fmla="*/ 38818 h 49866"/>
                <a:gd name="connsiteX13" fmla="*/ 31278 w 47627"/>
                <a:gd name="connsiteY13" fmla="*/ 39199 h 49866"/>
                <a:gd name="connsiteX14" fmla="*/ 26230 w 47627"/>
                <a:gd name="connsiteY14" fmla="*/ 36437 h 49866"/>
                <a:gd name="connsiteX15" fmla="*/ 20324 w 47627"/>
                <a:gd name="connsiteY15" fmla="*/ 38246 h 49866"/>
                <a:gd name="connsiteX16" fmla="*/ 19943 w 47627"/>
                <a:gd name="connsiteY16" fmla="*/ 45485 h 49866"/>
                <a:gd name="connsiteX17" fmla="*/ 4894 w 47627"/>
                <a:gd name="connsiteY17" fmla="*/ 42818 h 49866"/>
                <a:gd name="connsiteX18" fmla="*/ 322 w 47627"/>
                <a:gd name="connsiteY18" fmla="*/ 28912 h 49866"/>
                <a:gd name="connsiteX19" fmla="*/ 1179 w 47627"/>
                <a:gd name="connsiteY19" fmla="*/ 17196 h 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27" h="49866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8" name="Freeform: Shape 507">
              <a:extLst>
                <a:ext uri="{FF2B5EF4-FFF2-40B4-BE49-F238E27FC236}">
                  <a16:creationId xmlns:a16="http://schemas.microsoft.com/office/drawing/2014/main" id="{5BDDD833-48C6-4061-8ED2-64A396352681}"/>
                </a:ext>
              </a:extLst>
            </p:cNvPr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>
                <a:gd name="connsiteX0" fmla="*/ 19372 w 19842"/>
                <a:gd name="connsiteY0" fmla="*/ 376 h 17521"/>
                <a:gd name="connsiteX1" fmla="*/ 19467 w 19842"/>
                <a:gd name="connsiteY1" fmla="*/ 2662 h 17521"/>
                <a:gd name="connsiteX2" fmla="*/ 4037 w 19842"/>
                <a:gd name="connsiteY2" fmla="*/ 17521 h 17521"/>
                <a:gd name="connsiteX3" fmla="*/ 1274 w 19842"/>
                <a:gd name="connsiteY3" fmla="*/ 14092 h 17521"/>
                <a:gd name="connsiteX4" fmla="*/ 3560 w 19842"/>
                <a:gd name="connsiteY4" fmla="*/ 4853 h 17521"/>
                <a:gd name="connsiteX5" fmla="*/ 19372 w 19842"/>
                <a:gd name="connsiteY5" fmla="*/ 376 h 1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2" h="17521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9" name="Freeform: Shape 508">
              <a:extLst>
                <a:ext uri="{FF2B5EF4-FFF2-40B4-BE49-F238E27FC236}">
                  <a16:creationId xmlns:a16="http://schemas.microsoft.com/office/drawing/2014/main" id="{EE3A0506-924A-4CF8-B331-1B277BA52BFE}"/>
                </a:ext>
              </a:extLst>
            </p:cNvPr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>
                <a:gd name="connsiteX0" fmla="*/ 0 w 25241"/>
                <a:gd name="connsiteY0" fmla="*/ 13716 h 19392"/>
                <a:gd name="connsiteX1" fmla="*/ 16002 w 25241"/>
                <a:gd name="connsiteY1" fmla="*/ 0 h 19392"/>
                <a:gd name="connsiteX2" fmla="*/ 18288 w 25241"/>
                <a:gd name="connsiteY2" fmla="*/ 95 h 19392"/>
                <a:gd name="connsiteX3" fmla="*/ 25146 w 25241"/>
                <a:gd name="connsiteY3" fmla="*/ 11430 h 19392"/>
                <a:gd name="connsiteX4" fmla="*/ 25241 w 25241"/>
                <a:gd name="connsiteY4" fmla="*/ 13716 h 19392"/>
                <a:gd name="connsiteX5" fmla="*/ 14954 w 25241"/>
                <a:gd name="connsiteY5" fmla="*/ 19145 h 19392"/>
                <a:gd name="connsiteX6" fmla="*/ 12002 w 25241"/>
                <a:gd name="connsiteY6" fmla="*/ 19336 h 19392"/>
                <a:gd name="connsiteX7" fmla="*/ 9239 w 25241"/>
                <a:gd name="connsiteY7" fmla="*/ 18383 h 19392"/>
                <a:gd name="connsiteX8" fmla="*/ 0 w 25241"/>
                <a:gd name="connsiteY8" fmla="*/ 13716 h 1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392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0" name="Freeform: Shape 509">
              <a:extLst>
                <a:ext uri="{FF2B5EF4-FFF2-40B4-BE49-F238E27FC236}">
                  <a16:creationId xmlns:a16="http://schemas.microsoft.com/office/drawing/2014/main" id="{AA4D419B-CA47-4EBA-89D8-E96FD0D30271}"/>
                </a:ext>
              </a:extLst>
            </p:cNvPr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>
                <a:gd name="connsiteX0" fmla="*/ 4594 w 16023"/>
                <a:gd name="connsiteY0" fmla="*/ 2286 h 20478"/>
                <a:gd name="connsiteX1" fmla="*/ 16024 w 16023"/>
                <a:gd name="connsiteY1" fmla="*/ 4572 h 20478"/>
                <a:gd name="connsiteX2" fmla="*/ 9166 w 16023"/>
                <a:gd name="connsiteY2" fmla="*/ 13716 h 20478"/>
                <a:gd name="connsiteX3" fmla="*/ 2308 w 16023"/>
                <a:gd name="connsiteY3" fmla="*/ 20479 h 20478"/>
                <a:gd name="connsiteX4" fmla="*/ 2308 w 16023"/>
                <a:gd name="connsiteY4" fmla="*/ 0 h 20478"/>
                <a:gd name="connsiteX5" fmla="*/ 4594 w 16023"/>
                <a:gd name="connsiteY5" fmla="*/ 2286 h 2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3" h="20478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4" name="Freeform: Shape 510">
              <a:extLst>
                <a:ext uri="{FF2B5EF4-FFF2-40B4-BE49-F238E27FC236}">
                  <a16:creationId xmlns:a16="http://schemas.microsoft.com/office/drawing/2014/main" id="{88900BEB-17FA-407D-8D8F-E11408CF4280}"/>
                </a:ext>
              </a:extLst>
            </p:cNvPr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>
                <a:gd name="connsiteX0" fmla="*/ 17135 w 17135"/>
                <a:gd name="connsiteY0" fmla="*/ 6122 h 10853"/>
                <a:gd name="connsiteX1" fmla="*/ 1133 w 17135"/>
                <a:gd name="connsiteY1" fmla="*/ 10694 h 10853"/>
                <a:gd name="connsiteX2" fmla="*/ 7515 w 17135"/>
                <a:gd name="connsiteY2" fmla="*/ 1074 h 10853"/>
                <a:gd name="connsiteX3" fmla="*/ 17135 w 17135"/>
                <a:gd name="connsiteY3" fmla="*/ 6122 h 1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5" h="10853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5" name="Freeform: Shape 511">
              <a:extLst>
                <a:ext uri="{FF2B5EF4-FFF2-40B4-BE49-F238E27FC236}">
                  <a16:creationId xmlns:a16="http://schemas.microsoft.com/office/drawing/2014/main" id="{78C40008-62DE-4B42-9352-DFBB9043F5E5}"/>
                </a:ext>
              </a:extLst>
            </p:cNvPr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>
                <a:gd name="connsiteX0" fmla="*/ 8348 w 8347"/>
                <a:gd name="connsiteY0" fmla="*/ 11335 h 11334"/>
                <a:gd name="connsiteX1" fmla="*/ 1490 w 8347"/>
                <a:gd name="connsiteY1" fmla="*/ 0 h 11334"/>
                <a:gd name="connsiteX2" fmla="*/ 5871 w 8347"/>
                <a:gd name="connsiteY2" fmla="*/ 4572 h 11334"/>
                <a:gd name="connsiteX3" fmla="*/ 8348 w 8347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7" h="11334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6" name="Freeform: Shape 512">
              <a:extLst>
                <a:ext uri="{FF2B5EF4-FFF2-40B4-BE49-F238E27FC236}">
                  <a16:creationId xmlns:a16="http://schemas.microsoft.com/office/drawing/2014/main" id="{A628C35B-76BC-4EA6-A98D-CAAC4B184A28}"/>
                </a:ext>
              </a:extLst>
            </p:cNvPr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>
                <a:gd name="connsiteX0" fmla="*/ 4572 w 7743"/>
                <a:gd name="connsiteY0" fmla="*/ 0 h 12358"/>
                <a:gd name="connsiteX1" fmla="*/ 4572 w 7743"/>
                <a:gd name="connsiteY1" fmla="*/ 11430 h 12358"/>
                <a:gd name="connsiteX2" fmla="*/ 0 w 7743"/>
                <a:gd name="connsiteY2" fmla="*/ 11430 h 12358"/>
                <a:gd name="connsiteX3" fmla="*/ 286 w 7743"/>
                <a:gd name="connsiteY3" fmla="*/ 9335 h 12358"/>
                <a:gd name="connsiteX4" fmla="*/ 4572 w 7743"/>
                <a:gd name="connsiteY4" fmla="*/ 0 h 1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3" h="12358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7" name="Freeform: Shape 513">
              <a:extLst>
                <a:ext uri="{FF2B5EF4-FFF2-40B4-BE49-F238E27FC236}">
                  <a16:creationId xmlns:a16="http://schemas.microsoft.com/office/drawing/2014/main" id="{FEE45D0C-C07F-45DD-A850-C8267BDFF45A}"/>
                </a:ext>
              </a:extLst>
            </p:cNvPr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>
                <a:gd name="connsiteX0" fmla="*/ 28004 w 45261"/>
                <a:gd name="connsiteY0" fmla="*/ 0 h 43433"/>
                <a:gd name="connsiteX1" fmla="*/ 41719 w 45261"/>
                <a:gd name="connsiteY1" fmla="*/ 2286 h 43433"/>
                <a:gd name="connsiteX2" fmla="*/ 44577 w 45261"/>
                <a:gd name="connsiteY2" fmla="*/ 2381 h 43433"/>
                <a:gd name="connsiteX3" fmla="*/ 45244 w 45261"/>
                <a:gd name="connsiteY3" fmla="*/ 5525 h 43433"/>
                <a:gd name="connsiteX4" fmla="*/ 38481 w 45261"/>
                <a:gd name="connsiteY4" fmla="*/ 11811 h 43433"/>
                <a:gd name="connsiteX5" fmla="*/ 38005 w 45261"/>
                <a:gd name="connsiteY5" fmla="*/ 18669 h 43433"/>
                <a:gd name="connsiteX6" fmla="*/ 41815 w 45261"/>
                <a:gd name="connsiteY6" fmla="*/ 22955 h 43433"/>
                <a:gd name="connsiteX7" fmla="*/ 44101 w 45261"/>
                <a:gd name="connsiteY7" fmla="*/ 27432 h 43433"/>
                <a:gd name="connsiteX8" fmla="*/ 39053 w 45261"/>
                <a:gd name="connsiteY8" fmla="*/ 33623 h 43433"/>
                <a:gd name="connsiteX9" fmla="*/ 33147 w 45261"/>
                <a:gd name="connsiteY9" fmla="*/ 38672 h 43433"/>
                <a:gd name="connsiteX10" fmla="*/ 30385 w 45261"/>
                <a:gd name="connsiteY10" fmla="*/ 43434 h 43433"/>
                <a:gd name="connsiteX11" fmla="*/ 29337 w 45261"/>
                <a:gd name="connsiteY11" fmla="*/ 43434 h 43433"/>
                <a:gd name="connsiteX12" fmla="*/ 28289 w 45261"/>
                <a:gd name="connsiteY12" fmla="*/ 43434 h 43433"/>
                <a:gd name="connsiteX13" fmla="*/ 25813 w 45261"/>
                <a:gd name="connsiteY13" fmla="*/ 38862 h 43433"/>
                <a:gd name="connsiteX14" fmla="*/ 18860 w 45261"/>
                <a:gd name="connsiteY14" fmla="*/ 34100 h 43433"/>
                <a:gd name="connsiteX15" fmla="*/ 16192 w 45261"/>
                <a:gd name="connsiteY15" fmla="*/ 29432 h 43433"/>
                <a:gd name="connsiteX16" fmla="*/ 15621 w 45261"/>
                <a:gd name="connsiteY16" fmla="*/ 26765 h 43433"/>
                <a:gd name="connsiteX17" fmla="*/ 7906 w 45261"/>
                <a:gd name="connsiteY17" fmla="*/ 30575 h 43433"/>
                <a:gd name="connsiteX18" fmla="*/ 4858 w 45261"/>
                <a:gd name="connsiteY18" fmla="*/ 30480 h 43433"/>
                <a:gd name="connsiteX19" fmla="*/ 0 w 45261"/>
                <a:gd name="connsiteY19" fmla="*/ 18193 h 43433"/>
                <a:gd name="connsiteX20" fmla="*/ 9620 w 45261"/>
                <a:gd name="connsiteY20" fmla="*/ 15431 h 43433"/>
                <a:gd name="connsiteX21" fmla="*/ 20193 w 45261"/>
                <a:gd name="connsiteY21" fmla="*/ 7715 h 43433"/>
                <a:gd name="connsiteX22" fmla="*/ 20669 w 45261"/>
                <a:gd name="connsiteY22" fmla="*/ 4858 h 43433"/>
                <a:gd name="connsiteX23" fmla="*/ 28004 w 45261"/>
                <a:gd name="connsiteY23" fmla="*/ 0 h 4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61" h="43433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8" name="Freeform: Shape 514">
              <a:extLst>
                <a:ext uri="{FF2B5EF4-FFF2-40B4-BE49-F238E27FC236}">
                  <a16:creationId xmlns:a16="http://schemas.microsoft.com/office/drawing/2014/main" id="{4ED53395-CBE8-4FA2-98FE-AB143097066E}"/>
                </a:ext>
              </a:extLst>
            </p:cNvPr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>
                <a:gd name="connsiteX0" fmla="*/ 9374 w 13974"/>
                <a:gd name="connsiteY0" fmla="*/ 16002 h 29760"/>
                <a:gd name="connsiteX1" fmla="*/ 13946 w 13974"/>
                <a:gd name="connsiteY1" fmla="*/ 22860 h 29760"/>
                <a:gd name="connsiteX2" fmla="*/ 9374 w 13974"/>
                <a:gd name="connsiteY2" fmla="*/ 29718 h 29760"/>
                <a:gd name="connsiteX3" fmla="*/ 230 w 13974"/>
                <a:gd name="connsiteY3" fmla="*/ 0 h 29760"/>
                <a:gd name="connsiteX4" fmla="*/ 9374 w 13974"/>
                <a:gd name="connsiteY4" fmla="*/ 16002 h 2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4" h="2976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9" name="Freeform: Shape 515">
              <a:extLst>
                <a:ext uri="{FF2B5EF4-FFF2-40B4-BE49-F238E27FC236}">
                  <a16:creationId xmlns:a16="http://schemas.microsoft.com/office/drawing/2014/main" id="{D823A45C-7359-40AD-A567-F9416BDD83F9}"/>
                </a:ext>
              </a:extLst>
            </p:cNvPr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>
                <a:gd name="connsiteX0" fmla="*/ 0 w 11429"/>
                <a:gd name="connsiteY0" fmla="*/ 6858 h 11430"/>
                <a:gd name="connsiteX1" fmla="*/ 4572 w 11429"/>
                <a:gd name="connsiteY1" fmla="*/ 0 h 11430"/>
                <a:gd name="connsiteX2" fmla="*/ 11430 w 11429"/>
                <a:gd name="connsiteY2" fmla="*/ 6858 h 11430"/>
                <a:gd name="connsiteX3" fmla="*/ 11430 w 11429"/>
                <a:gd name="connsiteY3" fmla="*/ 11430 h 11430"/>
                <a:gd name="connsiteX4" fmla="*/ 2286 w 11429"/>
                <a:gd name="connsiteY4" fmla="*/ 11430 h 11430"/>
                <a:gd name="connsiteX5" fmla="*/ 0 w 11429"/>
                <a:gd name="connsiteY5" fmla="*/ 685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43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0" name="Freeform: Shape 516">
              <a:extLst>
                <a:ext uri="{FF2B5EF4-FFF2-40B4-BE49-F238E27FC236}">
                  <a16:creationId xmlns:a16="http://schemas.microsoft.com/office/drawing/2014/main" id="{9F2F4C29-062F-4ABC-8881-C4BC8B9BDD9C}"/>
                </a:ext>
              </a:extLst>
            </p:cNvPr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>
                <a:gd name="connsiteX0" fmla="*/ 23908 w 24136"/>
                <a:gd name="connsiteY0" fmla="*/ 0 h 18127"/>
                <a:gd name="connsiteX1" fmla="*/ 21717 w 24136"/>
                <a:gd name="connsiteY1" fmla="*/ 13621 h 18127"/>
                <a:gd name="connsiteX2" fmla="*/ 953 w 24136"/>
                <a:gd name="connsiteY2" fmla="*/ 12764 h 18127"/>
                <a:gd name="connsiteX3" fmla="*/ 0 w 24136"/>
                <a:gd name="connsiteY3" fmla="*/ 9430 h 18127"/>
                <a:gd name="connsiteX4" fmla="*/ 8954 w 24136"/>
                <a:gd name="connsiteY4" fmla="*/ 190 h 18127"/>
                <a:gd name="connsiteX5" fmla="*/ 23908 w 24136"/>
                <a:gd name="connsiteY5" fmla="*/ 0 h 1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6" h="18127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1" name="Freeform: Shape 517">
              <a:extLst>
                <a:ext uri="{FF2B5EF4-FFF2-40B4-BE49-F238E27FC236}">
                  <a16:creationId xmlns:a16="http://schemas.microsoft.com/office/drawing/2014/main" id="{2D57DE72-CC20-422A-8141-A4184BF5C710}"/>
                </a:ext>
              </a:extLst>
            </p:cNvPr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>
                <a:gd name="connsiteX0" fmla="*/ 23581 w 24315"/>
                <a:gd name="connsiteY0" fmla="*/ 10943 h 25115"/>
                <a:gd name="connsiteX1" fmla="*/ 21581 w 24315"/>
                <a:gd name="connsiteY1" fmla="*/ 20087 h 25115"/>
                <a:gd name="connsiteX2" fmla="*/ 10055 w 24315"/>
                <a:gd name="connsiteY2" fmla="*/ 24945 h 25115"/>
                <a:gd name="connsiteX3" fmla="*/ 721 w 24315"/>
                <a:gd name="connsiteY3" fmla="*/ 22564 h 25115"/>
                <a:gd name="connsiteX4" fmla="*/ 3007 w 24315"/>
                <a:gd name="connsiteY4" fmla="*/ 16372 h 25115"/>
                <a:gd name="connsiteX5" fmla="*/ 9484 w 24315"/>
                <a:gd name="connsiteY5" fmla="*/ 3514 h 25115"/>
                <a:gd name="connsiteX6" fmla="*/ 10627 w 24315"/>
                <a:gd name="connsiteY6" fmla="*/ 847 h 25115"/>
                <a:gd name="connsiteX7" fmla="*/ 22343 w 24315"/>
                <a:gd name="connsiteY7" fmla="*/ 847 h 25115"/>
                <a:gd name="connsiteX8" fmla="*/ 23867 w 24315"/>
                <a:gd name="connsiteY8" fmla="*/ 4085 h 25115"/>
                <a:gd name="connsiteX9" fmla="*/ 23581 w 24315"/>
                <a:gd name="connsiteY9" fmla="*/ 10943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15" h="25115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2" name="Freeform: Shape 518">
              <a:extLst>
                <a:ext uri="{FF2B5EF4-FFF2-40B4-BE49-F238E27FC236}">
                  <a16:creationId xmlns:a16="http://schemas.microsoft.com/office/drawing/2014/main" id="{FE550BCB-1B1F-4C4B-BE70-2E568AA36DE6}"/>
                </a:ext>
              </a:extLst>
            </p:cNvPr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>
                <a:gd name="connsiteX0" fmla="*/ 10192 w 30765"/>
                <a:gd name="connsiteY0" fmla="*/ 1259 h 15623"/>
                <a:gd name="connsiteX1" fmla="*/ 30766 w 30765"/>
                <a:gd name="connsiteY1" fmla="*/ 3545 h 15623"/>
                <a:gd name="connsiteX2" fmla="*/ 28384 w 30765"/>
                <a:gd name="connsiteY2" fmla="*/ 8117 h 15623"/>
                <a:gd name="connsiteX3" fmla="*/ 24479 w 30765"/>
                <a:gd name="connsiteY3" fmla="*/ 10308 h 15623"/>
                <a:gd name="connsiteX4" fmla="*/ 12383 w 30765"/>
                <a:gd name="connsiteY4" fmla="*/ 12689 h 15623"/>
                <a:gd name="connsiteX5" fmla="*/ 12383 w 30765"/>
                <a:gd name="connsiteY5" fmla="*/ 12689 h 15623"/>
                <a:gd name="connsiteX6" fmla="*/ 0 w 30765"/>
                <a:gd name="connsiteY6" fmla="*/ 6212 h 15623"/>
                <a:gd name="connsiteX7" fmla="*/ 2286 w 30765"/>
                <a:gd name="connsiteY7" fmla="*/ 1735 h 15623"/>
                <a:gd name="connsiteX8" fmla="*/ 10192 w 30765"/>
                <a:gd name="connsiteY8" fmla="*/ 1259 h 1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65" h="15623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3" name="Freeform: Shape 519">
              <a:extLst>
                <a:ext uri="{FF2B5EF4-FFF2-40B4-BE49-F238E27FC236}">
                  <a16:creationId xmlns:a16="http://schemas.microsoft.com/office/drawing/2014/main" id="{0AB4A357-E861-44B0-A626-B9DF5429838A}"/>
                </a:ext>
              </a:extLst>
            </p:cNvPr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>
                <a:gd name="connsiteX0" fmla="*/ 14146 w 14145"/>
                <a:gd name="connsiteY0" fmla="*/ 3117 h 6621"/>
                <a:gd name="connsiteX1" fmla="*/ 525 w 14145"/>
                <a:gd name="connsiteY1" fmla="*/ 5308 h 6621"/>
                <a:gd name="connsiteX2" fmla="*/ 2335 w 14145"/>
                <a:gd name="connsiteY2" fmla="*/ 260 h 6621"/>
                <a:gd name="connsiteX3" fmla="*/ 5097 w 14145"/>
                <a:gd name="connsiteY3" fmla="*/ 736 h 6621"/>
                <a:gd name="connsiteX4" fmla="*/ 11955 w 14145"/>
                <a:gd name="connsiteY4" fmla="*/ 736 h 6621"/>
                <a:gd name="connsiteX5" fmla="*/ 14146 w 14145"/>
                <a:gd name="connsiteY5" fmla="*/ 3117 h 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45" h="6621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4" name="Freeform: Shape 520">
              <a:extLst>
                <a:ext uri="{FF2B5EF4-FFF2-40B4-BE49-F238E27FC236}">
                  <a16:creationId xmlns:a16="http://schemas.microsoft.com/office/drawing/2014/main" id="{B7AFD9ED-C490-426A-85C2-CF3CFA9C30E6}"/>
                </a:ext>
              </a:extLst>
            </p:cNvPr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>
                <a:gd name="connsiteX0" fmla="*/ 2562 w 7166"/>
                <a:gd name="connsiteY0" fmla="*/ 0 h 6858"/>
                <a:gd name="connsiteX1" fmla="*/ 7134 w 7166"/>
                <a:gd name="connsiteY1" fmla="*/ 0 h 6858"/>
                <a:gd name="connsiteX2" fmla="*/ 4943 w 7166"/>
                <a:gd name="connsiteY2" fmla="*/ 6858 h 6858"/>
                <a:gd name="connsiteX3" fmla="*/ 2562 w 7166"/>
                <a:gd name="connsiteY3" fmla="*/ 4572 h 6858"/>
                <a:gd name="connsiteX4" fmla="*/ 85 w 7166"/>
                <a:gd name="connsiteY4" fmla="*/ 4001 h 6858"/>
                <a:gd name="connsiteX5" fmla="*/ 2562 w 7166"/>
                <a:gd name="connsiteY5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6" h="6858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5" name="Freeform: Shape 521">
              <a:extLst>
                <a:ext uri="{FF2B5EF4-FFF2-40B4-BE49-F238E27FC236}">
                  <a16:creationId xmlns:a16="http://schemas.microsoft.com/office/drawing/2014/main" id="{65E62BD8-843A-4DBD-A64E-272220E84B88}"/>
                </a:ext>
              </a:extLst>
            </p:cNvPr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>
                <a:gd name="connsiteX0" fmla="*/ 17131 w 18147"/>
                <a:gd name="connsiteY0" fmla="*/ 11313 h 13599"/>
                <a:gd name="connsiteX1" fmla="*/ 10273 w 18147"/>
                <a:gd name="connsiteY1" fmla="*/ 13599 h 13599"/>
                <a:gd name="connsiteX2" fmla="*/ 1701 w 18147"/>
                <a:gd name="connsiteY2" fmla="*/ 9980 h 13599"/>
                <a:gd name="connsiteX3" fmla="*/ 1129 w 18147"/>
                <a:gd name="connsiteY3" fmla="*/ 4455 h 13599"/>
                <a:gd name="connsiteX4" fmla="*/ 14845 w 18147"/>
                <a:gd name="connsiteY4" fmla="*/ 2169 h 13599"/>
                <a:gd name="connsiteX5" fmla="*/ 17131 w 18147"/>
                <a:gd name="connsiteY5" fmla="*/ 9027 h 13599"/>
                <a:gd name="connsiteX6" fmla="*/ 17131 w 18147"/>
                <a:gd name="connsiteY6" fmla="*/ 11313 h 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" h="13599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6" name="Freeform: Shape 522">
              <a:extLst>
                <a:ext uri="{FF2B5EF4-FFF2-40B4-BE49-F238E27FC236}">
                  <a16:creationId xmlns:a16="http://schemas.microsoft.com/office/drawing/2014/main" id="{88F0C1B1-6708-47E8-9AC6-EDFCE49884A5}"/>
                </a:ext>
              </a:extLst>
            </p:cNvPr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>
                <a:gd name="connsiteX0" fmla="*/ 12040 w 15918"/>
                <a:gd name="connsiteY0" fmla="*/ 1098 h 14689"/>
                <a:gd name="connsiteX1" fmla="*/ 14326 w 15918"/>
                <a:gd name="connsiteY1" fmla="*/ 5670 h 14689"/>
                <a:gd name="connsiteX2" fmla="*/ 15088 w 15918"/>
                <a:gd name="connsiteY2" fmla="*/ 12528 h 14689"/>
                <a:gd name="connsiteX3" fmla="*/ 6516 w 15918"/>
                <a:gd name="connsiteY3" fmla="*/ 14243 h 14689"/>
                <a:gd name="connsiteX4" fmla="*/ 134 w 15918"/>
                <a:gd name="connsiteY4" fmla="*/ 8528 h 14689"/>
                <a:gd name="connsiteX5" fmla="*/ 5182 w 15918"/>
                <a:gd name="connsiteY5" fmla="*/ 3289 h 14689"/>
                <a:gd name="connsiteX6" fmla="*/ 12040 w 15918"/>
                <a:gd name="connsiteY6" fmla="*/ 1098 h 1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8" h="14689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7" name="Freeform: Shape 523">
              <a:extLst>
                <a:ext uri="{FF2B5EF4-FFF2-40B4-BE49-F238E27FC236}">
                  <a16:creationId xmlns:a16="http://schemas.microsoft.com/office/drawing/2014/main" id="{E545E554-B80D-45ED-84FF-2C222A8127A1}"/>
                </a:ext>
              </a:extLst>
            </p:cNvPr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>
                <a:gd name="connsiteX0" fmla="*/ 2286 w 13716"/>
                <a:gd name="connsiteY0" fmla="*/ 13716 h 13716"/>
                <a:gd name="connsiteX1" fmla="*/ 0 w 13716"/>
                <a:gd name="connsiteY1" fmla="*/ 6858 h 13716"/>
                <a:gd name="connsiteX2" fmla="*/ 6858 w 13716"/>
                <a:gd name="connsiteY2" fmla="*/ 0 h 13716"/>
                <a:gd name="connsiteX3" fmla="*/ 13716 w 13716"/>
                <a:gd name="connsiteY3" fmla="*/ 2286 h 13716"/>
                <a:gd name="connsiteX4" fmla="*/ 11430 w 13716"/>
                <a:gd name="connsiteY4" fmla="*/ 6858 h 13716"/>
                <a:gd name="connsiteX5" fmla="*/ 2286 w 13716"/>
                <a:gd name="connsiteY5" fmla="*/ 13716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" h="13716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8" name="Freeform: Shape 524">
              <a:extLst>
                <a:ext uri="{FF2B5EF4-FFF2-40B4-BE49-F238E27FC236}">
                  <a16:creationId xmlns:a16="http://schemas.microsoft.com/office/drawing/2014/main" id="{5FB841E1-95A7-47C6-B327-4BEDAAD39F0A}"/>
                </a:ext>
              </a:extLst>
            </p:cNvPr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>
                <a:gd name="connsiteX0" fmla="*/ 3523 w 9037"/>
                <a:gd name="connsiteY0" fmla="*/ 0 h 10288"/>
                <a:gd name="connsiteX1" fmla="*/ 5714 w 9037"/>
                <a:gd name="connsiteY1" fmla="*/ 95 h 10288"/>
                <a:gd name="connsiteX2" fmla="*/ 8095 w 9037"/>
                <a:gd name="connsiteY2" fmla="*/ 6763 h 10288"/>
                <a:gd name="connsiteX3" fmla="*/ 951 w 9037"/>
                <a:gd name="connsiteY3" fmla="*/ 9430 h 10288"/>
                <a:gd name="connsiteX4" fmla="*/ 3523 w 9037"/>
                <a:gd name="connsiteY4" fmla="*/ 0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" h="10288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9" name="Freeform: Shape 525">
              <a:extLst>
                <a:ext uri="{FF2B5EF4-FFF2-40B4-BE49-F238E27FC236}">
                  <a16:creationId xmlns:a16="http://schemas.microsoft.com/office/drawing/2014/main" id="{3D5800EA-FC66-44C3-BF7D-2C6CBCED4445}"/>
                </a:ext>
              </a:extLst>
            </p:cNvPr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>
                <a:gd name="connsiteX0" fmla="*/ 906 w 12335"/>
                <a:gd name="connsiteY0" fmla="*/ 2286 h 7825"/>
                <a:gd name="connsiteX1" fmla="*/ 7764 w 12335"/>
                <a:gd name="connsiteY1" fmla="*/ 0 h 7825"/>
                <a:gd name="connsiteX2" fmla="*/ 12336 w 12335"/>
                <a:gd name="connsiteY2" fmla="*/ 0 h 7825"/>
                <a:gd name="connsiteX3" fmla="*/ 7764 w 12335"/>
                <a:gd name="connsiteY3" fmla="*/ 4572 h 7825"/>
                <a:gd name="connsiteX4" fmla="*/ 1382 w 12335"/>
                <a:gd name="connsiteY4" fmla="*/ 7144 h 7825"/>
                <a:gd name="connsiteX5" fmla="*/ 906 w 12335"/>
                <a:gd name="connsiteY5" fmla="*/ 2286 h 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5" h="7825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0" name="Freeform: Shape 526">
              <a:extLst>
                <a:ext uri="{FF2B5EF4-FFF2-40B4-BE49-F238E27FC236}">
                  <a16:creationId xmlns:a16="http://schemas.microsoft.com/office/drawing/2014/main" id="{BE7FC410-1331-46BD-89CD-7A7348449FB1}"/>
                </a:ext>
              </a:extLst>
            </p:cNvPr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>
                <a:gd name="connsiteX0" fmla="*/ 6858 w 9143"/>
                <a:gd name="connsiteY0" fmla="*/ 2318 h 3224"/>
                <a:gd name="connsiteX1" fmla="*/ 0 w 9143"/>
                <a:gd name="connsiteY1" fmla="*/ 32 h 3224"/>
                <a:gd name="connsiteX2" fmla="*/ 9144 w 9143"/>
                <a:gd name="connsiteY2" fmla="*/ 2318 h 3224"/>
                <a:gd name="connsiteX3" fmla="*/ 6858 w 9143"/>
                <a:gd name="connsiteY3" fmla="*/ 2318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3224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1" name="Freeform: Shape 527">
              <a:extLst>
                <a:ext uri="{FF2B5EF4-FFF2-40B4-BE49-F238E27FC236}">
                  <a16:creationId xmlns:a16="http://schemas.microsoft.com/office/drawing/2014/main" id="{62F69AA5-AECD-4B3A-B704-57EB4A3405AB}"/>
                </a:ext>
              </a:extLst>
            </p:cNvPr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>
                <a:gd name="connsiteX0" fmla="*/ 54864 w 59531"/>
                <a:gd name="connsiteY0" fmla="*/ 25106 h 31733"/>
                <a:gd name="connsiteX1" fmla="*/ 57150 w 59531"/>
                <a:gd name="connsiteY1" fmla="*/ 25106 h 31733"/>
                <a:gd name="connsiteX2" fmla="*/ 59531 w 59531"/>
                <a:gd name="connsiteY2" fmla="*/ 27392 h 31733"/>
                <a:gd name="connsiteX3" fmla="*/ 50578 w 59531"/>
                <a:gd name="connsiteY3" fmla="*/ 31488 h 31733"/>
                <a:gd name="connsiteX4" fmla="*/ 30575 w 59531"/>
                <a:gd name="connsiteY4" fmla="*/ 29678 h 31733"/>
                <a:gd name="connsiteX5" fmla="*/ 11430 w 59531"/>
                <a:gd name="connsiteY5" fmla="*/ 27392 h 31733"/>
                <a:gd name="connsiteX6" fmla="*/ 0 w 59531"/>
                <a:gd name="connsiteY6" fmla="*/ 18248 h 31733"/>
                <a:gd name="connsiteX7" fmla="*/ 0 w 59531"/>
                <a:gd name="connsiteY7" fmla="*/ 18248 h 31733"/>
                <a:gd name="connsiteX8" fmla="*/ 11430 w 59531"/>
                <a:gd name="connsiteY8" fmla="*/ 9199 h 31733"/>
                <a:gd name="connsiteX9" fmla="*/ 32004 w 59531"/>
                <a:gd name="connsiteY9" fmla="*/ 55 h 31733"/>
                <a:gd name="connsiteX10" fmla="*/ 33242 w 59531"/>
                <a:gd name="connsiteY10" fmla="*/ 2627 h 31733"/>
                <a:gd name="connsiteX11" fmla="*/ 30004 w 59531"/>
                <a:gd name="connsiteY11" fmla="*/ 7580 h 31733"/>
                <a:gd name="connsiteX12" fmla="*/ 24575 w 59531"/>
                <a:gd name="connsiteY12" fmla="*/ 12057 h 31733"/>
                <a:gd name="connsiteX13" fmla="*/ 23622 w 59531"/>
                <a:gd name="connsiteY13" fmla="*/ 16629 h 31733"/>
                <a:gd name="connsiteX14" fmla="*/ 33814 w 59531"/>
                <a:gd name="connsiteY14" fmla="*/ 14819 h 31733"/>
                <a:gd name="connsiteX15" fmla="*/ 38195 w 59531"/>
                <a:gd name="connsiteY15" fmla="*/ 14628 h 31733"/>
                <a:gd name="connsiteX16" fmla="*/ 49530 w 59531"/>
                <a:gd name="connsiteY16" fmla="*/ 19867 h 31733"/>
                <a:gd name="connsiteX17" fmla="*/ 54864 w 59531"/>
                <a:gd name="connsiteY17" fmla="*/ 25106 h 3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531" h="31733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2" name="Freeform: Shape 528">
              <a:extLst>
                <a:ext uri="{FF2B5EF4-FFF2-40B4-BE49-F238E27FC236}">
                  <a16:creationId xmlns:a16="http://schemas.microsoft.com/office/drawing/2014/main" id="{F6D23DE9-A7A8-4EC2-BF53-37C8F2C7F2FC}"/>
                </a:ext>
              </a:extLst>
            </p:cNvPr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>
                <a:gd name="connsiteX0" fmla="*/ 123 w 11552"/>
                <a:gd name="connsiteY0" fmla="*/ 0 h 9144"/>
                <a:gd name="connsiteX1" fmla="*/ 11553 w 11552"/>
                <a:gd name="connsiteY1" fmla="*/ 9144 h 9144"/>
                <a:gd name="connsiteX2" fmla="*/ 123 w 11552"/>
                <a:gd name="connsiteY2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2" h="9144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3" name="Freeform: Shape 529">
              <a:extLst>
                <a:ext uri="{FF2B5EF4-FFF2-40B4-BE49-F238E27FC236}">
                  <a16:creationId xmlns:a16="http://schemas.microsoft.com/office/drawing/2014/main" id="{BEADE89A-488D-402C-A0B9-B1B4EAFA5BBF}"/>
                </a:ext>
              </a:extLst>
            </p:cNvPr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>
                <a:gd name="connsiteX0" fmla="*/ 11430 w 11429"/>
                <a:gd name="connsiteY0" fmla="*/ 0 h 9144"/>
                <a:gd name="connsiteX1" fmla="*/ 0 w 11429"/>
                <a:gd name="connsiteY1" fmla="*/ 9144 h 9144"/>
                <a:gd name="connsiteX2" fmla="*/ 7049 w 11429"/>
                <a:gd name="connsiteY2" fmla="*/ 191 h 9144"/>
                <a:gd name="connsiteX3" fmla="*/ 11430 w 11429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" h="9144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4" name="Freeform: Shape 530">
              <a:extLst>
                <a:ext uri="{FF2B5EF4-FFF2-40B4-BE49-F238E27FC236}">
                  <a16:creationId xmlns:a16="http://schemas.microsoft.com/office/drawing/2014/main" id="{D7180AC3-B316-435A-A445-00C75E010658}"/>
                </a:ext>
              </a:extLst>
            </p:cNvPr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>
                <a:gd name="connsiteX0" fmla="*/ 28355 w 31722"/>
                <a:gd name="connsiteY0" fmla="*/ 13716 h 20573"/>
                <a:gd name="connsiteX1" fmla="*/ 21497 w 31722"/>
                <a:gd name="connsiteY1" fmla="*/ 20574 h 20573"/>
                <a:gd name="connsiteX2" fmla="*/ 6257 w 31722"/>
                <a:gd name="connsiteY2" fmla="*/ 18574 h 20573"/>
                <a:gd name="connsiteX3" fmla="*/ 1018 w 31722"/>
                <a:gd name="connsiteY3" fmla="*/ 11430 h 20573"/>
                <a:gd name="connsiteX4" fmla="*/ 3304 w 31722"/>
                <a:gd name="connsiteY4" fmla="*/ 6858 h 20573"/>
                <a:gd name="connsiteX5" fmla="*/ 19306 w 31722"/>
                <a:gd name="connsiteY5" fmla="*/ 0 h 20573"/>
                <a:gd name="connsiteX6" fmla="*/ 23783 w 31722"/>
                <a:gd name="connsiteY6" fmla="*/ 0 h 20573"/>
                <a:gd name="connsiteX7" fmla="*/ 28355 w 31722"/>
                <a:gd name="connsiteY7" fmla="*/ 13716 h 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2" h="20573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5" name="Freeform: Shape 531">
              <a:extLst>
                <a:ext uri="{FF2B5EF4-FFF2-40B4-BE49-F238E27FC236}">
                  <a16:creationId xmlns:a16="http://schemas.microsoft.com/office/drawing/2014/main" id="{B0B4A5F1-6F70-4AC3-8BA2-BD6A8BDCF7EA}"/>
                </a:ext>
              </a:extLst>
            </p:cNvPr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>
                <a:gd name="connsiteX0" fmla="*/ 7525 w 28004"/>
                <a:gd name="connsiteY0" fmla="*/ 0 h 20574"/>
                <a:gd name="connsiteX1" fmla="*/ 17050 w 28004"/>
                <a:gd name="connsiteY1" fmla="*/ 4858 h 20574"/>
                <a:gd name="connsiteX2" fmla="*/ 28004 w 28004"/>
                <a:gd name="connsiteY2" fmla="*/ 9144 h 20574"/>
                <a:gd name="connsiteX3" fmla="*/ 28004 w 28004"/>
                <a:gd name="connsiteY3" fmla="*/ 9144 h 20574"/>
                <a:gd name="connsiteX4" fmla="*/ 16574 w 28004"/>
                <a:gd name="connsiteY4" fmla="*/ 20574 h 20574"/>
                <a:gd name="connsiteX5" fmla="*/ 7430 w 28004"/>
                <a:gd name="connsiteY5" fmla="*/ 20574 h 20574"/>
                <a:gd name="connsiteX6" fmla="*/ 2096 w 28004"/>
                <a:gd name="connsiteY6" fmla="*/ 15621 h 20574"/>
                <a:gd name="connsiteX7" fmla="*/ 0 w 28004"/>
                <a:gd name="connsiteY7" fmla="*/ 5524 h 20574"/>
                <a:gd name="connsiteX8" fmla="*/ 2953 w 28004"/>
                <a:gd name="connsiteY8" fmla="*/ 2286 h 20574"/>
                <a:gd name="connsiteX9" fmla="*/ 7525 w 28004"/>
                <a:gd name="connsiteY9" fmla="*/ 0 h 2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" h="20574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6" name="Freeform: Shape 532">
              <a:extLst>
                <a:ext uri="{FF2B5EF4-FFF2-40B4-BE49-F238E27FC236}">
                  <a16:creationId xmlns:a16="http://schemas.microsoft.com/office/drawing/2014/main" id="{D5EF6DEF-8D80-4BCE-9B16-BF870E46A177}"/>
                </a:ext>
              </a:extLst>
            </p:cNvPr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>
                <a:gd name="connsiteX0" fmla="*/ 13716 w 13716"/>
                <a:gd name="connsiteY0" fmla="*/ 917 h 10568"/>
                <a:gd name="connsiteX1" fmla="*/ 11430 w 13716"/>
                <a:gd name="connsiteY1" fmla="*/ 3203 h 10568"/>
                <a:gd name="connsiteX2" fmla="*/ 0 w 13716"/>
                <a:gd name="connsiteY2" fmla="*/ 7775 h 10568"/>
                <a:gd name="connsiteX3" fmla="*/ 0 w 13716"/>
                <a:gd name="connsiteY3" fmla="*/ 5489 h 10568"/>
                <a:gd name="connsiteX4" fmla="*/ 13716 w 13716"/>
                <a:gd name="connsiteY4" fmla="*/ 917 h 1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10568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7" name="Freeform: Shape 533">
              <a:extLst>
                <a:ext uri="{FF2B5EF4-FFF2-40B4-BE49-F238E27FC236}">
                  <a16:creationId xmlns:a16="http://schemas.microsoft.com/office/drawing/2014/main" id="{01628AC3-2661-4E71-B119-749348B36FEF}"/>
                </a:ext>
              </a:extLst>
            </p:cNvPr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>
                <a:gd name="connsiteX0" fmla="*/ 0 w 22764"/>
                <a:gd name="connsiteY0" fmla="*/ 7655 h 12131"/>
                <a:gd name="connsiteX1" fmla="*/ 14002 w 22764"/>
                <a:gd name="connsiteY1" fmla="*/ 2607 h 12131"/>
                <a:gd name="connsiteX2" fmla="*/ 22765 w 22764"/>
                <a:gd name="connsiteY2" fmla="*/ 7560 h 12131"/>
                <a:gd name="connsiteX3" fmla="*/ 18193 w 22764"/>
                <a:gd name="connsiteY3" fmla="*/ 9846 h 12131"/>
                <a:gd name="connsiteX4" fmla="*/ 13621 w 22764"/>
                <a:gd name="connsiteY4" fmla="*/ 12132 h 12131"/>
                <a:gd name="connsiteX5" fmla="*/ 2191 w 22764"/>
                <a:gd name="connsiteY5" fmla="*/ 7560 h 12131"/>
                <a:gd name="connsiteX6" fmla="*/ 0 w 22764"/>
                <a:gd name="connsiteY6" fmla="*/ 7655 h 1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64" h="12131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8" name="Freeform: Shape 534">
              <a:extLst>
                <a:ext uri="{FF2B5EF4-FFF2-40B4-BE49-F238E27FC236}">
                  <a16:creationId xmlns:a16="http://schemas.microsoft.com/office/drawing/2014/main" id="{CEE3F58C-D257-4902-A1C2-7673F310BE27}"/>
                </a:ext>
              </a:extLst>
            </p:cNvPr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>
                <a:gd name="connsiteX0" fmla="*/ 6900 w 25619"/>
                <a:gd name="connsiteY0" fmla="*/ 3853 h 15283"/>
                <a:gd name="connsiteX1" fmla="*/ 20616 w 25619"/>
                <a:gd name="connsiteY1" fmla="*/ 1567 h 15283"/>
                <a:gd name="connsiteX2" fmla="*/ 25188 w 25619"/>
                <a:gd name="connsiteY2" fmla="*/ 3853 h 15283"/>
                <a:gd name="connsiteX3" fmla="*/ 22902 w 25619"/>
                <a:gd name="connsiteY3" fmla="*/ 8425 h 15283"/>
                <a:gd name="connsiteX4" fmla="*/ 18330 w 25619"/>
                <a:gd name="connsiteY4" fmla="*/ 12997 h 15283"/>
                <a:gd name="connsiteX5" fmla="*/ 6900 w 25619"/>
                <a:gd name="connsiteY5" fmla="*/ 12997 h 15283"/>
                <a:gd name="connsiteX6" fmla="*/ 42 w 25619"/>
                <a:gd name="connsiteY6" fmla="*/ 8425 h 15283"/>
                <a:gd name="connsiteX7" fmla="*/ 6900 w 25619"/>
                <a:gd name="connsiteY7" fmla="*/ 3853 h 1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9" h="15283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49" name="Freeform: Shape 535">
              <a:extLst>
                <a:ext uri="{FF2B5EF4-FFF2-40B4-BE49-F238E27FC236}">
                  <a16:creationId xmlns:a16="http://schemas.microsoft.com/office/drawing/2014/main" id="{B108E397-D158-42B6-A2D5-039985EEBD21}"/>
                </a:ext>
              </a:extLst>
            </p:cNvPr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>
                <a:gd name="connsiteX0" fmla="*/ 0 w 11334"/>
                <a:gd name="connsiteY0" fmla="*/ 4572 h 4645"/>
                <a:gd name="connsiteX1" fmla="*/ 2286 w 11334"/>
                <a:gd name="connsiteY1" fmla="*/ 0 h 4645"/>
                <a:gd name="connsiteX2" fmla="*/ 11335 w 11334"/>
                <a:gd name="connsiteY2" fmla="*/ 0 h 4645"/>
                <a:gd name="connsiteX3" fmla="*/ 9049 w 11334"/>
                <a:gd name="connsiteY3" fmla="*/ 2286 h 4645"/>
                <a:gd name="connsiteX4" fmla="*/ 0 w 11334"/>
                <a:gd name="connsiteY4" fmla="*/ 4572 h 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4" h="4645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0" name="Freeform: Shape 536">
              <a:extLst>
                <a:ext uri="{FF2B5EF4-FFF2-40B4-BE49-F238E27FC236}">
                  <a16:creationId xmlns:a16="http://schemas.microsoft.com/office/drawing/2014/main" id="{3C7C47DA-C143-41EF-9BF0-52D28420D844}"/>
                </a:ext>
              </a:extLst>
            </p:cNvPr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>
                <a:gd name="connsiteX0" fmla="*/ 2381 w 11334"/>
                <a:gd name="connsiteY0" fmla="*/ 7554 h 9765"/>
                <a:gd name="connsiteX1" fmla="*/ 0 w 11334"/>
                <a:gd name="connsiteY1" fmla="*/ 5268 h 9765"/>
                <a:gd name="connsiteX2" fmla="*/ 9144 w 11334"/>
                <a:gd name="connsiteY2" fmla="*/ 696 h 9765"/>
                <a:gd name="connsiteX3" fmla="*/ 9144 w 11334"/>
                <a:gd name="connsiteY3" fmla="*/ 5268 h 9765"/>
                <a:gd name="connsiteX4" fmla="*/ 11335 w 11334"/>
                <a:gd name="connsiteY4" fmla="*/ 9649 h 9765"/>
                <a:gd name="connsiteX5" fmla="*/ 2381 w 11334"/>
                <a:gd name="connsiteY5" fmla="*/ 7554 h 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4" h="9765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1" name="Freeform: Shape 537">
              <a:extLst>
                <a:ext uri="{FF2B5EF4-FFF2-40B4-BE49-F238E27FC236}">
                  <a16:creationId xmlns:a16="http://schemas.microsoft.com/office/drawing/2014/main" id="{B612EEB8-4EFF-40F8-928D-1A671D3C7A23}"/>
                </a:ext>
              </a:extLst>
            </p:cNvPr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>
                <a:gd name="connsiteX0" fmla="*/ 12 w 16108"/>
                <a:gd name="connsiteY0" fmla="*/ 4578 h 7856"/>
                <a:gd name="connsiteX1" fmla="*/ 11537 w 16108"/>
                <a:gd name="connsiteY1" fmla="*/ 6 h 7856"/>
                <a:gd name="connsiteX2" fmla="*/ 16109 w 16108"/>
                <a:gd name="connsiteY2" fmla="*/ 2292 h 7856"/>
                <a:gd name="connsiteX3" fmla="*/ 11537 w 16108"/>
                <a:gd name="connsiteY3" fmla="*/ 4578 h 7856"/>
                <a:gd name="connsiteX4" fmla="*/ 4679 w 16108"/>
                <a:gd name="connsiteY4" fmla="*/ 6864 h 7856"/>
                <a:gd name="connsiteX5" fmla="*/ 12 w 16108"/>
                <a:gd name="connsiteY5" fmla="*/ 4578 h 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08" h="7856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2" name="Freeform: Shape 538">
              <a:extLst>
                <a:ext uri="{FF2B5EF4-FFF2-40B4-BE49-F238E27FC236}">
                  <a16:creationId xmlns:a16="http://schemas.microsoft.com/office/drawing/2014/main" id="{3AD25089-1CB5-4999-A87A-27F21CAAE079}"/>
                </a:ext>
              </a:extLst>
            </p:cNvPr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>
                <a:gd name="connsiteX0" fmla="*/ 1144 w 8002"/>
                <a:gd name="connsiteY0" fmla="*/ 2286 h 7446"/>
                <a:gd name="connsiteX1" fmla="*/ 5716 w 8002"/>
                <a:gd name="connsiteY1" fmla="*/ 0 h 7446"/>
                <a:gd name="connsiteX2" fmla="*/ 8002 w 8002"/>
                <a:gd name="connsiteY2" fmla="*/ 0 h 7446"/>
                <a:gd name="connsiteX3" fmla="*/ 8002 w 8002"/>
                <a:gd name="connsiteY3" fmla="*/ 4572 h 7446"/>
                <a:gd name="connsiteX4" fmla="*/ 1144 w 8002"/>
                <a:gd name="connsiteY4" fmla="*/ 6858 h 7446"/>
                <a:gd name="connsiteX5" fmla="*/ 1144 w 8002"/>
                <a:gd name="connsiteY5" fmla="*/ 2286 h 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2" h="7446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3" name="Freeform: Shape 539">
              <a:extLst>
                <a:ext uri="{FF2B5EF4-FFF2-40B4-BE49-F238E27FC236}">
                  <a16:creationId xmlns:a16="http://schemas.microsoft.com/office/drawing/2014/main" id="{FC73C872-C5C5-46E3-858E-6A7E4F646A4E}"/>
                </a:ext>
              </a:extLst>
            </p:cNvPr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>
                <a:gd name="connsiteX0" fmla="*/ 9553 w 22283"/>
                <a:gd name="connsiteY0" fmla="*/ 9144 h 31945"/>
                <a:gd name="connsiteX1" fmla="*/ 16411 w 22283"/>
                <a:gd name="connsiteY1" fmla="*/ 11430 h 31945"/>
                <a:gd name="connsiteX2" fmla="*/ 20983 w 22283"/>
                <a:gd name="connsiteY2" fmla="*/ 16002 h 31945"/>
                <a:gd name="connsiteX3" fmla="*/ 20793 w 22283"/>
                <a:gd name="connsiteY3" fmla="*/ 17336 h 31945"/>
                <a:gd name="connsiteX4" fmla="*/ 21650 w 22283"/>
                <a:gd name="connsiteY4" fmla="*/ 28099 h 31945"/>
                <a:gd name="connsiteX5" fmla="*/ 14982 w 22283"/>
                <a:gd name="connsiteY5" fmla="*/ 31909 h 31945"/>
                <a:gd name="connsiteX6" fmla="*/ 2695 w 22283"/>
                <a:gd name="connsiteY6" fmla="*/ 29623 h 31945"/>
                <a:gd name="connsiteX7" fmla="*/ 10696 w 22283"/>
                <a:gd name="connsiteY7" fmla="*/ 23146 h 31945"/>
                <a:gd name="connsiteX8" fmla="*/ 1266 w 22283"/>
                <a:gd name="connsiteY8" fmla="*/ 20479 h 31945"/>
                <a:gd name="connsiteX9" fmla="*/ 314 w 22283"/>
                <a:gd name="connsiteY9" fmla="*/ 11335 h 31945"/>
                <a:gd name="connsiteX10" fmla="*/ 3457 w 22283"/>
                <a:gd name="connsiteY10" fmla="*/ 2953 h 31945"/>
                <a:gd name="connsiteX11" fmla="*/ 4886 w 22283"/>
                <a:gd name="connsiteY11" fmla="*/ 2191 h 31945"/>
                <a:gd name="connsiteX12" fmla="*/ 11744 w 22283"/>
                <a:gd name="connsiteY12" fmla="*/ 0 h 31945"/>
                <a:gd name="connsiteX13" fmla="*/ 9553 w 22283"/>
                <a:gd name="connsiteY13" fmla="*/ 9144 h 3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83" h="31945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4" name="Freeform: Shape 540">
              <a:extLst>
                <a:ext uri="{FF2B5EF4-FFF2-40B4-BE49-F238E27FC236}">
                  <a16:creationId xmlns:a16="http://schemas.microsoft.com/office/drawing/2014/main" id="{32392B64-C798-42A4-88B4-01B9E91464B3}"/>
                </a:ext>
              </a:extLst>
            </p:cNvPr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>
                <a:gd name="connsiteX0" fmla="*/ 10671 w 22101"/>
                <a:gd name="connsiteY0" fmla="*/ 2286 h 17990"/>
                <a:gd name="connsiteX1" fmla="*/ 17529 w 22101"/>
                <a:gd name="connsiteY1" fmla="*/ 0 h 17990"/>
                <a:gd name="connsiteX2" fmla="*/ 22101 w 22101"/>
                <a:gd name="connsiteY2" fmla="*/ 4572 h 17990"/>
                <a:gd name="connsiteX3" fmla="*/ 22101 w 22101"/>
                <a:gd name="connsiteY3" fmla="*/ 4572 h 17990"/>
                <a:gd name="connsiteX4" fmla="*/ 15243 w 22101"/>
                <a:gd name="connsiteY4" fmla="*/ 6858 h 17990"/>
                <a:gd name="connsiteX5" fmla="*/ 10481 w 22101"/>
                <a:gd name="connsiteY5" fmla="*/ 14859 h 17990"/>
                <a:gd name="connsiteX6" fmla="*/ 3623 w 22101"/>
                <a:gd name="connsiteY6" fmla="*/ 17812 h 17990"/>
                <a:gd name="connsiteX7" fmla="*/ 3 w 22101"/>
                <a:gd name="connsiteY7" fmla="*/ 14002 h 17990"/>
                <a:gd name="connsiteX8" fmla="*/ 4099 w 22101"/>
                <a:gd name="connsiteY8" fmla="*/ 9335 h 17990"/>
                <a:gd name="connsiteX9" fmla="*/ 10671 w 22101"/>
                <a:gd name="connsiteY9" fmla="*/ 2286 h 1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01" h="1799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5" name="Freeform: Shape 541">
              <a:extLst>
                <a:ext uri="{FF2B5EF4-FFF2-40B4-BE49-F238E27FC236}">
                  <a16:creationId xmlns:a16="http://schemas.microsoft.com/office/drawing/2014/main" id="{D039D937-C3A5-4FDB-AC46-04033ADE861C}"/>
                </a:ext>
              </a:extLst>
            </p:cNvPr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>
                <a:gd name="connsiteX0" fmla="*/ 1146 w 12607"/>
                <a:gd name="connsiteY0" fmla="*/ 0 h 9144"/>
                <a:gd name="connsiteX1" fmla="*/ 12576 w 12607"/>
                <a:gd name="connsiteY1" fmla="*/ 0 h 9144"/>
                <a:gd name="connsiteX2" fmla="*/ 8004 w 12607"/>
                <a:gd name="connsiteY2" fmla="*/ 9144 h 9144"/>
                <a:gd name="connsiteX3" fmla="*/ 1146 w 12607"/>
                <a:gd name="connsiteY3" fmla="*/ 0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07" h="9144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6" name="Freeform: Shape 542">
              <a:extLst>
                <a:ext uri="{FF2B5EF4-FFF2-40B4-BE49-F238E27FC236}">
                  <a16:creationId xmlns:a16="http://schemas.microsoft.com/office/drawing/2014/main" id="{5FB5D96B-8721-48BB-AC3C-0F305206243D}"/>
                </a:ext>
              </a:extLst>
            </p:cNvPr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>
                <a:gd name="connsiteX0" fmla="*/ 0 w 29622"/>
                <a:gd name="connsiteY0" fmla="*/ 7387 h 30590"/>
                <a:gd name="connsiteX1" fmla="*/ 6858 w 29622"/>
                <a:gd name="connsiteY1" fmla="*/ 5101 h 30590"/>
                <a:gd name="connsiteX2" fmla="*/ 11525 w 29622"/>
                <a:gd name="connsiteY2" fmla="*/ 53 h 30590"/>
                <a:gd name="connsiteX3" fmla="*/ 16955 w 29622"/>
                <a:gd name="connsiteY3" fmla="*/ 9102 h 30590"/>
                <a:gd name="connsiteX4" fmla="*/ 16574 w 29622"/>
                <a:gd name="connsiteY4" fmla="*/ 11959 h 30590"/>
                <a:gd name="connsiteX5" fmla="*/ 14764 w 29622"/>
                <a:gd name="connsiteY5" fmla="*/ 13007 h 30590"/>
                <a:gd name="connsiteX6" fmla="*/ 16193 w 29622"/>
                <a:gd name="connsiteY6" fmla="*/ 13483 h 30590"/>
                <a:gd name="connsiteX7" fmla="*/ 19145 w 29622"/>
                <a:gd name="connsiteY7" fmla="*/ 15674 h 30590"/>
                <a:gd name="connsiteX8" fmla="*/ 22765 w 29622"/>
                <a:gd name="connsiteY8" fmla="*/ 21008 h 30590"/>
                <a:gd name="connsiteX9" fmla="*/ 29623 w 29622"/>
                <a:gd name="connsiteY9" fmla="*/ 21008 h 30590"/>
                <a:gd name="connsiteX10" fmla="*/ 22765 w 29622"/>
                <a:gd name="connsiteY10" fmla="*/ 25580 h 30590"/>
                <a:gd name="connsiteX11" fmla="*/ 11335 w 29622"/>
                <a:gd name="connsiteY11" fmla="*/ 30152 h 30590"/>
                <a:gd name="connsiteX12" fmla="*/ 3429 w 29622"/>
                <a:gd name="connsiteY12" fmla="*/ 28819 h 30590"/>
                <a:gd name="connsiteX13" fmla="*/ 1048 w 29622"/>
                <a:gd name="connsiteY13" fmla="*/ 27199 h 30590"/>
                <a:gd name="connsiteX14" fmla="*/ 0 w 29622"/>
                <a:gd name="connsiteY14" fmla="*/ 7387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22" h="3059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7" name="Freeform: Shape 543">
              <a:extLst>
                <a:ext uri="{FF2B5EF4-FFF2-40B4-BE49-F238E27FC236}">
                  <a16:creationId xmlns:a16="http://schemas.microsoft.com/office/drawing/2014/main" id="{0E139F51-A703-4A54-9985-1D726686C19E}"/>
                </a:ext>
              </a:extLst>
            </p:cNvPr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>
                <a:gd name="connsiteX0" fmla="*/ 24548 w 24547"/>
                <a:gd name="connsiteY0" fmla="*/ 2762 h 18192"/>
                <a:gd name="connsiteX1" fmla="*/ 24548 w 24547"/>
                <a:gd name="connsiteY1" fmla="*/ 5048 h 18192"/>
                <a:gd name="connsiteX2" fmla="*/ 13594 w 24547"/>
                <a:gd name="connsiteY2" fmla="*/ 14573 h 18192"/>
                <a:gd name="connsiteX3" fmla="*/ 10927 w 24547"/>
                <a:gd name="connsiteY3" fmla="*/ 14192 h 18192"/>
                <a:gd name="connsiteX4" fmla="*/ 2259 w 24547"/>
                <a:gd name="connsiteY4" fmla="*/ 18193 h 18192"/>
                <a:gd name="connsiteX5" fmla="*/ 1783 w 24547"/>
                <a:gd name="connsiteY5" fmla="*/ 7334 h 18192"/>
                <a:gd name="connsiteX6" fmla="*/ 7974 w 24547"/>
                <a:gd name="connsiteY6" fmla="*/ 0 h 18192"/>
                <a:gd name="connsiteX7" fmla="*/ 7974 w 24547"/>
                <a:gd name="connsiteY7" fmla="*/ 5810 h 18192"/>
                <a:gd name="connsiteX8" fmla="*/ 23500 w 24547"/>
                <a:gd name="connsiteY8" fmla="*/ 1619 h 18192"/>
                <a:gd name="connsiteX9" fmla="*/ 24548 w 24547"/>
                <a:gd name="connsiteY9" fmla="*/ 2762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47" h="18192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8" name="Freeform: Shape 544">
              <a:extLst>
                <a:ext uri="{FF2B5EF4-FFF2-40B4-BE49-F238E27FC236}">
                  <a16:creationId xmlns:a16="http://schemas.microsoft.com/office/drawing/2014/main" id="{5412AA7F-F3C7-46DB-9B0C-3EE5FE6D1BE6}"/>
                </a:ext>
              </a:extLst>
            </p:cNvPr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>
                <a:gd name="connsiteX0" fmla="*/ 6860 w 11587"/>
                <a:gd name="connsiteY0" fmla="*/ 19 h 9493"/>
                <a:gd name="connsiteX1" fmla="*/ 10384 w 11587"/>
                <a:gd name="connsiteY1" fmla="*/ 7258 h 9493"/>
                <a:gd name="connsiteX2" fmla="*/ 2 w 11587"/>
                <a:gd name="connsiteY2" fmla="*/ 4591 h 9493"/>
                <a:gd name="connsiteX3" fmla="*/ 6860 w 11587"/>
                <a:gd name="connsiteY3" fmla="*/ 19 h 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7" h="9493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59" name="Freeform: Shape 545">
              <a:extLst>
                <a:ext uri="{FF2B5EF4-FFF2-40B4-BE49-F238E27FC236}">
                  <a16:creationId xmlns:a16="http://schemas.microsoft.com/office/drawing/2014/main" id="{624BB68D-2B42-44EA-95EC-2BBC205EE205}"/>
                </a:ext>
              </a:extLst>
            </p:cNvPr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>
                <a:gd name="connsiteX0" fmla="*/ 2766 w 11294"/>
                <a:gd name="connsiteY0" fmla="*/ 4363 h 8967"/>
                <a:gd name="connsiteX1" fmla="*/ 9433 w 11294"/>
                <a:gd name="connsiteY1" fmla="*/ 363 h 8967"/>
                <a:gd name="connsiteX2" fmla="*/ 9624 w 11294"/>
                <a:gd name="connsiteY2" fmla="*/ 6649 h 8967"/>
                <a:gd name="connsiteX3" fmla="*/ 480 w 11294"/>
                <a:gd name="connsiteY3" fmla="*/ 8935 h 8967"/>
                <a:gd name="connsiteX4" fmla="*/ 480 w 11294"/>
                <a:gd name="connsiteY4" fmla="*/ 8935 h 8967"/>
                <a:gd name="connsiteX5" fmla="*/ 2766 w 11294"/>
                <a:gd name="connsiteY5" fmla="*/ 4363 h 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4" h="8967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0" name="Freeform: Shape 546">
              <a:extLst>
                <a:ext uri="{FF2B5EF4-FFF2-40B4-BE49-F238E27FC236}">
                  <a16:creationId xmlns:a16="http://schemas.microsoft.com/office/drawing/2014/main" id="{3AEFBF4C-CACC-4C14-A3BC-C58E1EB8C73B}"/>
                </a:ext>
              </a:extLst>
            </p:cNvPr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>
                <a:gd name="connsiteX0" fmla="*/ 0 w 14455"/>
                <a:gd name="connsiteY0" fmla="*/ 9144 h 9858"/>
                <a:gd name="connsiteX1" fmla="*/ 11430 w 14455"/>
                <a:gd name="connsiteY1" fmla="*/ 0 h 9858"/>
                <a:gd name="connsiteX2" fmla="*/ 12668 w 14455"/>
                <a:gd name="connsiteY2" fmla="*/ 3715 h 9858"/>
                <a:gd name="connsiteX3" fmla="*/ 2286 w 14455"/>
                <a:gd name="connsiteY3" fmla="*/ 9144 h 9858"/>
                <a:gd name="connsiteX4" fmla="*/ 0 w 14455"/>
                <a:gd name="connsiteY4" fmla="*/ 9144 h 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" h="9858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1" name="Freeform: Shape 547">
              <a:extLst>
                <a:ext uri="{FF2B5EF4-FFF2-40B4-BE49-F238E27FC236}">
                  <a16:creationId xmlns:a16="http://schemas.microsoft.com/office/drawing/2014/main" id="{36688B85-0B76-4BEE-80EE-ADEC24DD628A}"/>
                </a:ext>
              </a:extLst>
            </p:cNvPr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>
                <a:gd name="connsiteX0" fmla="*/ 14478 w 14859"/>
                <a:gd name="connsiteY0" fmla="*/ 5248 h 12105"/>
                <a:gd name="connsiteX1" fmla="*/ 7620 w 14859"/>
                <a:gd name="connsiteY1" fmla="*/ 12106 h 12105"/>
                <a:gd name="connsiteX2" fmla="*/ 3048 w 14859"/>
                <a:gd name="connsiteY2" fmla="*/ 9820 h 12105"/>
                <a:gd name="connsiteX3" fmla="*/ 0 w 14859"/>
                <a:gd name="connsiteY3" fmla="*/ 6486 h 12105"/>
                <a:gd name="connsiteX4" fmla="*/ 12859 w 14859"/>
                <a:gd name="connsiteY4" fmla="*/ 1152 h 12105"/>
                <a:gd name="connsiteX5" fmla="*/ 14859 w 14859"/>
                <a:gd name="connsiteY5" fmla="*/ 3629 h 12105"/>
                <a:gd name="connsiteX6" fmla="*/ 14478 w 14859"/>
                <a:gd name="connsiteY6" fmla="*/ 5248 h 1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9" h="12105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2" name="Freeform: Shape 548">
              <a:extLst>
                <a:ext uri="{FF2B5EF4-FFF2-40B4-BE49-F238E27FC236}">
                  <a16:creationId xmlns:a16="http://schemas.microsoft.com/office/drawing/2014/main" id="{8949E708-7D88-4DC7-B686-CC450DAC1133}"/>
                </a:ext>
              </a:extLst>
            </p:cNvPr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>
                <a:gd name="connsiteX0" fmla="*/ 1131 w 8839"/>
                <a:gd name="connsiteY0" fmla="*/ 4572 h 9143"/>
                <a:gd name="connsiteX1" fmla="*/ 7989 w 8839"/>
                <a:gd name="connsiteY1" fmla="*/ 0 h 9143"/>
                <a:gd name="connsiteX2" fmla="*/ 1131 w 8839"/>
                <a:gd name="connsiteY2" fmla="*/ 9144 h 9143"/>
                <a:gd name="connsiteX3" fmla="*/ 178 w 8839"/>
                <a:gd name="connsiteY3" fmla="*/ 8191 h 9143"/>
                <a:gd name="connsiteX4" fmla="*/ 1131 w 8839"/>
                <a:gd name="connsiteY4" fmla="*/ 4572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" h="9143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3" name="Freeform: Shape 549">
              <a:extLst>
                <a:ext uri="{FF2B5EF4-FFF2-40B4-BE49-F238E27FC236}">
                  <a16:creationId xmlns:a16="http://schemas.microsoft.com/office/drawing/2014/main" id="{83CA94E0-39FE-45C4-BE05-4E9A4D28CE10}"/>
                </a:ext>
              </a:extLst>
            </p:cNvPr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>
                <a:gd name="connsiteX0" fmla="*/ 8461 w 10746"/>
                <a:gd name="connsiteY0" fmla="*/ 1164 h 7418"/>
                <a:gd name="connsiteX1" fmla="*/ 10747 w 10746"/>
                <a:gd name="connsiteY1" fmla="*/ 3450 h 7418"/>
                <a:gd name="connsiteX2" fmla="*/ 6175 w 10746"/>
                <a:gd name="connsiteY2" fmla="*/ 5832 h 7418"/>
                <a:gd name="connsiteX3" fmla="*/ 555 w 10746"/>
                <a:gd name="connsiteY3" fmla="*/ 6689 h 7418"/>
                <a:gd name="connsiteX4" fmla="*/ 1603 w 10746"/>
                <a:gd name="connsiteY4" fmla="*/ 3450 h 7418"/>
                <a:gd name="connsiteX5" fmla="*/ 8461 w 10746"/>
                <a:gd name="connsiteY5" fmla="*/ 1164 h 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6" h="7418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4" name="Freeform: Shape 550">
              <a:extLst>
                <a:ext uri="{FF2B5EF4-FFF2-40B4-BE49-F238E27FC236}">
                  <a16:creationId xmlns:a16="http://schemas.microsoft.com/office/drawing/2014/main" id="{C00BE884-8F9D-4687-A7C2-5E5A3F3F9598}"/>
                </a:ext>
              </a:extLst>
            </p:cNvPr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>
                <a:gd name="connsiteX0" fmla="*/ 0 w 6858"/>
                <a:gd name="connsiteY0" fmla="*/ 8182 h 8181"/>
                <a:gd name="connsiteX1" fmla="*/ 0 w 6858"/>
                <a:gd name="connsiteY1" fmla="*/ 1324 h 8181"/>
                <a:gd name="connsiteX2" fmla="*/ 6858 w 6858"/>
                <a:gd name="connsiteY2" fmla="*/ 1324 h 8181"/>
                <a:gd name="connsiteX3" fmla="*/ 6858 w 6858"/>
                <a:gd name="connsiteY3" fmla="*/ 1324 h 8181"/>
                <a:gd name="connsiteX4" fmla="*/ 6858 w 6858"/>
                <a:gd name="connsiteY4" fmla="*/ 3610 h 8181"/>
                <a:gd name="connsiteX5" fmla="*/ 0 w 6858"/>
                <a:gd name="connsiteY5" fmla="*/ 8182 h 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" h="8181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5" name="Freeform: Shape 551">
              <a:extLst>
                <a:ext uri="{FF2B5EF4-FFF2-40B4-BE49-F238E27FC236}">
                  <a16:creationId xmlns:a16="http://schemas.microsoft.com/office/drawing/2014/main" id="{DBF0C55A-3EAD-4339-91DC-B74E6B07D907}"/>
                </a:ext>
              </a:extLst>
            </p:cNvPr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>
                <a:gd name="connsiteX0" fmla="*/ 6225 w 8511"/>
                <a:gd name="connsiteY0" fmla="*/ 0 h 6857"/>
                <a:gd name="connsiteX1" fmla="*/ 8511 w 8511"/>
                <a:gd name="connsiteY1" fmla="*/ 0 h 6857"/>
                <a:gd name="connsiteX2" fmla="*/ 8511 w 8511"/>
                <a:gd name="connsiteY2" fmla="*/ 2286 h 6857"/>
                <a:gd name="connsiteX3" fmla="*/ 1653 w 8511"/>
                <a:gd name="connsiteY3" fmla="*/ 6858 h 6857"/>
                <a:gd name="connsiteX4" fmla="*/ 3939 w 8511"/>
                <a:gd name="connsiteY4" fmla="*/ 0 h 6857"/>
                <a:gd name="connsiteX5" fmla="*/ 6225 w 8511"/>
                <a:gd name="connsiteY5" fmla="*/ 0 h 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1" h="6857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6" name="Freeform: Shape 552">
              <a:extLst>
                <a:ext uri="{FF2B5EF4-FFF2-40B4-BE49-F238E27FC236}">
                  <a16:creationId xmlns:a16="http://schemas.microsoft.com/office/drawing/2014/main" id="{E0474D4E-0DFB-44C0-BBC7-8086742F738F}"/>
                </a:ext>
              </a:extLst>
            </p:cNvPr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>
                <a:gd name="connsiteX0" fmla="*/ 1647 w 3933"/>
                <a:gd name="connsiteY0" fmla="*/ 0 h 5543"/>
                <a:gd name="connsiteX1" fmla="*/ 3933 w 3933"/>
                <a:gd name="connsiteY1" fmla="*/ 0 h 5543"/>
                <a:gd name="connsiteX2" fmla="*/ 1171 w 3933"/>
                <a:gd name="connsiteY2" fmla="*/ 5429 h 5543"/>
                <a:gd name="connsiteX3" fmla="*/ 1647 w 3933"/>
                <a:gd name="connsiteY3" fmla="*/ 0 h 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" h="5543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7" name="Freeform: Shape 553">
              <a:extLst>
                <a:ext uri="{FF2B5EF4-FFF2-40B4-BE49-F238E27FC236}">
                  <a16:creationId xmlns:a16="http://schemas.microsoft.com/office/drawing/2014/main" id="{BAAD9B68-8648-4028-A336-6D55CC31A711}"/>
                </a:ext>
              </a:extLst>
            </p:cNvPr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>
                <a:gd name="connsiteX0" fmla="*/ 13716 w 17487"/>
                <a:gd name="connsiteY0" fmla="*/ 916 h 22335"/>
                <a:gd name="connsiteX1" fmla="*/ 16002 w 17487"/>
                <a:gd name="connsiteY1" fmla="*/ 21490 h 22335"/>
                <a:gd name="connsiteX2" fmla="*/ 9906 w 17487"/>
                <a:gd name="connsiteY2" fmla="*/ 21966 h 22335"/>
                <a:gd name="connsiteX3" fmla="*/ 6001 w 17487"/>
                <a:gd name="connsiteY3" fmla="*/ 13489 h 22335"/>
                <a:gd name="connsiteX4" fmla="*/ 4286 w 17487"/>
                <a:gd name="connsiteY4" fmla="*/ 7583 h 22335"/>
                <a:gd name="connsiteX5" fmla="*/ 0 w 17487"/>
                <a:gd name="connsiteY5" fmla="*/ 3297 h 22335"/>
                <a:gd name="connsiteX6" fmla="*/ 2286 w 17487"/>
                <a:gd name="connsiteY6" fmla="*/ 1011 h 22335"/>
                <a:gd name="connsiteX7" fmla="*/ 13716 w 17487"/>
                <a:gd name="connsiteY7" fmla="*/ 916 h 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7" h="22335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8" name="Freeform: Shape 554">
              <a:extLst>
                <a:ext uri="{FF2B5EF4-FFF2-40B4-BE49-F238E27FC236}">
                  <a16:creationId xmlns:a16="http://schemas.microsoft.com/office/drawing/2014/main" id="{266DD2D0-D205-49F7-9D00-F08F565E7D3D}"/>
                </a:ext>
              </a:extLst>
            </p:cNvPr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>
                <a:gd name="connsiteX0" fmla="*/ 5256 w 14730"/>
                <a:gd name="connsiteY0" fmla="*/ 9751 h 9751"/>
                <a:gd name="connsiteX1" fmla="*/ 2970 w 14730"/>
                <a:gd name="connsiteY1" fmla="*/ 9751 h 9751"/>
                <a:gd name="connsiteX2" fmla="*/ 2970 w 14730"/>
                <a:gd name="connsiteY2" fmla="*/ 2893 h 9751"/>
                <a:gd name="connsiteX3" fmla="*/ 9828 w 14730"/>
                <a:gd name="connsiteY3" fmla="*/ 607 h 9751"/>
                <a:gd name="connsiteX4" fmla="*/ 14400 w 14730"/>
                <a:gd name="connsiteY4" fmla="*/ 2893 h 9751"/>
                <a:gd name="connsiteX5" fmla="*/ 13162 w 14730"/>
                <a:gd name="connsiteY5" fmla="*/ 6703 h 9751"/>
                <a:gd name="connsiteX6" fmla="*/ 5256 w 14730"/>
                <a:gd name="connsiteY6" fmla="*/ 9751 h 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0" h="9751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69" name="Freeform: Shape 555">
              <a:extLst>
                <a:ext uri="{FF2B5EF4-FFF2-40B4-BE49-F238E27FC236}">
                  <a16:creationId xmlns:a16="http://schemas.microsoft.com/office/drawing/2014/main" id="{90A1BA69-F6BE-477B-8C4C-2DAB1F21A503}"/>
                </a:ext>
              </a:extLst>
            </p:cNvPr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>
                <a:gd name="connsiteX0" fmla="*/ 3286 w 8522"/>
                <a:gd name="connsiteY0" fmla="*/ 95 h 9907"/>
                <a:gd name="connsiteX1" fmla="*/ 7858 w 8522"/>
                <a:gd name="connsiteY1" fmla="*/ 2381 h 9907"/>
                <a:gd name="connsiteX2" fmla="*/ 1953 w 8522"/>
                <a:gd name="connsiteY2" fmla="*/ 9906 h 9907"/>
                <a:gd name="connsiteX3" fmla="*/ 1000 w 8522"/>
                <a:gd name="connsiteY3" fmla="*/ 4572 h 9907"/>
                <a:gd name="connsiteX4" fmla="*/ 1000 w 8522"/>
                <a:gd name="connsiteY4" fmla="*/ 0 h 9907"/>
                <a:gd name="connsiteX5" fmla="*/ 3286 w 8522"/>
                <a:gd name="connsiteY5" fmla="*/ 95 h 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2" h="9907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0" name="Freeform: Shape 556">
              <a:extLst>
                <a:ext uri="{FF2B5EF4-FFF2-40B4-BE49-F238E27FC236}">
                  <a16:creationId xmlns:a16="http://schemas.microsoft.com/office/drawing/2014/main" id="{361E5200-02DE-4F54-8C94-0F51913477DF}"/>
                </a:ext>
              </a:extLst>
            </p:cNvPr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>
                <a:gd name="connsiteX0" fmla="*/ 609 w 5457"/>
                <a:gd name="connsiteY0" fmla="*/ 8819 h 8819"/>
                <a:gd name="connsiteX1" fmla="*/ 1847 w 5457"/>
                <a:gd name="connsiteY1" fmla="*/ 56 h 8819"/>
                <a:gd name="connsiteX2" fmla="*/ 4514 w 5457"/>
                <a:gd name="connsiteY2" fmla="*/ 1390 h 8819"/>
                <a:gd name="connsiteX3" fmla="*/ 609 w 5457"/>
                <a:gd name="connsiteY3" fmla="*/ 8819 h 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7" h="8819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1" name="Freeform: Shape 557">
              <a:extLst>
                <a:ext uri="{FF2B5EF4-FFF2-40B4-BE49-F238E27FC236}">
                  <a16:creationId xmlns:a16="http://schemas.microsoft.com/office/drawing/2014/main" id="{82901508-E80E-4333-88F6-3A7617A0AD61}"/>
                </a:ext>
              </a:extLst>
            </p:cNvPr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>
                <a:gd name="connsiteX0" fmla="*/ 7517 w 7517"/>
                <a:gd name="connsiteY0" fmla="*/ 2286 h 9144"/>
                <a:gd name="connsiteX1" fmla="*/ 7517 w 7517"/>
                <a:gd name="connsiteY1" fmla="*/ 6858 h 9144"/>
                <a:gd name="connsiteX2" fmla="*/ 659 w 7517"/>
                <a:gd name="connsiteY2" fmla="*/ 9144 h 9144"/>
                <a:gd name="connsiteX3" fmla="*/ 7517 w 7517"/>
                <a:gd name="connsiteY3" fmla="*/ 0 h 9144"/>
                <a:gd name="connsiteX4" fmla="*/ 7517 w 7517"/>
                <a:gd name="connsiteY4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7" h="9144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2" name="Freeform: Shape 558">
              <a:extLst>
                <a:ext uri="{FF2B5EF4-FFF2-40B4-BE49-F238E27FC236}">
                  <a16:creationId xmlns:a16="http://schemas.microsoft.com/office/drawing/2014/main" id="{0227099A-A79C-491C-9D56-F466A5D5829D}"/>
                </a:ext>
              </a:extLst>
            </p:cNvPr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>
                <a:gd name="connsiteX0" fmla="*/ 959 w 12388"/>
                <a:gd name="connsiteY0" fmla="*/ 2286 h 7352"/>
                <a:gd name="connsiteX1" fmla="*/ 3245 w 12388"/>
                <a:gd name="connsiteY1" fmla="*/ 0 h 7352"/>
                <a:gd name="connsiteX2" fmla="*/ 7817 w 12388"/>
                <a:gd name="connsiteY2" fmla="*/ 0 h 7352"/>
                <a:gd name="connsiteX3" fmla="*/ 12389 w 12388"/>
                <a:gd name="connsiteY3" fmla="*/ 2286 h 7352"/>
                <a:gd name="connsiteX4" fmla="*/ 5817 w 12388"/>
                <a:gd name="connsiteY4" fmla="*/ 6953 h 7352"/>
                <a:gd name="connsiteX5" fmla="*/ 959 w 12388"/>
                <a:gd name="connsiteY5" fmla="*/ 2286 h 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8" h="7352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3" name="Freeform: Shape 559">
              <a:extLst>
                <a:ext uri="{FF2B5EF4-FFF2-40B4-BE49-F238E27FC236}">
                  <a16:creationId xmlns:a16="http://schemas.microsoft.com/office/drawing/2014/main" id="{9AA82BFE-75B0-43B3-A82F-B15019F81F7F}"/>
                </a:ext>
              </a:extLst>
            </p:cNvPr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>
                <a:gd name="connsiteX0" fmla="*/ 6858 w 7707"/>
                <a:gd name="connsiteY0" fmla="*/ 4223 h 6509"/>
                <a:gd name="connsiteX1" fmla="*/ 0 w 7707"/>
                <a:gd name="connsiteY1" fmla="*/ 6509 h 6509"/>
                <a:gd name="connsiteX2" fmla="*/ 6001 w 7707"/>
                <a:gd name="connsiteY2" fmla="*/ 32 h 6509"/>
                <a:gd name="connsiteX3" fmla="*/ 6858 w 7707"/>
                <a:gd name="connsiteY3" fmla="*/ 4223 h 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" h="6509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4" name="Freeform: Shape 560">
              <a:extLst>
                <a:ext uri="{FF2B5EF4-FFF2-40B4-BE49-F238E27FC236}">
                  <a16:creationId xmlns:a16="http://schemas.microsoft.com/office/drawing/2014/main" id="{EFE92232-B6DA-4E4D-ABE7-5CECB9FF412D}"/>
                </a:ext>
              </a:extLst>
            </p:cNvPr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>
                <a:gd name="connsiteX0" fmla="*/ 0 w 6885"/>
                <a:gd name="connsiteY0" fmla="*/ 2286 h 9144"/>
                <a:gd name="connsiteX1" fmla="*/ 6858 w 6885"/>
                <a:gd name="connsiteY1" fmla="*/ 0 h 9144"/>
                <a:gd name="connsiteX2" fmla="*/ 2286 w 6885"/>
                <a:gd name="connsiteY2" fmla="*/ 9144 h 9144"/>
                <a:gd name="connsiteX3" fmla="*/ 0 w 6885"/>
                <a:gd name="connsiteY3" fmla="*/ 2286 h 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5" h="9144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5" name="Freeform: Shape 561">
              <a:extLst>
                <a:ext uri="{FF2B5EF4-FFF2-40B4-BE49-F238E27FC236}">
                  <a16:creationId xmlns:a16="http://schemas.microsoft.com/office/drawing/2014/main" id="{0DCF134E-5CDA-41C4-B14F-3109AB10C934}"/>
                </a:ext>
              </a:extLst>
            </p:cNvPr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>
                <a:gd name="connsiteX0" fmla="*/ 21908 w 31194"/>
                <a:gd name="connsiteY0" fmla="*/ 0 h 22860"/>
                <a:gd name="connsiteX1" fmla="*/ 26480 w 31194"/>
                <a:gd name="connsiteY1" fmla="*/ 2286 h 22860"/>
                <a:gd name="connsiteX2" fmla="*/ 26480 w 31194"/>
                <a:gd name="connsiteY2" fmla="*/ 16002 h 22860"/>
                <a:gd name="connsiteX3" fmla="*/ 15050 w 31194"/>
                <a:gd name="connsiteY3" fmla="*/ 20574 h 22860"/>
                <a:gd name="connsiteX4" fmla="*/ 8192 w 31194"/>
                <a:gd name="connsiteY4" fmla="*/ 22860 h 22860"/>
                <a:gd name="connsiteX5" fmla="*/ 0 w 31194"/>
                <a:gd name="connsiteY5" fmla="*/ 15240 h 22860"/>
                <a:gd name="connsiteX6" fmla="*/ 8192 w 31194"/>
                <a:gd name="connsiteY6" fmla="*/ 11525 h 22860"/>
                <a:gd name="connsiteX7" fmla="*/ 15050 w 31194"/>
                <a:gd name="connsiteY7" fmla="*/ 6953 h 22860"/>
                <a:gd name="connsiteX8" fmla="*/ 15050 w 31194"/>
                <a:gd name="connsiteY8" fmla="*/ 4667 h 22860"/>
                <a:gd name="connsiteX9" fmla="*/ 21908 w 31194"/>
                <a:gd name="connsiteY9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94" h="2286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6" name="Freeform: Shape 562">
              <a:extLst>
                <a:ext uri="{FF2B5EF4-FFF2-40B4-BE49-F238E27FC236}">
                  <a16:creationId xmlns:a16="http://schemas.microsoft.com/office/drawing/2014/main" id="{C97F8E65-7C90-438F-9090-A64F44ED8E7F}"/>
                </a:ext>
              </a:extLst>
            </p:cNvPr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>
                <a:gd name="connsiteX0" fmla="*/ 11430 w 20573"/>
                <a:gd name="connsiteY0" fmla="*/ 144 h 16146"/>
                <a:gd name="connsiteX1" fmla="*/ 16002 w 20573"/>
                <a:gd name="connsiteY1" fmla="*/ 4716 h 16146"/>
                <a:gd name="connsiteX2" fmla="*/ 20574 w 20573"/>
                <a:gd name="connsiteY2" fmla="*/ 16146 h 16146"/>
                <a:gd name="connsiteX3" fmla="*/ 11430 w 20573"/>
                <a:gd name="connsiteY3" fmla="*/ 5478 h 16146"/>
                <a:gd name="connsiteX4" fmla="*/ 0 w 20573"/>
                <a:gd name="connsiteY4" fmla="*/ 7002 h 16146"/>
                <a:gd name="connsiteX5" fmla="*/ 11430 w 20573"/>
                <a:gd name="connsiteY5" fmla="*/ 144 h 1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3" h="16146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7" name="Freeform: Shape 563">
              <a:extLst>
                <a:ext uri="{FF2B5EF4-FFF2-40B4-BE49-F238E27FC236}">
                  <a16:creationId xmlns:a16="http://schemas.microsoft.com/office/drawing/2014/main" id="{D0DA77A5-51E7-45B5-8655-CA2C9828EC4D}"/>
                </a:ext>
              </a:extLst>
            </p:cNvPr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>
                <a:gd name="connsiteX0" fmla="*/ 0 w 15134"/>
                <a:gd name="connsiteY0" fmla="*/ 11430 h 11566"/>
                <a:gd name="connsiteX1" fmla="*/ 11430 w 15134"/>
                <a:gd name="connsiteY1" fmla="*/ 0 h 11566"/>
                <a:gd name="connsiteX2" fmla="*/ 14002 w 15134"/>
                <a:gd name="connsiteY2" fmla="*/ 3810 h 11566"/>
                <a:gd name="connsiteX3" fmla="*/ 0 w 15134"/>
                <a:gd name="connsiteY3" fmla="*/ 11430 h 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4" h="11566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8" name="Freeform: Shape 564">
              <a:extLst>
                <a:ext uri="{FF2B5EF4-FFF2-40B4-BE49-F238E27FC236}">
                  <a16:creationId xmlns:a16="http://schemas.microsoft.com/office/drawing/2014/main" id="{D762AA74-E7C3-43EE-B0C3-46DDC7651646}"/>
                </a:ext>
              </a:extLst>
            </p:cNvPr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>
                <a:gd name="connsiteX0" fmla="*/ 3133 w 8322"/>
                <a:gd name="connsiteY0" fmla="*/ 6807 h 6807"/>
                <a:gd name="connsiteX1" fmla="*/ 3133 w 8322"/>
                <a:gd name="connsiteY1" fmla="*/ 2235 h 6807"/>
                <a:gd name="connsiteX2" fmla="*/ 8086 w 8322"/>
                <a:gd name="connsiteY2" fmla="*/ 1378 h 6807"/>
                <a:gd name="connsiteX3" fmla="*/ 3133 w 8322"/>
                <a:gd name="connsiteY3" fmla="*/ 6807 h 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22" h="6807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79" name="Freeform: Shape 565">
              <a:extLst>
                <a:ext uri="{FF2B5EF4-FFF2-40B4-BE49-F238E27FC236}">
                  <a16:creationId xmlns:a16="http://schemas.microsoft.com/office/drawing/2014/main" id="{E4BB73AD-2C2B-4C68-9AE6-107A92EB2021}"/>
                </a:ext>
              </a:extLst>
            </p:cNvPr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>
                <a:gd name="connsiteX0" fmla="*/ 6858 w 12102"/>
                <a:gd name="connsiteY0" fmla="*/ 0 h 6700"/>
                <a:gd name="connsiteX1" fmla="*/ 11144 w 12102"/>
                <a:gd name="connsiteY1" fmla="*/ 476 h 6700"/>
                <a:gd name="connsiteX2" fmla="*/ 10573 w 12102"/>
                <a:gd name="connsiteY2" fmla="*/ 3715 h 6700"/>
                <a:gd name="connsiteX3" fmla="*/ 0 w 12102"/>
                <a:gd name="connsiteY3" fmla="*/ 4572 h 6700"/>
                <a:gd name="connsiteX4" fmla="*/ 6858 w 12102"/>
                <a:gd name="connsiteY4" fmla="*/ 0 h 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2" h="670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0" name="Freeform: Shape 566">
              <a:extLst>
                <a:ext uri="{FF2B5EF4-FFF2-40B4-BE49-F238E27FC236}">
                  <a16:creationId xmlns:a16="http://schemas.microsoft.com/office/drawing/2014/main" id="{95BCF411-B309-4EA2-8E2F-47C980C32162}"/>
                </a:ext>
              </a:extLst>
            </p:cNvPr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>
                <a:gd name="connsiteX0" fmla="*/ 6858 w 6858"/>
                <a:gd name="connsiteY0" fmla="*/ 4572 h 4571"/>
                <a:gd name="connsiteX1" fmla="*/ 0 w 6858"/>
                <a:gd name="connsiteY1" fmla="*/ 4572 h 4571"/>
                <a:gd name="connsiteX2" fmla="*/ 6858 w 6858"/>
                <a:gd name="connsiteY2" fmla="*/ 0 h 4571"/>
                <a:gd name="connsiteX3" fmla="*/ 6858 w 6858"/>
                <a:gd name="connsiteY3" fmla="*/ 4572 h 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" h="4571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1" name="Freeform: Shape 567">
              <a:extLst>
                <a:ext uri="{FF2B5EF4-FFF2-40B4-BE49-F238E27FC236}">
                  <a16:creationId xmlns:a16="http://schemas.microsoft.com/office/drawing/2014/main" id="{4C446F5C-1AEC-49DD-8CEC-30F9451D9D91}"/>
                </a:ext>
              </a:extLst>
            </p:cNvPr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>
                <a:gd name="connsiteX0" fmla="*/ 11430 w 23224"/>
                <a:gd name="connsiteY0" fmla="*/ 27851 h 27851"/>
                <a:gd name="connsiteX1" fmla="*/ 6858 w 23224"/>
                <a:gd name="connsiteY1" fmla="*/ 23279 h 27851"/>
                <a:gd name="connsiteX2" fmla="*/ 4572 w 23224"/>
                <a:gd name="connsiteY2" fmla="*/ 16421 h 27851"/>
                <a:gd name="connsiteX3" fmla="*/ 0 w 23224"/>
                <a:gd name="connsiteY3" fmla="*/ 7277 h 27851"/>
                <a:gd name="connsiteX4" fmla="*/ 3143 w 23224"/>
                <a:gd name="connsiteY4" fmla="*/ 4991 h 27851"/>
                <a:gd name="connsiteX5" fmla="*/ 4001 w 23224"/>
                <a:gd name="connsiteY5" fmla="*/ 2229 h 27851"/>
                <a:gd name="connsiteX6" fmla="*/ 9144 w 23224"/>
                <a:gd name="connsiteY6" fmla="*/ 419 h 27851"/>
                <a:gd name="connsiteX7" fmla="*/ 20574 w 23224"/>
                <a:gd name="connsiteY7" fmla="*/ 7277 h 27851"/>
                <a:gd name="connsiteX8" fmla="*/ 15430 w 23224"/>
                <a:gd name="connsiteY8" fmla="*/ 23279 h 27851"/>
                <a:gd name="connsiteX9" fmla="*/ 11430 w 23224"/>
                <a:gd name="connsiteY9" fmla="*/ 27851 h 2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4" h="27851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2" name="Freeform: Shape 568">
              <a:extLst>
                <a:ext uri="{FF2B5EF4-FFF2-40B4-BE49-F238E27FC236}">
                  <a16:creationId xmlns:a16="http://schemas.microsoft.com/office/drawing/2014/main" id="{44B269ED-A823-4260-A3E4-4B1C59AB1A83}"/>
                </a:ext>
              </a:extLst>
            </p:cNvPr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>
                <a:gd name="connsiteX0" fmla="*/ 12363 w 12362"/>
                <a:gd name="connsiteY0" fmla="*/ 0 h 6081"/>
                <a:gd name="connsiteX1" fmla="*/ 12363 w 12362"/>
                <a:gd name="connsiteY1" fmla="*/ 4572 h 6081"/>
                <a:gd name="connsiteX2" fmla="*/ 933 w 12362"/>
                <a:gd name="connsiteY2" fmla="*/ 4572 h 6081"/>
                <a:gd name="connsiteX3" fmla="*/ 1695 w 12362"/>
                <a:gd name="connsiteY3" fmla="*/ 667 h 6081"/>
                <a:gd name="connsiteX4" fmla="*/ 12363 w 12362"/>
                <a:gd name="connsiteY4" fmla="*/ 0 h 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" h="6081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3" name="Freeform: Shape 569">
              <a:extLst>
                <a:ext uri="{FF2B5EF4-FFF2-40B4-BE49-F238E27FC236}">
                  <a16:creationId xmlns:a16="http://schemas.microsoft.com/office/drawing/2014/main" id="{6DC8354A-D137-4A1F-A13C-AC5149CAC320}"/>
                </a:ext>
              </a:extLst>
            </p:cNvPr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>
                <a:gd name="connsiteX0" fmla="*/ 5215 w 7500"/>
                <a:gd name="connsiteY0" fmla="*/ 6858 h 9143"/>
                <a:gd name="connsiteX1" fmla="*/ 643 w 7500"/>
                <a:gd name="connsiteY1" fmla="*/ 9144 h 9143"/>
                <a:gd name="connsiteX2" fmla="*/ 71 w 7500"/>
                <a:gd name="connsiteY2" fmla="*/ 7620 h 9143"/>
                <a:gd name="connsiteX3" fmla="*/ 643 w 7500"/>
                <a:gd name="connsiteY3" fmla="*/ 6858 h 9143"/>
                <a:gd name="connsiteX4" fmla="*/ 643 w 7500"/>
                <a:gd name="connsiteY4" fmla="*/ 0 h 9143"/>
                <a:gd name="connsiteX5" fmla="*/ 7501 w 7500"/>
                <a:gd name="connsiteY5" fmla="*/ 4572 h 9143"/>
                <a:gd name="connsiteX6" fmla="*/ 5215 w 7500"/>
                <a:gd name="connsiteY6" fmla="*/ 6858 h 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0" h="9143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4" name="Freeform: Shape 570">
              <a:extLst>
                <a:ext uri="{FF2B5EF4-FFF2-40B4-BE49-F238E27FC236}">
                  <a16:creationId xmlns:a16="http://schemas.microsoft.com/office/drawing/2014/main" id="{CF9FE1D1-5629-4AA5-BA43-0E0E897A1FA0}"/>
                </a:ext>
              </a:extLst>
            </p:cNvPr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>
                <a:gd name="connsiteX0" fmla="*/ 9144 w 9144"/>
                <a:gd name="connsiteY0" fmla="*/ 0 h 5808"/>
                <a:gd name="connsiteX1" fmla="*/ 9144 w 9144"/>
                <a:gd name="connsiteY1" fmla="*/ 2286 h 5808"/>
                <a:gd name="connsiteX2" fmla="*/ 9144 w 9144"/>
                <a:gd name="connsiteY2" fmla="*/ 2286 h 5808"/>
                <a:gd name="connsiteX3" fmla="*/ 0 w 9144"/>
                <a:gd name="connsiteY3" fmla="*/ 0 h 5808"/>
                <a:gd name="connsiteX4" fmla="*/ 0 w 9144"/>
                <a:gd name="connsiteY4" fmla="*/ 0 h 5808"/>
                <a:gd name="connsiteX5" fmla="*/ 9144 w 9144"/>
                <a:gd name="connsiteY5" fmla="*/ 0 h 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" h="5808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5" name="Freeform: Shape 571">
              <a:extLst>
                <a:ext uri="{FF2B5EF4-FFF2-40B4-BE49-F238E27FC236}">
                  <a16:creationId xmlns:a16="http://schemas.microsoft.com/office/drawing/2014/main" id="{F14E8E64-30AD-4CA4-A18C-ADCB534625AD}"/>
                </a:ext>
              </a:extLst>
            </p:cNvPr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>
                <a:gd name="connsiteX0" fmla="*/ 25503 w 27391"/>
                <a:gd name="connsiteY0" fmla="*/ 11430 h 25050"/>
                <a:gd name="connsiteX1" fmla="*/ 14073 w 27391"/>
                <a:gd name="connsiteY1" fmla="*/ 18288 h 25050"/>
                <a:gd name="connsiteX2" fmla="*/ 4739 w 27391"/>
                <a:gd name="connsiteY2" fmla="*/ 24003 h 25050"/>
                <a:gd name="connsiteX3" fmla="*/ 643 w 27391"/>
                <a:gd name="connsiteY3" fmla="*/ 25051 h 25050"/>
                <a:gd name="connsiteX4" fmla="*/ 2738 w 27391"/>
                <a:gd name="connsiteY4" fmla="*/ 18193 h 25050"/>
                <a:gd name="connsiteX5" fmla="*/ 4643 w 27391"/>
                <a:gd name="connsiteY5" fmla="*/ 16002 h 25050"/>
                <a:gd name="connsiteX6" fmla="*/ 9501 w 27391"/>
                <a:gd name="connsiteY6" fmla="*/ 9144 h 25050"/>
                <a:gd name="connsiteX7" fmla="*/ 11787 w 27391"/>
                <a:gd name="connsiteY7" fmla="*/ 4572 h 25050"/>
                <a:gd name="connsiteX8" fmla="*/ 23217 w 27391"/>
                <a:gd name="connsiteY8" fmla="*/ 0 h 25050"/>
                <a:gd name="connsiteX9" fmla="*/ 25503 w 27391"/>
                <a:gd name="connsiteY9" fmla="*/ 11430 h 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91" h="2505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6" name="Freeform: Shape 572">
              <a:extLst>
                <a:ext uri="{FF2B5EF4-FFF2-40B4-BE49-F238E27FC236}">
                  <a16:creationId xmlns:a16="http://schemas.microsoft.com/office/drawing/2014/main" id="{97641514-0F7E-4CB7-8DC9-2130CDF1E4F9}"/>
                </a:ext>
              </a:extLst>
            </p:cNvPr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>
                <a:gd name="connsiteX0" fmla="*/ 6858 w 8356"/>
                <a:gd name="connsiteY0" fmla="*/ 964 h 10107"/>
                <a:gd name="connsiteX1" fmla="*/ 2286 w 8356"/>
                <a:gd name="connsiteY1" fmla="*/ 10108 h 10107"/>
                <a:gd name="connsiteX2" fmla="*/ 0 w 8356"/>
                <a:gd name="connsiteY2" fmla="*/ 5536 h 10107"/>
                <a:gd name="connsiteX3" fmla="*/ 6858 w 8356"/>
                <a:gd name="connsiteY3" fmla="*/ 964 h 1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6" h="10107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7" name="Freeform: Shape 573">
              <a:extLst>
                <a:ext uri="{FF2B5EF4-FFF2-40B4-BE49-F238E27FC236}">
                  <a16:creationId xmlns:a16="http://schemas.microsoft.com/office/drawing/2014/main" id="{305ED56A-78F6-48D2-8B60-917692714461}"/>
                </a:ext>
              </a:extLst>
            </p:cNvPr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>
                <a:gd name="connsiteX0" fmla="*/ 3662 w 5947"/>
                <a:gd name="connsiteY0" fmla="*/ 0 h 4572"/>
                <a:gd name="connsiteX1" fmla="*/ 5948 w 5947"/>
                <a:gd name="connsiteY1" fmla="*/ 4572 h 4572"/>
                <a:gd name="connsiteX2" fmla="*/ 3662 w 5947"/>
                <a:gd name="connsiteY2" fmla="*/ 4572 h 4572"/>
                <a:gd name="connsiteX3" fmla="*/ 42 w 5947"/>
                <a:gd name="connsiteY3" fmla="*/ 2762 h 4572"/>
                <a:gd name="connsiteX4" fmla="*/ 3662 w 5947"/>
                <a:gd name="connsiteY4" fmla="*/ 0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7" h="4572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8" name="Freeform: Shape 574">
              <a:extLst>
                <a:ext uri="{FF2B5EF4-FFF2-40B4-BE49-F238E27FC236}">
                  <a16:creationId xmlns:a16="http://schemas.microsoft.com/office/drawing/2014/main" id="{4A427550-0CD8-49DB-9A1F-9CF021C1BC18}"/>
                </a:ext>
              </a:extLst>
            </p:cNvPr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>
                <a:gd name="connsiteX0" fmla="*/ 5015 w 17588"/>
                <a:gd name="connsiteY0" fmla="*/ 0 h 13716"/>
                <a:gd name="connsiteX1" fmla="*/ 14159 w 17588"/>
                <a:gd name="connsiteY1" fmla="*/ 2286 h 13716"/>
                <a:gd name="connsiteX2" fmla="*/ 17588 w 17588"/>
                <a:gd name="connsiteY2" fmla="*/ 13716 h 13716"/>
                <a:gd name="connsiteX3" fmla="*/ 9587 w 17588"/>
                <a:gd name="connsiteY3" fmla="*/ 6858 h 13716"/>
                <a:gd name="connsiteX4" fmla="*/ 5015 w 17588"/>
                <a:gd name="connsiteY4" fmla="*/ 11430 h 13716"/>
                <a:gd name="connsiteX5" fmla="*/ 5015 w 17588"/>
                <a:gd name="connsiteY5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8" h="13716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89" name="Freeform: Shape 575">
              <a:extLst>
                <a:ext uri="{FF2B5EF4-FFF2-40B4-BE49-F238E27FC236}">
                  <a16:creationId xmlns:a16="http://schemas.microsoft.com/office/drawing/2014/main" id="{A54AA018-5632-496C-9CD7-B6D20B3A4F9D}"/>
                </a:ext>
              </a:extLst>
            </p:cNvPr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>
                <a:gd name="connsiteX0" fmla="*/ 14042 w 20900"/>
                <a:gd name="connsiteY0" fmla="*/ 0 h 13620"/>
                <a:gd name="connsiteX1" fmla="*/ 18614 w 20900"/>
                <a:gd name="connsiteY1" fmla="*/ 2286 h 13620"/>
                <a:gd name="connsiteX2" fmla="*/ 20900 w 20900"/>
                <a:gd name="connsiteY2" fmla="*/ 2286 h 13620"/>
                <a:gd name="connsiteX3" fmla="*/ 18614 w 20900"/>
                <a:gd name="connsiteY3" fmla="*/ 6858 h 13620"/>
                <a:gd name="connsiteX4" fmla="*/ 422 w 20900"/>
                <a:gd name="connsiteY4" fmla="*/ 13621 h 13620"/>
                <a:gd name="connsiteX5" fmla="*/ 2612 w 20900"/>
                <a:gd name="connsiteY5" fmla="*/ 4572 h 13620"/>
                <a:gd name="connsiteX6" fmla="*/ 2612 w 20900"/>
                <a:gd name="connsiteY6" fmla="*/ 4572 h 13620"/>
                <a:gd name="connsiteX7" fmla="*/ 14042 w 20900"/>
                <a:gd name="connsiteY7" fmla="*/ 0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0" h="1362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0" name="Freeform: Shape 576">
              <a:extLst>
                <a:ext uri="{FF2B5EF4-FFF2-40B4-BE49-F238E27FC236}">
                  <a16:creationId xmlns:a16="http://schemas.microsoft.com/office/drawing/2014/main" id="{496A5123-D7CA-4F77-8153-557D52A201E1}"/>
                </a:ext>
              </a:extLst>
            </p:cNvPr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>
                <a:gd name="connsiteX0" fmla="*/ 871 w 5520"/>
                <a:gd name="connsiteY0" fmla="*/ 71 h 6928"/>
                <a:gd name="connsiteX1" fmla="*/ 3157 w 5520"/>
                <a:gd name="connsiteY1" fmla="*/ 6929 h 6928"/>
                <a:gd name="connsiteX2" fmla="*/ 871 w 5520"/>
                <a:gd name="connsiteY2" fmla="*/ 4643 h 6928"/>
                <a:gd name="connsiteX3" fmla="*/ 109 w 5520"/>
                <a:gd name="connsiteY3" fmla="*/ 3119 h 6928"/>
                <a:gd name="connsiteX4" fmla="*/ 871 w 5520"/>
                <a:gd name="connsiteY4" fmla="*/ 2357 h 6928"/>
                <a:gd name="connsiteX5" fmla="*/ 871 w 5520"/>
                <a:gd name="connsiteY5" fmla="*/ 71 h 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0" h="6928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1" name="Freeform: Shape 577">
              <a:extLst>
                <a:ext uri="{FF2B5EF4-FFF2-40B4-BE49-F238E27FC236}">
                  <a16:creationId xmlns:a16="http://schemas.microsoft.com/office/drawing/2014/main" id="{04E52D41-82C7-497F-8996-9AC81105A25F}"/>
                </a:ext>
              </a:extLst>
            </p:cNvPr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>
                <a:gd name="connsiteX0" fmla="*/ 5452 w 5452"/>
                <a:gd name="connsiteY0" fmla="*/ 0 h 5333"/>
                <a:gd name="connsiteX1" fmla="*/ 5452 w 5452"/>
                <a:gd name="connsiteY1" fmla="*/ 2286 h 5333"/>
                <a:gd name="connsiteX2" fmla="*/ 1356 w 5452"/>
                <a:gd name="connsiteY2" fmla="*/ 5334 h 5333"/>
                <a:gd name="connsiteX3" fmla="*/ 23 w 5452"/>
                <a:gd name="connsiteY3" fmla="*/ 2857 h 5333"/>
                <a:gd name="connsiteX4" fmla="*/ 5452 w 5452"/>
                <a:gd name="connsiteY4" fmla="*/ 0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2" h="5333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2" name="Freeform: Shape 578">
              <a:extLst>
                <a:ext uri="{FF2B5EF4-FFF2-40B4-BE49-F238E27FC236}">
                  <a16:creationId xmlns:a16="http://schemas.microsoft.com/office/drawing/2014/main" id="{B0292A45-4422-483F-A5B0-E987263FBC24}"/>
                </a:ext>
              </a:extLst>
            </p:cNvPr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>
                <a:gd name="connsiteX0" fmla="*/ 13716 w 13715"/>
                <a:gd name="connsiteY0" fmla="*/ 13716 h 18287"/>
                <a:gd name="connsiteX1" fmla="*/ 2286 w 13715"/>
                <a:gd name="connsiteY1" fmla="*/ 18288 h 18287"/>
                <a:gd name="connsiteX2" fmla="*/ 0 w 13715"/>
                <a:gd name="connsiteY2" fmla="*/ 16002 h 18287"/>
                <a:gd name="connsiteX3" fmla="*/ 0 w 13715"/>
                <a:gd name="connsiteY3" fmla="*/ 2286 h 18287"/>
                <a:gd name="connsiteX4" fmla="*/ 6858 w 13715"/>
                <a:gd name="connsiteY4" fmla="*/ 0 h 18287"/>
                <a:gd name="connsiteX5" fmla="*/ 9144 w 13715"/>
                <a:gd name="connsiteY5" fmla="*/ 10001 h 18287"/>
                <a:gd name="connsiteX6" fmla="*/ 8382 w 13715"/>
                <a:gd name="connsiteY6" fmla="*/ 12573 h 18287"/>
                <a:gd name="connsiteX7" fmla="*/ 13716 w 13715"/>
                <a:gd name="connsiteY7" fmla="*/ 13716 h 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" h="18287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393" name="Graphic 19325">
            <a:extLst>
              <a:ext uri="{FF2B5EF4-FFF2-40B4-BE49-F238E27FC236}">
                <a16:creationId xmlns:a16="http://schemas.microsoft.com/office/drawing/2014/main" id="{741BD1A1-6A66-4530-B554-CE6ED96CFAF1}"/>
              </a:ext>
            </a:extLst>
          </p:cNvPr>
          <p:cNvSpPr/>
          <p:nvPr/>
        </p:nvSpPr>
        <p:spPr>
          <a:xfrm>
            <a:off x="10224699" y="5761178"/>
            <a:ext cx="614611" cy="653489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95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1172030" y="1500592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396" name="Graphic 19325">
            <a:extLst>
              <a:ext uri="{FF2B5EF4-FFF2-40B4-BE49-F238E27FC236}">
                <a16:creationId xmlns:a16="http://schemas.microsoft.com/office/drawing/2014/main" id="{7D212570-F8BD-45DA-81E6-0E33BCF875FA}"/>
              </a:ext>
            </a:extLst>
          </p:cNvPr>
          <p:cNvSpPr/>
          <p:nvPr/>
        </p:nvSpPr>
        <p:spPr>
          <a:xfrm>
            <a:off x="3556984" y="5453336"/>
            <a:ext cx="250981" cy="263730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397" name="Graphic 828">
            <a:extLst>
              <a:ext uri="{FF2B5EF4-FFF2-40B4-BE49-F238E27FC236}">
                <a16:creationId xmlns:a16="http://schemas.microsoft.com/office/drawing/2014/main" id="{4D7972AE-D117-48A2-B0ED-804782112763}"/>
              </a:ext>
            </a:extLst>
          </p:cNvPr>
          <p:cNvGrpSpPr/>
          <p:nvPr/>
        </p:nvGrpSpPr>
        <p:grpSpPr>
          <a:xfrm>
            <a:off x="6117351" y="4749121"/>
            <a:ext cx="841681" cy="701090"/>
            <a:chOff x="6029366" y="3371852"/>
            <a:chExt cx="130719" cy="112577"/>
          </a:xfrm>
          <a:solidFill>
            <a:srgbClr val="FFC000"/>
          </a:solidFill>
        </p:grpSpPr>
        <p:sp>
          <p:nvSpPr>
            <p:cNvPr id="398" name="Freeform: Shape 147">
              <a:extLst>
                <a:ext uri="{FF2B5EF4-FFF2-40B4-BE49-F238E27FC236}">
                  <a16:creationId xmlns:a16="http://schemas.microsoft.com/office/drawing/2014/main" id="{9A618C58-4EAD-4455-9A98-80432A282722}"/>
                </a:ext>
              </a:extLst>
            </p:cNvPr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>
                <a:gd name="connsiteX0" fmla="*/ 45789 w 47390"/>
                <a:gd name="connsiteY0" fmla="*/ 11587 h 36309"/>
                <a:gd name="connsiteX1" fmla="*/ 259 w 47390"/>
                <a:gd name="connsiteY1" fmla="*/ 23493 h 36309"/>
                <a:gd name="connsiteX2" fmla="*/ 45789 w 47390"/>
                <a:gd name="connsiteY2" fmla="*/ 11587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0" h="36309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99" name="Freeform: Shape 148">
              <a:extLst>
                <a:ext uri="{FF2B5EF4-FFF2-40B4-BE49-F238E27FC236}">
                  <a16:creationId xmlns:a16="http://schemas.microsoft.com/office/drawing/2014/main" id="{28FC892C-C248-4AAE-9B78-A3A93B3AAE54}"/>
                </a:ext>
              </a:extLst>
            </p:cNvPr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>
                <a:gd name="connsiteX0" fmla="*/ 47869 w 49880"/>
                <a:gd name="connsiteY0" fmla="*/ 10570 h 40966"/>
                <a:gd name="connsiteX1" fmla="*/ 244 w 49880"/>
                <a:gd name="connsiteY1" fmla="*/ 20381 h 40966"/>
                <a:gd name="connsiteX2" fmla="*/ 47869 w 49880"/>
                <a:gd name="connsiteY2" fmla="*/ 10570 h 4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80" h="40966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0" name="Freeform: Shape 149">
              <a:extLst>
                <a:ext uri="{FF2B5EF4-FFF2-40B4-BE49-F238E27FC236}">
                  <a16:creationId xmlns:a16="http://schemas.microsoft.com/office/drawing/2014/main" id="{F3E4D7F2-0040-4AE5-980F-3CF5788A0EAD}"/>
                </a:ext>
              </a:extLst>
            </p:cNvPr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>
                <a:gd name="connsiteX0" fmla="*/ 24238 w 34625"/>
                <a:gd name="connsiteY0" fmla="*/ 579 h 35911"/>
                <a:gd name="connsiteX1" fmla="*/ 4903 w 34625"/>
                <a:gd name="connsiteY1" fmla="*/ 32773 h 35911"/>
                <a:gd name="connsiteX2" fmla="*/ 24238 w 34625"/>
                <a:gd name="connsiteY2" fmla="*/ 57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25" h="35911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01" name="Graphic 19325">
            <a:extLst>
              <a:ext uri="{FF2B5EF4-FFF2-40B4-BE49-F238E27FC236}">
                <a16:creationId xmlns:a16="http://schemas.microsoft.com/office/drawing/2014/main" id="{076BFB6E-8AA9-41EA-B47A-E86D43AF214F}"/>
              </a:ext>
            </a:extLst>
          </p:cNvPr>
          <p:cNvSpPr/>
          <p:nvPr/>
        </p:nvSpPr>
        <p:spPr>
          <a:xfrm>
            <a:off x="3217700" y="2568607"/>
            <a:ext cx="450166" cy="401523"/>
          </a:xfrm>
          <a:custGeom>
            <a:avLst/>
            <a:gdLst>
              <a:gd name="connsiteX0" fmla="*/ 146880 w 205159"/>
              <a:gd name="connsiteY0" fmla="*/ 9822 h 208179"/>
              <a:gd name="connsiteX1" fmla="*/ 148976 w 205159"/>
              <a:gd name="connsiteY1" fmla="*/ 64971 h 208179"/>
              <a:gd name="connsiteX2" fmla="*/ 153738 w 205159"/>
              <a:gd name="connsiteY2" fmla="*/ 73163 h 208179"/>
              <a:gd name="connsiteX3" fmla="*/ 200411 w 205159"/>
              <a:gd name="connsiteY3" fmla="*/ 102690 h 208179"/>
              <a:gd name="connsiteX4" fmla="*/ 198506 w 205159"/>
              <a:gd name="connsiteY4" fmla="*/ 120883 h 208179"/>
              <a:gd name="connsiteX5" fmla="*/ 146690 w 205159"/>
              <a:gd name="connsiteY5" fmla="*/ 139933 h 208179"/>
              <a:gd name="connsiteX6" fmla="*/ 140308 w 205159"/>
              <a:gd name="connsiteY6" fmla="*/ 146982 h 208179"/>
              <a:gd name="connsiteX7" fmla="*/ 126687 w 205159"/>
              <a:gd name="connsiteY7" fmla="*/ 200512 h 208179"/>
              <a:gd name="connsiteX8" fmla="*/ 108780 w 205159"/>
              <a:gd name="connsiteY8" fmla="*/ 204322 h 208179"/>
              <a:gd name="connsiteX9" fmla="*/ 74586 w 205159"/>
              <a:gd name="connsiteY9" fmla="*/ 160888 h 208179"/>
              <a:gd name="connsiteX10" fmla="*/ 65918 w 205159"/>
              <a:gd name="connsiteY10" fmla="*/ 156983 h 208179"/>
              <a:gd name="connsiteX11" fmla="*/ 10863 w 205159"/>
              <a:gd name="connsiteY11" fmla="*/ 160507 h 208179"/>
              <a:gd name="connsiteX12" fmla="*/ 1719 w 205159"/>
              <a:gd name="connsiteY12" fmla="*/ 144696 h 208179"/>
              <a:gd name="connsiteX13" fmla="*/ 32390 w 205159"/>
              <a:gd name="connsiteY13" fmla="*/ 98785 h 208179"/>
              <a:gd name="connsiteX14" fmla="*/ 33438 w 205159"/>
              <a:gd name="connsiteY14" fmla="*/ 89355 h 208179"/>
              <a:gd name="connsiteX15" fmla="*/ 13054 w 205159"/>
              <a:gd name="connsiteY15" fmla="*/ 38111 h 208179"/>
              <a:gd name="connsiteX16" fmla="*/ 25341 w 205159"/>
              <a:gd name="connsiteY16" fmla="*/ 24585 h 208179"/>
              <a:gd name="connsiteX17" fmla="*/ 78491 w 205159"/>
              <a:gd name="connsiteY17" fmla="*/ 39635 h 208179"/>
              <a:gd name="connsiteX18" fmla="*/ 87730 w 205159"/>
              <a:gd name="connsiteY18" fmla="*/ 37635 h 208179"/>
              <a:gd name="connsiteX19" fmla="*/ 130212 w 205159"/>
              <a:gd name="connsiteY19" fmla="*/ 2392 h 208179"/>
              <a:gd name="connsiteX20" fmla="*/ 146880 w 205159"/>
              <a:gd name="connsiteY20" fmla="*/ 9822 h 20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159" h="208179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402" name="Graphic 15">
            <a:extLst>
              <a:ext uri="{FF2B5EF4-FFF2-40B4-BE49-F238E27FC236}">
                <a16:creationId xmlns:a16="http://schemas.microsoft.com/office/drawing/2014/main" id="{0736D167-B5CB-4CB6-9BCB-4266376FB24D}"/>
              </a:ext>
            </a:extLst>
          </p:cNvPr>
          <p:cNvGrpSpPr/>
          <p:nvPr/>
        </p:nvGrpSpPr>
        <p:grpSpPr>
          <a:xfrm rot="21269643">
            <a:off x="1689768" y="1588055"/>
            <a:ext cx="1577018" cy="1069810"/>
            <a:chOff x="6146131" y="1837154"/>
            <a:chExt cx="986043" cy="639817"/>
          </a:xfrm>
        </p:grpSpPr>
        <p:sp>
          <p:nvSpPr>
            <p:cNvPr id="403" name="Freeform: Shape 4">
              <a:extLst>
                <a:ext uri="{FF2B5EF4-FFF2-40B4-BE49-F238E27FC236}">
                  <a16:creationId xmlns:a16="http://schemas.microsoft.com/office/drawing/2014/main" id="{87D3E7A5-F0F2-42FB-8C69-77C09C04C0F5}"/>
                </a:ext>
              </a:extLst>
            </p:cNvPr>
            <p:cNvSpPr/>
            <p:nvPr/>
          </p:nvSpPr>
          <p:spPr>
            <a:xfrm rot="-4218342">
              <a:off x="6376223" y="1906842"/>
              <a:ext cx="500441" cy="500441"/>
            </a:xfrm>
            <a:custGeom>
              <a:avLst/>
              <a:gdLst>
                <a:gd name="connsiteX0" fmla="*/ 500441 w 500441"/>
                <a:gd name="connsiteY0" fmla="*/ 250221 h 500441"/>
                <a:gd name="connsiteX1" fmla="*/ 250221 w 500441"/>
                <a:gd name="connsiteY1" fmla="*/ 500441 h 500441"/>
                <a:gd name="connsiteX2" fmla="*/ 0 w 500441"/>
                <a:gd name="connsiteY2" fmla="*/ 250221 h 500441"/>
                <a:gd name="connsiteX3" fmla="*/ 250221 w 500441"/>
                <a:gd name="connsiteY3" fmla="*/ 0 h 500441"/>
                <a:gd name="connsiteX4" fmla="*/ 500441 w 500441"/>
                <a:gd name="connsiteY4" fmla="*/ 250221 h 50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441" h="500441">
                  <a:moveTo>
                    <a:pt x="500441" y="250221"/>
                  </a:moveTo>
                  <a:cubicBezTo>
                    <a:pt x="500441" y="388414"/>
                    <a:pt x="388414" y="500441"/>
                    <a:pt x="250221" y="500441"/>
                  </a:cubicBezTo>
                  <a:cubicBezTo>
                    <a:pt x="112028" y="500441"/>
                    <a:pt x="0" y="388414"/>
                    <a:pt x="0" y="250221"/>
                  </a:cubicBezTo>
                  <a:cubicBezTo>
                    <a:pt x="0" y="112028"/>
                    <a:pt x="112028" y="0"/>
                    <a:pt x="250221" y="0"/>
                  </a:cubicBezTo>
                  <a:cubicBezTo>
                    <a:pt x="388414" y="0"/>
                    <a:pt x="500441" y="112028"/>
                    <a:pt x="500441" y="250221"/>
                  </a:cubicBezTo>
                  <a:close/>
                </a:path>
              </a:pathLst>
            </a:custGeom>
            <a:solidFill>
              <a:srgbClr val="F27C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4" name="Freeform: Shape 5">
              <a:extLst>
                <a:ext uri="{FF2B5EF4-FFF2-40B4-BE49-F238E27FC236}">
                  <a16:creationId xmlns:a16="http://schemas.microsoft.com/office/drawing/2014/main" id="{44A318F4-B45F-48EA-93A1-7322A5520028}"/>
                </a:ext>
              </a:extLst>
            </p:cNvPr>
            <p:cNvSpPr/>
            <p:nvPr/>
          </p:nvSpPr>
          <p:spPr>
            <a:xfrm>
              <a:off x="6623159" y="2090258"/>
              <a:ext cx="253724" cy="168988"/>
            </a:xfrm>
            <a:custGeom>
              <a:avLst/>
              <a:gdLst>
                <a:gd name="connsiteX0" fmla="*/ 244555 w 253724"/>
                <a:gd name="connsiteY0" fmla="*/ 193 h 168988"/>
                <a:gd name="connsiteX1" fmla="*/ 249603 w 253724"/>
                <a:gd name="connsiteY1" fmla="*/ 111921 h 168988"/>
                <a:gd name="connsiteX2" fmla="*/ 193025 w 253724"/>
                <a:gd name="connsiteY2" fmla="*/ 137258 h 168988"/>
                <a:gd name="connsiteX3" fmla="*/ 1192 w 253724"/>
                <a:gd name="connsiteY3" fmla="*/ 96586 h 168988"/>
                <a:gd name="connsiteX4" fmla="*/ 64437 w 253724"/>
                <a:gd name="connsiteY4" fmla="*/ 47056 h 168988"/>
                <a:gd name="connsiteX5" fmla="*/ 99204 w 253724"/>
                <a:gd name="connsiteY5" fmla="*/ 46104 h 168988"/>
                <a:gd name="connsiteX6" fmla="*/ 125493 w 253724"/>
                <a:gd name="connsiteY6" fmla="*/ 23053 h 168988"/>
                <a:gd name="connsiteX7" fmla="*/ 179214 w 253724"/>
                <a:gd name="connsiteY7" fmla="*/ 2860 h 168988"/>
                <a:gd name="connsiteX8" fmla="*/ 244555 w 253724"/>
                <a:gd name="connsiteY8" fmla="*/ 193 h 1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724" h="168988">
                  <a:moveTo>
                    <a:pt x="244555" y="193"/>
                  </a:moveTo>
                  <a:cubicBezTo>
                    <a:pt x="254747" y="36483"/>
                    <a:pt x="256461" y="74869"/>
                    <a:pt x="249603" y="111921"/>
                  </a:cubicBezTo>
                  <a:cubicBezTo>
                    <a:pt x="235411" y="114112"/>
                    <a:pt x="217600" y="120875"/>
                    <a:pt x="193025" y="137258"/>
                  </a:cubicBezTo>
                  <a:cubicBezTo>
                    <a:pt x="79868" y="212791"/>
                    <a:pt x="9002" y="134686"/>
                    <a:pt x="1192" y="96586"/>
                  </a:cubicBezTo>
                  <a:cubicBezTo>
                    <a:pt x="-7572" y="54009"/>
                    <a:pt x="33862" y="47627"/>
                    <a:pt x="64437" y="47056"/>
                  </a:cubicBezTo>
                  <a:cubicBezTo>
                    <a:pt x="80916" y="46675"/>
                    <a:pt x="81773" y="54486"/>
                    <a:pt x="99204" y="46104"/>
                  </a:cubicBezTo>
                  <a:cubicBezTo>
                    <a:pt x="107300" y="42294"/>
                    <a:pt x="117682" y="28577"/>
                    <a:pt x="125493" y="23053"/>
                  </a:cubicBezTo>
                  <a:cubicBezTo>
                    <a:pt x="141876" y="11718"/>
                    <a:pt x="159402" y="5241"/>
                    <a:pt x="179214" y="2860"/>
                  </a:cubicBezTo>
                  <a:cubicBezTo>
                    <a:pt x="194073" y="1050"/>
                    <a:pt x="218361" y="-569"/>
                    <a:pt x="244555" y="193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5" name="Freeform: Shape 6">
              <a:extLst>
                <a:ext uri="{FF2B5EF4-FFF2-40B4-BE49-F238E27FC236}">
                  <a16:creationId xmlns:a16="http://schemas.microsoft.com/office/drawing/2014/main" id="{D8D774AA-19E6-4CFC-8422-9230F192B279}"/>
                </a:ext>
              </a:extLst>
            </p:cNvPr>
            <p:cNvSpPr/>
            <p:nvPr/>
          </p:nvSpPr>
          <p:spPr>
            <a:xfrm>
              <a:off x="6442995" y="2296590"/>
              <a:ext cx="340899" cy="110760"/>
            </a:xfrm>
            <a:custGeom>
              <a:avLst/>
              <a:gdLst>
                <a:gd name="connsiteX0" fmla="*/ 340900 w 340899"/>
                <a:gd name="connsiteY0" fmla="*/ 55132 h 110760"/>
                <a:gd name="connsiteX1" fmla="*/ 10763 w 340899"/>
                <a:gd name="connsiteY1" fmla="*/ 41606 h 110760"/>
                <a:gd name="connsiteX2" fmla="*/ 0 w 340899"/>
                <a:gd name="connsiteY2" fmla="*/ 30652 h 110760"/>
                <a:gd name="connsiteX3" fmla="*/ 32290 w 340899"/>
                <a:gd name="connsiteY3" fmla="*/ 13126 h 110760"/>
                <a:gd name="connsiteX4" fmla="*/ 80010 w 340899"/>
                <a:gd name="connsiteY4" fmla="*/ 15603 h 110760"/>
                <a:gd name="connsiteX5" fmla="*/ 126111 w 340899"/>
                <a:gd name="connsiteY5" fmla="*/ 45321 h 110760"/>
                <a:gd name="connsiteX6" fmla="*/ 226124 w 340899"/>
                <a:gd name="connsiteY6" fmla="*/ 1220 h 110760"/>
                <a:gd name="connsiteX7" fmla="*/ 270891 w 340899"/>
                <a:gd name="connsiteY7" fmla="*/ 24556 h 110760"/>
                <a:gd name="connsiteX8" fmla="*/ 337757 w 340899"/>
                <a:gd name="connsiteY8" fmla="*/ 52750 h 110760"/>
                <a:gd name="connsiteX9" fmla="*/ 340900 w 340899"/>
                <a:gd name="connsiteY9" fmla="*/ 55132 h 11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899" h="110760">
                  <a:moveTo>
                    <a:pt x="340900" y="55132"/>
                  </a:moveTo>
                  <a:cubicBezTo>
                    <a:pt x="244602" y="133237"/>
                    <a:pt x="102870" y="129426"/>
                    <a:pt x="10763" y="41606"/>
                  </a:cubicBezTo>
                  <a:cubicBezTo>
                    <a:pt x="7049" y="37987"/>
                    <a:pt x="3334" y="34367"/>
                    <a:pt x="0" y="30652"/>
                  </a:cubicBezTo>
                  <a:cubicBezTo>
                    <a:pt x="8668" y="22461"/>
                    <a:pt x="19241" y="16365"/>
                    <a:pt x="32290" y="13126"/>
                  </a:cubicBezTo>
                  <a:cubicBezTo>
                    <a:pt x="47816" y="9221"/>
                    <a:pt x="64961" y="10269"/>
                    <a:pt x="80010" y="15603"/>
                  </a:cubicBezTo>
                  <a:cubicBezTo>
                    <a:pt x="95155" y="20746"/>
                    <a:pt x="112300" y="43416"/>
                    <a:pt x="126111" y="45321"/>
                  </a:cubicBezTo>
                  <a:cubicBezTo>
                    <a:pt x="161639" y="50274"/>
                    <a:pt x="177832" y="-9162"/>
                    <a:pt x="226124" y="1220"/>
                  </a:cubicBezTo>
                  <a:cubicBezTo>
                    <a:pt x="242507" y="4744"/>
                    <a:pt x="256032" y="17794"/>
                    <a:pt x="270891" y="24556"/>
                  </a:cubicBezTo>
                  <a:cubicBezTo>
                    <a:pt x="293656" y="34939"/>
                    <a:pt x="316230" y="39034"/>
                    <a:pt x="337757" y="52750"/>
                  </a:cubicBezTo>
                  <a:cubicBezTo>
                    <a:pt x="338900" y="53417"/>
                    <a:pt x="340043" y="54274"/>
                    <a:pt x="340900" y="5513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6" name="Freeform: Shape 7">
              <a:extLst>
                <a:ext uri="{FF2B5EF4-FFF2-40B4-BE49-F238E27FC236}">
                  <a16:creationId xmlns:a16="http://schemas.microsoft.com/office/drawing/2014/main" id="{1AA20B66-9817-4801-BEEC-EE952BE662F6}"/>
                </a:ext>
              </a:extLst>
            </p:cNvPr>
            <p:cNvSpPr/>
            <p:nvPr/>
          </p:nvSpPr>
          <p:spPr>
            <a:xfrm>
              <a:off x="6146131" y="1962707"/>
              <a:ext cx="986043" cy="475617"/>
            </a:xfrm>
            <a:custGeom>
              <a:avLst/>
              <a:gdLst>
                <a:gd name="connsiteX0" fmla="*/ 665576 w 986043"/>
                <a:gd name="connsiteY0" fmla="*/ 36971 h 475617"/>
                <a:gd name="connsiteX1" fmla="*/ 768827 w 986043"/>
                <a:gd name="connsiteY1" fmla="*/ 8491 h 475617"/>
                <a:gd name="connsiteX2" fmla="*/ 878365 w 986043"/>
                <a:gd name="connsiteY2" fmla="*/ 871 h 475617"/>
                <a:gd name="connsiteX3" fmla="*/ 937610 w 986043"/>
                <a:gd name="connsiteY3" fmla="*/ 14016 h 475617"/>
                <a:gd name="connsiteX4" fmla="*/ 968376 w 986043"/>
                <a:gd name="connsiteY4" fmla="*/ 35256 h 475617"/>
                <a:gd name="connsiteX5" fmla="*/ 985807 w 986043"/>
                <a:gd name="connsiteY5" fmla="*/ 75642 h 475617"/>
                <a:gd name="connsiteX6" fmla="*/ 979520 w 986043"/>
                <a:gd name="connsiteY6" fmla="*/ 114028 h 475617"/>
                <a:gd name="connsiteX7" fmla="*/ 963613 w 986043"/>
                <a:gd name="connsiteY7" fmla="*/ 142794 h 475617"/>
                <a:gd name="connsiteX8" fmla="*/ 923323 w 986043"/>
                <a:gd name="connsiteY8" fmla="*/ 185180 h 475617"/>
                <a:gd name="connsiteX9" fmla="*/ 830740 w 986043"/>
                <a:gd name="connsiteY9" fmla="*/ 243663 h 475617"/>
                <a:gd name="connsiteX10" fmla="*/ 734537 w 986043"/>
                <a:gd name="connsiteY10" fmla="*/ 289860 h 475617"/>
                <a:gd name="connsiteX11" fmla="*/ 542513 w 986043"/>
                <a:gd name="connsiteY11" fmla="*/ 380061 h 475617"/>
                <a:gd name="connsiteX12" fmla="*/ 443548 w 986043"/>
                <a:gd name="connsiteY12" fmla="*/ 420352 h 475617"/>
                <a:gd name="connsiteX13" fmla="*/ 340583 w 986043"/>
                <a:gd name="connsiteY13" fmla="*/ 450451 h 475617"/>
                <a:gd name="connsiteX14" fmla="*/ 234094 w 986043"/>
                <a:gd name="connsiteY14" fmla="*/ 470740 h 475617"/>
                <a:gd name="connsiteX15" fmla="*/ 122556 w 986043"/>
                <a:gd name="connsiteY15" fmla="*/ 473597 h 475617"/>
                <a:gd name="connsiteX16" fmla="*/ 63310 w 986043"/>
                <a:gd name="connsiteY16" fmla="*/ 460548 h 475617"/>
                <a:gd name="connsiteX17" fmla="*/ 32259 w 986043"/>
                <a:gd name="connsiteY17" fmla="*/ 444165 h 475617"/>
                <a:gd name="connsiteX18" fmla="*/ 5494 w 986043"/>
                <a:gd name="connsiteY18" fmla="*/ 411208 h 475617"/>
                <a:gd name="connsiteX19" fmla="*/ 64 w 986043"/>
                <a:gd name="connsiteY19" fmla="*/ 388158 h 475617"/>
                <a:gd name="connsiteX20" fmla="*/ 2065 w 986043"/>
                <a:gd name="connsiteY20" fmla="*/ 366917 h 475617"/>
                <a:gd name="connsiteX21" fmla="*/ 15876 w 986043"/>
                <a:gd name="connsiteY21" fmla="*/ 334532 h 475617"/>
                <a:gd name="connsiteX22" fmla="*/ 54643 w 986043"/>
                <a:gd name="connsiteY22" fmla="*/ 289479 h 475617"/>
                <a:gd name="connsiteX23" fmla="*/ 144273 w 986043"/>
                <a:gd name="connsiteY23" fmla="*/ 226518 h 475617"/>
                <a:gd name="connsiteX24" fmla="*/ 241523 w 986043"/>
                <a:gd name="connsiteY24" fmla="*/ 182037 h 475617"/>
                <a:gd name="connsiteX25" fmla="*/ 244571 w 986043"/>
                <a:gd name="connsiteY25" fmla="*/ 187752 h 475617"/>
                <a:gd name="connsiteX26" fmla="*/ 162656 w 986043"/>
                <a:gd name="connsiteY26" fmla="*/ 253093 h 475617"/>
                <a:gd name="connsiteX27" fmla="*/ 90647 w 986043"/>
                <a:gd name="connsiteY27" fmla="*/ 324150 h 475617"/>
                <a:gd name="connsiteX28" fmla="*/ 65311 w 986043"/>
                <a:gd name="connsiteY28" fmla="*/ 362059 h 475617"/>
                <a:gd name="connsiteX29" fmla="*/ 60072 w 986043"/>
                <a:gd name="connsiteY29" fmla="*/ 378347 h 475617"/>
                <a:gd name="connsiteX30" fmla="*/ 60262 w 986043"/>
                <a:gd name="connsiteY30" fmla="*/ 383205 h 475617"/>
                <a:gd name="connsiteX31" fmla="*/ 61501 w 986043"/>
                <a:gd name="connsiteY31" fmla="*/ 385491 h 475617"/>
                <a:gd name="connsiteX32" fmla="*/ 85027 w 986043"/>
                <a:gd name="connsiteY32" fmla="*/ 398159 h 475617"/>
                <a:gd name="connsiteX33" fmla="*/ 128747 w 986043"/>
                <a:gd name="connsiteY33" fmla="*/ 405112 h 475617"/>
                <a:gd name="connsiteX34" fmla="*/ 328201 w 986043"/>
                <a:gd name="connsiteY34" fmla="*/ 390063 h 475617"/>
                <a:gd name="connsiteX35" fmla="*/ 429261 w 986043"/>
                <a:gd name="connsiteY35" fmla="*/ 369679 h 475617"/>
                <a:gd name="connsiteX36" fmla="*/ 530607 w 986043"/>
                <a:gd name="connsiteY36" fmla="*/ 345962 h 475617"/>
                <a:gd name="connsiteX37" fmla="*/ 725108 w 986043"/>
                <a:gd name="connsiteY37" fmla="*/ 271286 h 475617"/>
                <a:gd name="connsiteX38" fmla="*/ 886461 w 986043"/>
                <a:gd name="connsiteY38" fmla="*/ 145365 h 475617"/>
                <a:gd name="connsiteX39" fmla="*/ 915988 w 986043"/>
                <a:gd name="connsiteY39" fmla="*/ 109551 h 475617"/>
                <a:gd name="connsiteX40" fmla="*/ 928466 w 986043"/>
                <a:gd name="connsiteY40" fmla="*/ 79453 h 475617"/>
                <a:gd name="connsiteX41" fmla="*/ 926085 w 986043"/>
                <a:gd name="connsiteY41" fmla="*/ 72213 h 475617"/>
                <a:gd name="connsiteX42" fmla="*/ 914274 w 986043"/>
                <a:gd name="connsiteY42" fmla="*/ 63355 h 475617"/>
                <a:gd name="connsiteX43" fmla="*/ 872078 w 986043"/>
                <a:gd name="connsiteY43" fmla="*/ 50306 h 475617"/>
                <a:gd name="connsiteX44" fmla="*/ 771685 w 986043"/>
                <a:gd name="connsiteY44" fmla="*/ 42305 h 475617"/>
                <a:gd name="connsiteX45" fmla="*/ 666814 w 986043"/>
                <a:gd name="connsiteY45" fmla="*/ 43067 h 475617"/>
                <a:gd name="connsiteX46" fmla="*/ 665576 w 986043"/>
                <a:gd name="connsiteY46" fmla="*/ 36971 h 4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86043" h="475617">
                  <a:moveTo>
                    <a:pt x="665576" y="36971"/>
                  </a:moveTo>
                  <a:cubicBezTo>
                    <a:pt x="698914" y="24303"/>
                    <a:pt x="733489" y="14968"/>
                    <a:pt x="768827" y="8491"/>
                  </a:cubicBezTo>
                  <a:cubicBezTo>
                    <a:pt x="804260" y="1919"/>
                    <a:pt x="840360" y="-1796"/>
                    <a:pt x="878365" y="871"/>
                  </a:cubicBezTo>
                  <a:cubicBezTo>
                    <a:pt x="897415" y="2300"/>
                    <a:pt x="916846" y="5348"/>
                    <a:pt x="937610" y="14016"/>
                  </a:cubicBezTo>
                  <a:cubicBezTo>
                    <a:pt x="947802" y="18588"/>
                    <a:pt x="958660" y="24874"/>
                    <a:pt x="968376" y="35256"/>
                  </a:cubicBezTo>
                  <a:cubicBezTo>
                    <a:pt x="978187" y="45734"/>
                    <a:pt x="984950" y="61355"/>
                    <a:pt x="985807" y="75642"/>
                  </a:cubicBezTo>
                  <a:cubicBezTo>
                    <a:pt x="986950" y="90216"/>
                    <a:pt x="983806" y="103170"/>
                    <a:pt x="979520" y="114028"/>
                  </a:cubicBezTo>
                  <a:cubicBezTo>
                    <a:pt x="975139" y="124982"/>
                    <a:pt x="969614" y="134317"/>
                    <a:pt x="963613" y="142794"/>
                  </a:cubicBezTo>
                  <a:cubicBezTo>
                    <a:pt x="951517" y="159558"/>
                    <a:pt x="937801" y="173178"/>
                    <a:pt x="923323" y="185180"/>
                  </a:cubicBezTo>
                  <a:cubicBezTo>
                    <a:pt x="894271" y="209088"/>
                    <a:pt x="862744" y="227280"/>
                    <a:pt x="830740" y="243663"/>
                  </a:cubicBezTo>
                  <a:cubicBezTo>
                    <a:pt x="798831" y="260046"/>
                    <a:pt x="766446" y="274715"/>
                    <a:pt x="734537" y="289860"/>
                  </a:cubicBezTo>
                  <a:cubicBezTo>
                    <a:pt x="670625" y="319959"/>
                    <a:pt x="607283" y="350629"/>
                    <a:pt x="542513" y="380061"/>
                  </a:cubicBezTo>
                  <a:cubicBezTo>
                    <a:pt x="510128" y="394540"/>
                    <a:pt x="477267" y="408636"/>
                    <a:pt x="443548" y="420352"/>
                  </a:cubicBezTo>
                  <a:cubicBezTo>
                    <a:pt x="409830" y="432163"/>
                    <a:pt x="375445" y="441974"/>
                    <a:pt x="340583" y="450451"/>
                  </a:cubicBezTo>
                  <a:cubicBezTo>
                    <a:pt x="305722" y="459024"/>
                    <a:pt x="270289" y="465977"/>
                    <a:pt x="234094" y="470740"/>
                  </a:cubicBezTo>
                  <a:cubicBezTo>
                    <a:pt x="197899" y="475311"/>
                    <a:pt x="160942" y="477502"/>
                    <a:pt x="122556" y="473597"/>
                  </a:cubicBezTo>
                  <a:cubicBezTo>
                    <a:pt x="103315" y="471597"/>
                    <a:pt x="83694" y="468263"/>
                    <a:pt x="63310" y="460548"/>
                  </a:cubicBezTo>
                  <a:cubicBezTo>
                    <a:pt x="53119" y="456738"/>
                    <a:pt x="42546" y="451785"/>
                    <a:pt x="32259" y="444165"/>
                  </a:cubicBezTo>
                  <a:cubicBezTo>
                    <a:pt x="22067" y="436545"/>
                    <a:pt x="11685" y="425591"/>
                    <a:pt x="5494" y="411208"/>
                  </a:cubicBezTo>
                  <a:cubicBezTo>
                    <a:pt x="2541" y="404350"/>
                    <a:pt x="541" y="395778"/>
                    <a:pt x="64" y="388158"/>
                  </a:cubicBezTo>
                  <a:cubicBezTo>
                    <a:pt x="-221" y="380538"/>
                    <a:pt x="445" y="373299"/>
                    <a:pt x="2065" y="366917"/>
                  </a:cubicBezTo>
                  <a:cubicBezTo>
                    <a:pt x="5113" y="354058"/>
                    <a:pt x="10161" y="343581"/>
                    <a:pt x="15876" y="334532"/>
                  </a:cubicBezTo>
                  <a:cubicBezTo>
                    <a:pt x="27401" y="316339"/>
                    <a:pt x="40831" y="302433"/>
                    <a:pt x="54643" y="289479"/>
                  </a:cubicBezTo>
                  <a:cubicBezTo>
                    <a:pt x="82646" y="264238"/>
                    <a:pt x="112840" y="244044"/>
                    <a:pt x="144273" y="226518"/>
                  </a:cubicBezTo>
                  <a:cubicBezTo>
                    <a:pt x="175610" y="208992"/>
                    <a:pt x="208090" y="194038"/>
                    <a:pt x="241523" y="182037"/>
                  </a:cubicBezTo>
                  <a:lnTo>
                    <a:pt x="244571" y="187752"/>
                  </a:lnTo>
                  <a:cubicBezTo>
                    <a:pt x="216472" y="209278"/>
                    <a:pt x="188850" y="230614"/>
                    <a:pt x="162656" y="253093"/>
                  </a:cubicBezTo>
                  <a:cubicBezTo>
                    <a:pt x="136558" y="275572"/>
                    <a:pt x="111412" y="299004"/>
                    <a:pt x="90647" y="324150"/>
                  </a:cubicBezTo>
                  <a:cubicBezTo>
                    <a:pt x="80265" y="336532"/>
                    <a:pt x="70930" y="349677"/>
                    <a:pt x="65311" y="362059"/>
                  </a:cubicBezTo>
                  <a:cubicBezTo>
                    <a:pt x="62548" y="368251"/>
                    <a:pt x="60453" y="374061"/>
                    <a:pt x="60072" y="378347"/>
                  </a:cubicBezTo>
                  <a:cubicBezTo>
                    <a:pt x="59786" y="380538"/>
                    <a:pt x="60072" y="382062"/>
                    <a:pt x="60262" y="383205"/>
                  </a:cubicBezTo>
                  <a:cubicBezTo>
                    <a:pt x="60739" y="384253"/>
                    <a:pt x="60739" y="384443"/>
                    <a:pt x="61501" y="385491"/>
                  </a:cubicBezTo>
                  <a:cubicBezTo>
                    <a:pt x="63406" y="388539"/>
                    <a:pt x="71978" y="394444"/>
                    <a:pt x="85027" y="398159"/>
                  </a:cubicBezTo>
                  <a:cubicBezTo>
                    <a:pt x="97791" y="401874"/>
                    <a:pt x="113126" y="403969"/>
                    <a:pt x="128747" y="405112"/>
                  </a:cubicBezTo>
                  <a:cubicBezTo>
                    <a:pt x="192184" y="408446"/>
                    <a:pt x="260954" y="401302"/>
                    <a:pt x="328201" y="390063"/>
                  </a:cubicBezTo>
                  <a:cubicBezTo>
                    <a:pt x="361919" y="384253"/>
                    <a:pt x="395542" y="377109"/>
                    <a:pt x="429261" y="369679"/>
                  </a:cubicBezTo>
                  <a:cubicBezTo>
                    <a:pt x="462979" y="362155"/>
                    <a:pt x="496888" y="354915"/>
                    <a:pt x="530607" y="345962"/>
                  </a:cubicBezTo>
                  <a:cubicBezTo>
                    <a:pt x="598044" y="328626"/>
                    <a:pt x="664147" y="304909"/>
                    <a:pt x="725108" y="271286"/>
                  </a:cubicBezTo>
                  <a:cubicBezTo>
                    <a:pt x="785877" y="237758"/>
                    <a:pt x="841027" y="192514"/>
                    <a:pt x="886461" y="145365"/>
                  </a:cubicBezTo>
                  <a:cubicBezTo>
                    <a:pt x="897605" y="133555"/>
                    <a:pt x="907987" y="121553"/>
                    <a:pt x="915988" y="109551"/>
                  </a:cubicBezTo>
                  <a:cubicBezTo>
                    <a:pt x="924085" y="97836"/>
                    <a:pt x="928943" y="85453"/>
                    <a:pt x="928466" y="79453"/>
                  </a:cubicBezTo>
                  <a:cubicBezTo>
                    <a:pt x="928180" y="76214"/>
                    <a:pt x="927800" y="74880"/>
                    <a:pt x="926085" y="72213"/>
                  </a:cubicBezTo>
                  <a:cubicBezTo>
                    <a:pt x="923989" y="69546"/>
                    <a:pt x="919798" y="66213"/>
                    <a:pt x="914274" y="63355"/>
                  </a:cubicBezTo>
                  <a:cubicBezTo>
                    <a:pt x="903034" y="57355"/>
                    <a:pt x="887794" y="53259"/>
                    <a:pt x="872078" y="50306"/>
                  </a:cubicBezTo>
                  <a:cubicBezTo>
                    <a:pt x="840360" y="44496"/>
                    <a:pt x="806070" y="43067"/>
                    <a:pt x="771685" y="42305"/>
                  </a:cubicBezTo>
                  <a:cubicBezTo>
                    <a:pt x="737204" y="41829"/>
                    <a:pt x="702247" y="42781"/>
                    <a:pt x="666814" y="43067"/>
                  </a:cubicBezTo>
                  <a:lnTo>
                    <a:pt x="665576" y="36971"/>
                  </a:lnTo>
                  <a:close/>
                </a:path>
              </a:pathLst>
            </a:custGeom>
            <a:solidFill>
              <a:srgbClr val="FFC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7" name="Freeform: Shape 8">
              <a:extLst>
                <a:ext uri="{FF2B5EF4-FFF2-40B4-BE49-F238E27FC236}">
                  <a16:creationId xmlns:a16="http://schemas.microsoft.com/office/drawing/2014/main" id="{92A6A93C-23A6-4BC6-9F60-FCCB3C67DEDE}"/>
                </a:ext>
              </a:extLst>
            </p:cNvPr>
            <p:cNvSpPr/>
            <p:nvPr/>
          </p:nvSpPr>
          <p:spPr>
            <a:xfrm>
              <a:off x="6428326" y="1906848"/>
              <a:ext cx="403002" cy="164610"/>
            </a:xfrm>
            <a:custGeom>
              <a:avLst/>
              <a:gdLst>
                <a:gd name="connsiteX0" fmla="*/ 403003 w 403002"/>
                <a:gd name="connsiteY0" fmla="*/ 106546 h 164610"/>
                <a:gd name="connsiteX1" fmla="*/ 384524 w 403002"/>
                <a:gd name="connsiteY1" fmla="*/ 133025 h 164610"/>
                <a:gd name="connsiteX2" fmla="*/ 328993 w 403002"/>
                <a:gd name="connsiteY2" fmla="*/ 164362 h 164610"/>
                <a:gd name="connsiteX3" fmla="*/ 260032 w 403002"/>
                <a:gd name="connsiteY3" fmla="*/ 113308 h 164610"/>
                <a:gd name="connsiteX4" fmla="*/ 204501 w 403002"/>
                <a:gd name="connsiteY4" fmla="*/ 73494 h 164610"/>
                <a:gd name="connsiteX5" fmla="*/ 168878 w 403002"/>
                <a:gd name="connsiteY5" fmla="*/ 119214 h 164610"/>
                <a:gd name="connsiteX6" fmla="*/ 0 w 403002"/>
                <a:gd name="connsiteY6" fmla="*/ 97497 h 164610"/>
                <a:gd name="connsiteX7" fmla="*/ 17145 w 403002"/>
                <a:gd name="connsiteY7" fmla="*/ 77494 h 164610"/>
                <a:gd name="connsiteX8" fmla="*/ 370999 w 403002"/>
                <a:gd name="connsiteY8" fmla="*/ 69303 h 164610"/>
                <a:gd name="connsiteX9" fmla="*/ 403003 w 403002"/>
                <a:gd name="connsiteY9" fmla="*/ 106546 h 16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002" h="164610">
                  <a:moveTo>
                    <a:pt x="403003" y="106546"/>
                  </a:moveTo>
                  <a:cubicBezTo>
                    <a:pt x="396811" y="115309"/>
                    <a:pt x="391192" y="124738"/>
                    <a:pt x="384524" y="133025"/>
                  </a:cubicBezTo>
                  <a:cubicBezTo>
                    <a:pt x="369475" y="151694"/>
                    <a:pt x="354616" y="166744"/>
                    <a:pt x="328993" y="164362"/>
                  </a:cubicBezTo>
                  <a:cubicBezTo>
                    <a:pt x="298894" y="161505"/>
                    <a:pt x="278034" y="134644"/>
                    <a:pt x="260032" y="113308"/>
                  </a:cubicBezTo>
                  <a:cubicBezTo>
                    <a:pt x="247745" y="98830"/>
                    <a:pt x="228314" y="65398"/>
                    <a:pt x="204501" y="73494"/>
                  </a:cubicBezTo>
                  <a:cubicBezTo>
                    <a:pt x="191643" y="77971"/>
                    <a:pt x="179546" y="109022"/>
                    <a:pt x="168878" y="119214"/>
                  </a:cubicBezTo>
                  <a:cubicBezTo>
                    <a:pt x="118872" y="167220"/>
                    <a:pt x="51435" y="144836"/>
                    <a:pt x="0" y="97497"/>
                  </a:cubicBezTo>
                  <a:cubicBezTo>
                    <a:pt x="5239" y="90639"/>
                    <a:pt x="11049" y="83971"/>
                    <a:pt x="17145" y="77494"/>
                  </a:cubicBezTo>
                  <a:cubicBezTo>
                    <a:pt x="112585" y="-22518"/>
                    <a:pt x="270986" y="-26233"/>
                    <a:pt x="370999" y="69303"/>
                  </a:cubicBezTo>
                  <a:cubicBezTo>
                    <a:pt x="383191" y="80923"/>
                    <a:pt x="393859" y="93306"/>
                    <a:pt x="403003" y="106546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08" name="Freeform: Shape 9">
              <a:extLst>
                <a:ext uri="{FF2B5EF4-FFF2-40B4-BE49-F238E27FC236}">
                  <a16:creationId xmlns:a16="http://schemas.microsoft.com/office/drawing/2014/main" id="{1BC25F8C-934B-47C8-9E88-9E690454605A}"/>
                </a:ext>
              </a:extLst>
            </p:cNvPr>
            <p:cNvSpPr/>
            <p:nvPr/>
          </p:nvSpPr>
          <p:spPr>
            <a:xfrm>
              <a:off x="6376397" y="2123503"/>
              <a:ext cx="177814" cy="164877"/>
            </a:xfrm>
            <a:custGeom>
              <a:avLst/>
              <a:gdLst>
                <a:gd name="connsiteX0" fmla="*/ 100887 w 177814"/>
                <a:gd name="connsiteY0" fmla="*/ 136112 h 164877"/>
                <a:gd name="connsiteX1" fmla="*/ 37165 w 177814"/>
                <a:gd name="connsiteY1" fmla="*/ 164878 h 164877"/>
                <a:gd name="connsiteX2" fmla="*/ 2209 w 177814"/>
                <a:gd name="connsiteY2" fmla="*/ 0 h 164877"/>
                <a:gd name="connsiteX3" fmla="*/ 84695 w 177814"/>
                <a:gd name="connsiteY3" fmla="*/ 19526 h 164877"/>
                <a:gd name="connsiteX4" fmla="*/ 165181 w 177814"/>
                <a:gd name="connsiteY4" fmla="*/ 36195 h 164877"/>
                <a:gd name="connsiteX5" fmla="*/ 100887 w 177814"/>
                <a:gd name="connsiteY5" fmla="*/ 136112 h 16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14" h="164877">
                  <a:moveTo>
                    <a:pt x="100887" y="136112"/>
                  </a:moveTo>
                  <a:cubicBezTo>
                    <a:pt x="80599" y="146590"/>
                    <a:pt x="59263" y="157163"/>
                    <a:pt x="37165" y="164878"/>
                  </a:cubicBezTo>
                  <a:cubicBezTo>
                    <a:pt x="6399" y="115062"/>
                    <a:pt x="-5316" y="56483"/>
                    <a:pt x="2209" y="0"/>
                  </a:cubicBezTo>
                  <a:cubicBezTo>
                    <a:pt x="15448" y="13525"/>
                    <a:pt x="37642" y="29242"/>
                    <a:pt x="84695" y="19526"/>
                  </a:cubicBezTo>
                  <a:cubicBezTo>
                    <a:pt x="111651" y="13906"/>
                    <a:pt x="143655" y="15526"/>
                    <a:pt x="165181" y="36195"/>
                  </a:cubicBezTo>
                  <a:cubicBezTo>
                    <a:pt x="207663" y="76867"/>
                    <a:pt x="131939" y="120205"/>
                    <a:pt x="100887" y="136112"/>
                  </a:cubicBezTo>
                  <a:close/>
                </a:path>
              </a:pathLst>
            </a:custGeom>
            <a:solidFill>
              <a:srgbClr val="EA5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09" name="Graphic 44232">
            <a:extLst>
              <a:ext uri="{FF2B5EF4-FFF2-40B4-BE49-F238E27FC236}">
                <a16:creationId xmlns:a16="http://schemas.microsoft.com/office/drawing/2014/main" id="{89820610-7C7D-4C10-BEC0-0D1E5F3BB7FF}"/>
              </a:ext>
            </a:extLst>
          </p:cNvPr>
          <p:cNvGrpSpPr/>
          <p:nvPr/>
        </p:nvGrpSpPr>
        <p:grpSpPr>
          <a:xfrm rot="18507216">
            <a:off x="3677426" y="5297397"/>
            <a:ext cx="3056907" cy="2817566"/>
            <a:chOff x="696549" y="4578468"/>
            <a:chExt cx="854163" cy="810703"/>
          </a:xfrm>
        </p:grpSpPr>
        <p:grpSp>
          <p:nvGrpSpPr>
            <p:cNvPr id="410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719218" y="4625163"/>
              <a:ext cx="831493" cy="764007"/>
              <a:chOff x="719218" y="4625163"/>
              <a:chExt cx="831493" cy="764007"/>
            </a:xfrm>
            <a:solidFill>
              <a:srgbClr val="F4C63C"/>
            </a:solidFill>
          </p:grpSpPr>
          <p:sp>
            <p:nvSpPr>
              <p:cNvPr id="424" name="Freeform: Shape 44235">
                <a:extLst>
                  <a:ext uri="{FF2B5EF4-FFF2-40B4-BE49-F238E27FC236}">
                    <a16:creationId xmlns:a16="http://schemas.microsoft.com/office/drawing/2014/main" id="{75AA11F5-A09D-4396-AF1E-1EF79E99573D}"/>
                  </a:ext>
                </a:extLst>
              </p:cNvPr>
              <p:cNvSpPr/>
              <p:nvPr/>
            </p:nvSpPr>
            <p:spPr>
              <a:xfrm>
                <a:off x="719218" y="4631187"/>
                <a:ext cx="808951" cy="757983"/>
              </a:xfrm>
              <a:custGeom>
                <a:avLst/>
                <a:gdLst>
                  <a:gd name="connsiteX0" fmla="*/ 246468 w 808951"/>
                  <a:gd name="connsiteY0" fmla="*/ 11564 h 757983"/>
                  <a:gd name="connsiteX1" fmla="*/ 283997 w 808951"/>
                  <a:gd name="connsiteY1" fmla="*/ 4420 h 757983"/>
                  <a:gd name="connsiteX2" fmla="*/ 518598 w 808951"/>
                  <a:gd name="connsiteY2" fmla="*/ 155106 h 757983"/>
                  <a:gd name="connsiteX3" fmla="*/ 519741 w 808951"/>
                  <a:gd name="connsiteY3" fmla="*/ 153582 h 757983"/>
                  <a:gd name="connsiteX4" fmla="*/ 547458 w 808951"/>
                  <a:gd name="connsiteY4" fmla="*/ 173680 h 757983"/>
                  <a:gd name="connsiteX5" fmla="*/ 548982 w 808951"/>
                  <a:gd name="connsiteY5" fmla="*/ 174823 h 757983"/>
                  <a:gd name="connsiteX6" fmla="*/ 549363 w 808951"/>
                  <a:gd name="connsiteY6" fmla="*/ 175108 h 757983"/>
                  <a:gd name="connsiteX7" fmla="*/ 550983 w 808951"/>
                  <a:gd name="connsiteY7" fmla="*/ 176251 h 757983"/>
                  <a:gd name="connsiteX8" fmla="*/ 578605 w 808951"/>
                  <a:gd name="connsiteY8" fmla="*/ 196349 h 757983"/>
                  <a:gd name="connsiteX9" fmla="*/ 577653 w 808951"/>
                  <a:gd name="connsiteY9" fmla="*/ 197778 h 757983"/>
                  <a:gd name="connsiteX10" fmla="*/ 798633 w 808951"/>
                  <a:gd name="connsiteY10" fmla="*/ 376086 h 757983"/>
                  <a:gd name="connsiteX11" fmla="*/ 803586 w 808951"/>
                  <a:gd name="connsiteY11" fmla="*/ 414091 h 757983"/>
                  <a:gd name="connsiteX12" fmla="*/ 562508 w 808951"/>
                  <a:gd name="connsiteY12" fmla="*/ 746418 h 757983"/>
                  <a:gd name="connsiteX13" fmla="*/ 521360 w 808951"/>
                  <a:gd name="connsiteY13" fmla="*/ 750799 h 757983"/>
                  <a:gd name="connsiteX14" fmla="*/ 294855 w 808951"/>
                  <a:gd name="connsiteY14" fmla="*/ 565824 h 757983"/>
                  <a:gd name="connsiteX15" fmla="*/ 268281 w 808951"/>
                  <a:gd name="connsiteY15" fmla="*/ 562681 h 757983"/>
                  <a:gd name="connsiteX16" fmla="*/ 267900 w 808951"/>
                  <a:gd name="connsiteY16" fmla="*/ 562395 h 757983"/>
                  <a:gd name="connsiteX17" fmla="*/ 256089 w 808951"/>
                  <a:gd name="connsiteY17" fmla="*/ 536963 h 757983"/>
                  <a:gd name="connsiteX18" fmla="*/ 13963 w 808951"/>
                  <a:gd name="connsiteY18" fmla="*/ 384468 h 757983"/>
                  <a:gd name="connsiteX19" fmla="*/ 5295 w 808951"/>
                  <a:gd name="connsiteY19" fmla="*/ 343987 h 757983"/>
                  <a:gd name="connsiteX20" fmla="*/ 246468 w 808951"/>
                  <a:gd name="connsiteY20" fmla="*/ 11564 h 75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8951" h="757983">
                    <a:moveTo>
                      <a:pt x="246468" y="11564"/>
                    </a:moveTo>
                    <a:cubicBezTo>
                      <a:pt x="255136" y="-437"/>
                      <a:pt x="271614" y="-3581"/>
                      <a:pt x="283997" y="4420"/>
                    </a:cubicBezTo>
                    <a:lnTo>
                      <a:pt x="518598" y="155106"/>
                    </a:lnTo>
                    <a:lnTo>
                      <a:pt x="519741" y="153582"/>
                    </a:lnTo>
                    <a:lnTo>
                      <a:pt x="547458" y="173680"/>
                    </a:lnTo>
                    <a:lnTo>
                      <a:pt x="548982" y="174823"/>
                    </a:lnTo>
                    <a:lnTo>
                      <a:pt x="549363" y="175108"/>
                    </a:lnTo>
                    <a:lnTo>
                      <a:pt x="550983" y="176251"/>
                    </a:lnTo>
                    <a:lnTo>
                      <a:pt x="578605" y="196349"/>
                    </a:lnTo>
                    <a:lnTo>
                      <a:pt x="577653" y="197778"/>
                    </a:lnTo>
                    <a:lnTo>
                      <a:pt x="798633" y="376086"/>
                    </a:lnTo>
                    <a:cubicBezTo>
                      <a:pt x="810158" y="385325"/>
                      <a:pt x="812349" y="402089"/>
                      <a:pt x="803586" y="414091"/>
                    </a:cubicBezTo>
                    <a:lnTo>
                      <a:pt x="562508" y="746418"/>
                    </a:lnTo>
                    <a:cubicBezTo>
                      <a:pt x="552792" y="759848"/>
                      <a:pt x="533552" y="761944"/>
                      <a:pt x="521360" y="750799"/>
                    </a:cubicBezTo>
                    <a:cubicBezTo>
                      <a:pt x="437730" y="674885"/>
                      <a:pt x="332479" y="572777"/>
                      <a:pt x="294855" y="565824"/>
                    </a:cubicBezTo>
                    <a:lnTo>
                      <a:pt x="268281" y="562681"/>
                    </a:lnTo>
                    <a:lnTo>
                      <a:pt x="267900" y="562395"/>
                    </a:lnTo>
                    <a:lnTo>
                      <a:pt x="256089" y="536963"/>
                    </a:lnTo>
                    <a:cubicBezTo>
                      <a:pt x="255517" y="520009"/>
                      <a:pt x="128073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468" y="1156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25" name="Freeform: Shape 44236">
                <a:extLst>
                  <a:ext uri="{FF2B5EF4-FFF2-40B4-BE49-F238E27FC236}">
                    <a16:creationId xmlns:a16="http://schemas.microsoft.com/office/drawing/2014/main" id="{0C6E3D8F-EE85-4FA1-93F3-F3CE86F38328}"/>
                  </a:ext>
                </a:extLst>
              </p:cNvPr>
              <p:cNvSpPr/>
              <p:nvPr/>
            </p:nvSpPr>
            <p:spPr>
              <a:xfrm rot="-8642603">
                <a:off x="1099429" y="4871166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6" name="Freeform: Shape 44237">
                <a:extLst>
                  <a:ext uri="{FF2B5EF4-FFF2-40B4-BE49-F238E27FC236}">
                    <a16:creationId xmlns:a16="http://schemas.microsoft.com/office/drawing/2014/main" id="{87F45737-688F-47B2-B1C8-5DD9B8F87423}"/>
                  </a:ext>
                </a:extLst>
              </p:cNvPr>
              <p:cNvSpPr/>
              <p:nvPr/>
            </p:nvSpPr>
            <p:spPr>
              <a:xfrm rot="-8642603">
                <a:off x="836216" y="4680349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4 h 435503"/>
                  <a:gd name="connsiteX3" fmla="*/ 0 w 329294"/>
                  <a:gd name="connsiteY3" fmla="*/ 435504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4"/>
                    </a:lnTo>
                    <a:lnTo>
                      <a:pt x="0" y="435504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7" name="Freeform: Shape 44238">
                <a:extLst>
                  <a:ext uri="{FF2B5EF4-FFF2-40B4-BE49-F238E27FC236}">
                    <a16:creationId xmlns:a16="http://schemas.microsoft.com/office/drawing/2014/main" id="{2DB47529-7846-40E6-B9EC-38B3641453A1}"/>
                  </a:ext>
                </a:extLst>
              </p:cNvPr>
              <p:cNvSpPr/>
              <p:nvPr/>
            </p:nvSpPr>
            <p:spPr>
              <a:xfrm>
                <a:off x="742230" y="4634465"/>
                <a:ext cx="515874" cy="523684"/>
              </a:xfrm>
              <a:custGeom>
                <a:avLst/>
                <a:gdLst>
                  <a:gd name="connsiteX0" fmla="*/ 269367 w 515874"/>
                  <a:gd name="connsiteY0" fmla="*/ 523685 h 523684"/>
                  <a:gd name="connsiteX1" fmla="*/ 0 w 515874"/>
                  <a:gd name="connsiteY1" fmla="*/ 339757 h 523684"/>
                  <a:gd name="connsiteX2" fmla="*/ 246507 w 515874"/>
                  <a:gd name="connsiteY2" fmla="*/ 0 h 523684"/>
                  <a:gd name="connsiteX3" fmla="*/ 515874 w 515874"/>
                  <a:gd name="connsiteY3" fmla="*/ 184023 h 523684"/>
                  <a:gd name="connsiteX4" fmla="*/ 269367 w 515874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874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507" y="0"/>
                    </a:lnTo>
                    <a:cubicBezTo>
                      <a:pt x="347948" y="50768"/>
                      <a:pt x="465773" y="78677"/>
                      <a:pt x="515874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8" name="Freeform: Shape 44239">
                <a:extLst>
                  <a:ext uri="{FF2B5EF4-FFF2-40B4-BE49-F238E27FC236}">
                    <a16:creationId xmlns:a16="http://schemas.microsoft.com/office/drawing/2014/main" id="{DA18B2EF-2102-4960-9807-D761F478AFA9}"/>
                  </a:ext>
                </a:extLst>
              </p:cNvPr>
              <p:cNvSpPr/>
              <p:nvPr/>
            </p:nvSpPr>
            <p:spPr>
              <a:xfrm>
                <a:off x="1011597" y="4818392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1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9" name="Freeform: Shape 44240">
                <a:extLst>
                  <a:ext uri="{FF2B5EF4-FFF2-40B4-BE49-F238E27FC236}">
                    <a16:creationId xmlns:a16="http://schemas.microsoft.com/office/drawing/2014/main" id="{09676CEC-E4C1-463C-8D77-C4DC6EAD7667}"/>
                  </a:ext>
                </a:extLst>
              </p:cNvPr>
              <p:cNvSpPr/>
              <p:nvPr/>
            </p:nvSpPr>
            <p:spPr>
              <a:xfrm>
                <a:off x="1011597" y="4818488"/>
                <a:ext cx="539114" cy="483584"/>
              </a:xfrm>
              <a:custGeom>
                <a:avLst/>
                <a:gdLst>
                  <a:gd name="connsiteX0" fmla="*/ 0 w 539114"/>
                  <a:gd name="connsiteY0" fmla="*/ 339662 h 483584"/>
                  <a:gd name="connsiteX1" fmla="*/ 292703 w 539114"/>
                  <a:gd name="connsiteY1" fmla="*/ 483584 h 483584"/>
                  <a:gd name="connsiteX2" fmla="*/ 539115 w 539114"/>
                  <a:gd name="connsiteY2" fmla="*/ 143827 h 483584"/>
                  <a:gd name="connsiteX3" fmla="*/ 246412 w 539114"/>
                  <a:gd name="connsiteY3" fmla="*/ 0 h 483584"/>
                  <a:gd name="connsiteX4" fmla="*/ 0 w 539114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4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827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0" name="Freeform: Shape 44241">
                <a:extLst>
                  <a:ext uri="{FF2B5EF4-FFF2-40B4-BE49-F238E27FC236}">
                    <a16:creationId xmlns:a16="http://schemas.microsoft.com/office/drawing/2014/main" id="{A1F9FB1C-B363-42A4-BD2F-3B484E6FF724}"/>
                  </a:ext>
                </a:extLst>
              </p:cNvPr>
              <p:cNvSpPr/>
              <p:nvPr/>
            </p:nvSpPr>
            <p:spPr>
              <a:xfrm>
                <a:off x="1009311" y="4686090"/>
                <a:ext cx="200596" cy="139826"/>
              </a:xfrm>
              <a:custGeom>
                <a:avLst/>
                <a:gdLst>
                  <a:gd name="connsiteX0" fmla="*/ 0 w 200596"/>
                  <a:gd name="connsiteY0" fmla="*/ 0 h 139826"/>
                  <a:gd name="connsiteX1" fmla="*/ 200596 w 200596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1" name="Freeform: Shape 44242">
                <a:extLst>
                  <a:ext uri="{FF2B5EF4-FFF2-40B4-BE49-F238E27FC236}">
                    <a16:creationId xmlns:a16="http://schemas.microsoft.com/office/drawing/2014/main" id="{ADB95B0D-E256-440D-9542-F2B9FC797C0A}"/>
                  </a:ext>
                </a:extLst>
              </p:cNvPr>
              <p:cNvSpPr/>
              <p:nvPr/>
            </p:nvSpPr>
            <p:spPr>
              <a:xfrm>
                <a:off x="994452" y="4714379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7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7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2" name="Freeform: Shape 44243">
                <a:extLst>
                  <a:ext uri="{FF2B5EF4-FFF2-40B4-BE49-F238E27FC236}">
                    <a16:creationId xmlns:a16="http://schemas.microsoft.com/office/drawing/2014/main" id="{CA04DC81-1371-4E2C-A224-DF4442CBFDC7}"/>
                  </a:ext>
                </a:extLst>
              </p:cNvPr>
              <p:cNvSpPr/>
              <p:nvPr/>
            </p:nvSpPr>
            <p:spPr>
              <a:xfrm>
                <a:off x="974736" y="4751241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3" name="Freeform: Shape 44244">
                <a:extLst>
                  <a:ext uri="{FF2B5EF4-FFF2-40B4-BE49-F238E27FC236}">
                    <a16:creationId xmlns:a16="http://schemas.microsoft.com/office/drawing/2014/main" id="{5E14B4BE-330A-4068-B090-CA713CDB9BEF}"/>
                  </a:ext>
                </a:extLst>
              </p:cNvPr>
              <p:cNvSpPr/>
              <p:nvPr/>
            </p:nvSpPr>
            <p:spPr>
              <a:xfrm>
                <a:off x="952923" y="4777625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4" name="Freeform: Shape 44245">
                <a:extLst>
                  <a:ext uri="{FF2B5EF4-FFF2-40B4-BE49-F238E27FC236}">
                    <a16:creationId xmlns:a16="http://schemas.microsoft.com/office/drawing/2014/main" id="{9686E684-E953-4E32-9625-0667ABB07FC5}"/>
                  </a:ext>
                </a:extLst>
              </p:cNvPr>
              <p:cNvSpPr/>
              <p:nvPr/>
            </p:nvSpPr>
            <p:spPr>
              <a:xfrm>
                <a:off x="1133041" y="4976695"/>
                <a:ext cx="278987" cy="222792"/>
              </a:xfrm>
              <a:custGeom>
                <a:avLst/>
                <a:gdLst>
                  <a:gd name="connsiteX0" fmla="*/ 66294 w 278987"/>
                  <a:gd name="connsiteY0" fmla="*/ 3 h 222792"/>
                  <a:gd name="connsiteX1" fmla="*/ 0 w 278987"/>
                  <a:gd name="connsiteY1" fmla="*/ 104588 h 222792"/>
                  <a:gd name="connsiteX2" fmla="*/ 189548 w 278987"/>
                  <a:gd name="connsiteY2" fmla="*/ 222793 h 222792"/>
                  <a:gd name="connsiteX3" fmla="*/ 278987 w 278987"/>
                  <a:gd name="connsiteY3" fmla="*/ 104397 h 222792"/>
                  <a:gd name="connsiteX4" fmla="*/ 66294 w 278987"/>
                  <a:gd name="connsiteY4" fmla="*/ 3 h 2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2">
                    <a:moveTo>
                      <a:pt x="66294" y="3"/>
                    </a:moveTo>
                    <a:lnTo>
                      <a:pt x="0" y="104588"/>
                    </a:lnTo>
                    <a:cubicBezTo>
                      <a:pt x="0" y="104588"/>
                      <a:pt x="150304" y="171548"/>
                      <a:pt x="189548" y="222793"/>
                    </a:cubicBezTo>
                    <a:lnTo>
                      <a:pt x="278987" y="104397"/>
                    </a:lnTo>
                    <a:cubicBezTo>
                      <a:pt x="278987" y="104397"/>
                      <a:pt x="217932" y="-664"/>
                      <a:pt x="66294" y="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5" name="Freeform: Shape 44246">
                <a:extLst>
                  <a:ext uri="{FF2B5EF4-FFF2-40B4-BE49-F238E27FC236}">
                    <a16:creationId xmlns:a16="http://schemas.microsoft.com/office/drawing/2014/main" id="{CE01297F-7BBE-4BF4-BF92-D179F273574E}"/>
                  </a:ext>
                </a:extLst>
              </p:cNvPr>
              <p:cNvSpPr/>
              <p:nvPr/>
            </p:nvSpPr>
            <p:spPr>
              <a:xfrm>
                <a:off x="853863" y="4827060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3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3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3"/>
                    </a:moveTo>
                    <a:lnTo>
                      <a:pt x="193643" y="223361"/>
                    </a:lnTo>
                    <a:cubicBezTo>
                      <a:pt x="193643" y="223361"/>
                      <a:pt x="63151" y="100012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3"/>
                    </a:cubicBezTo>
                    <a:close/>
                  </a:path>
                </a:pathLst>
              </a:custGeom>
              <a:solidFill>
                <a:srgbClr val="F4C6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411" name="Graphic 44232">
              <a:extLst>
                <a:ext uri="{FF2B5EF4-FFF2-40B4-BE49-F238E27FC236}">
                  <a16:creationId xmlns:a16="http://schemas.microsoft.com/office/drawing/2014/main" id="{89820610-7C7D-4C10-BEC0-0D1E5F3BB7FF}"/>
                </a:ext>
              </a:extLst>
            </p:cNvPr>
            <p:cNvGrpSpPr/>
            <p:nvPr/>
          </p:nvGrpSpPr>
          <p:grpSpPr>
            <a:xfrm>
              <a:off x="696549" y="4578468"/>
              <a:ext cx="831589" cy="764125"/>
              <a:chOff x="696549" y="4578468"/>
              <a:chExt cx="831589" cy="764125"/>
            </a:xfrm>
          </p:grpSpPr>
          <p:sp>
            <p:nvSpPr>
              <p:cNvPr id="412" name="Freeform: Shape 44248">
                <a:extLst>
                  <a:ext uri="{FF2B5EF4-FFF2-40B4-BE49-F238E27FC236}">
                    <a16:creationId xmlns:a16="http://schemas.microsoft.com/office/drawing/2014/main" id="{F7C6F630-D4A5-47AD-99E0-CFEEA5D82608}"/>
                  </a:ext>
                </a:extLst>
              </p:cNvPr>
              <p:cNvSpPr/>
              <p:nvPr/>
            </p:nvSpPr>
            <p:spPr>
              <a:xfrm>
                <a:off x="696549" y="4584515"/>
                <a:ext cx="809047" cy="758078"/>
              </a:xfrm>
              <a:custGeom>
                <a:avLst/>
                <a:gdLst>
                  <a:gd name="connsiteX0" fmla="*/ 246564 w 809047"/>
                  <a:gd name="connsiteY0" fmla="*/ 11564 h 758078"/>
                  <a:gd name="connsiteX1" fmla="*/ 284092 w 809047"/>
                  <a:gd name="connsiteY1" fmla="*/ 4420 h 758078"/>
                  <a:gd name="connsiteX2" fmla="*/ 518693 w 809047"/>
                  <a:gd name="connsiteY2" fmla="*/ 155106 h 758078"/>
                  <a:gd name="connsiteX3" fmla="*/ 519836 w 809047"/>
                  <a:gd name="connsiteY3" fmla="*/ 153582 h 758078"/>
                  <a:gd name="connsiteX4" fmla="*/ 547554 w 809047"/>
                  <a:gd name="connsiteY4" fmla="*/ 173680 h 758078"/>
                  <a:gd name="connsiteX5" fmla="*/ 549078 w 809047"/>
                  <a:gd name="connsiteY5" fmla="*/ 174823 h 758078"/>
                  <a:gd name="connsiteX6" fmla="*/ 549459 w 809047"/>
                  <a:gd name="connsiteY6" fmla="*/ 175108 h 758078"/>
                  <a:gd name="connsiteX7" fmla="*/ 551078 w 809047"/>
                  <a:gd name="connsiteY7" fmla="*/ 176251 h 758078"/>
                  <a:gd name="connsiteX8" fmla="*/ 578700 w 809047"/>
                  <a:gd name="connsiteY8" fmla="*/ 196349 h 758078"/>
                  <a:gd name="connsiteX9" fmla="*/ 577748 w 809047"/>
                  <a:gd name="connsiteY9" fmla="*/ 197778 h 758078"/>
                  <a:gd name="connsiteX10" fmla="*/ 798728 w 809047"/>
                  <a:gd name="connsiteY10" fmla="*/ 376086 h 758078"/>
                  <a:gd name="connsiteX11" fmla="*/ 803681 w 809047"/>
                  <a:gd name="connsiteY11" fmla="*/ 414091 h 758078"/>
                  <a:gd name="connsiteX12" fmla="*/ 562603 w 809047"/>
                  <a:gd name="connsiteY12" fmla="*/ 746513 h 758078"/>
                  <a:gd name="connsiteX13" fmla="*/ 521455 w 809047"/>
                  <a:gd name="connsiteY13" fmla="*/ 750895 h 758078"/>
                  <a:gd name="connsiteX14" fmla="*/ 294951 w 809047"/>
                  <a:gd name="connsiteY14" fmla="*/ 565919 h 758078"/>
                  <a:gd name="connsiteX15" fmla="*/ 268376 w 809047"/>
                  <a:gd name="connsiteY15" fmla="*/ 562776 h 758078"/>
                  <a:gd name="connsiteX16" fmla="*/ 267995 w 809047"/>
                  <a:gd name="connsiteY16" fmla="*/ 562490 h 758078"/>
                  <a:gd name="connsiteX17" fmla="*/ 256184 w 809047"/>
                  <a:gd name="connsiteY17" fmla="*/ 537058 h 758078"/>
                  <a:gd name="connsiteX18" fmla="*/ 13963 w 809047"/>
                  <a:gd name="connsiteY18" fmla="*/ 384468 h 758078"/>
                  <a:gd name="connsiteX19" fmla="*/ 5295 w 809047"/>
                  <a:gd name="connsiteY19" fmla="*/ 343987 h 758078"/>
                  <a:gd name="connsiteX20" fmla="*/ 246564 w 809047"/>
                  <a:gd name="connsiteY20" fmla="*/ 11564 h 75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09047" h="758078">
                    <a:moveTo>
                      <a:pt x="246564" y="11564"/>
                    </a:moveTo>
                    <a:cubicBezTo>
                      <a:pt x="255231" y="-437"/>
                      <a:pt x="271710" y="-3581"/>
                      <a:pt x="284092" y="4420"/>
                    </a:cubicBezTo>
                    <a:lnTo>
                      <a:pt x="518693" y="155106"/>
                    </a:lnTo>
                    <a:lnTo>
                      <a:pt x="519836" y="153582"/>
                    </a:lnTo>
                    <a:lnTo>
                      <a:pt x="547554" y="173680"/>
                    </a:lnTo>
                    <a:lnTo>
                      <a:pt x="549078" y="174823"/>
                    </a:lnTo>
                    <a:lnTo>
                      <a:pt x="549459" y="175108"/>
                    </a:lnTo>
                    <a:lnTo>
                      <a:pt x="551078" y="176251"/>
                    </a:lnTo>
                    <a:lnTo>
                      <a:pt x="578700" y="196349"/>
                    </a:lnTo>
                    <a:lnTo>
                      <a:pt x="577748" y="197778"/>
                    </a:lnTo>
                    <a:lnTo>
                      <a:pt x="798728" y="376086"/>
                    </a:lnTo>
                    <a:cubicBezTo>
                      <a:pt x="810253" y="385325"/>
                      <a:pt x="812444" y="402089"/>
                      <a:pt x="803681" y="414091"/>
                    </a:cubicBezTo>
                    <a:lnTo>
                      <a:pt x="562603" y="746513"/>
                    </a:lnTo>
                    <a:cubicBezTo>
                      <a:pt x="552888" y="759943"/>
                      <a:pt x="533647" y="762039"/>
                      <a:pt x="521455" y="750895"/>
                    </a:cubicBezTo>
                    <a:cubicBezTo>
                      <a:pt x="437826" y="674980"/>
                      <a:pt x="332574" y="572872"/>
                      <a:pt x="294951" y="565919"/>
                    </a:cubicBezTo>
                    <a:lnTo>
                      <a:pt x="268376" y="562776"/>
                    </a:lnTo>
                    <a:lnTo>
                      <a:pt x="267995" y="562490"/>
                    </a:lnTo>
                    <a:lnTo>
                      <a:pt x="256184" y="537058"/>
                    </a:lnTo>
                    <a:cubicBezTo>
                      <a:pt x="255612" y="520009"/>
                      <a:pt x="128168" y="449714"/>
                      <a:pt x="13963" y="384468"/>
                    </a:cubicBezTo>
                    <a:cubicBezTo>
                      <a:pt x="-324" y="376276"/>
                      <a:pt x="-4420" y="357417"/>
                      <a:pt x="5295" y="343987"/>
                    </a:cubicBezTo>
                    <a:lnTo>
                      <a:pt x="246564" y="11564"/>
                    </a:lnTo>
                    <a:close/>
                  </a:path>
                </a:pathLst>
              </a:custGeom>
              <a:solidFill>
                <a:srgbClr val="E968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3" name="Freeform: Shape 44249">
                <a:extLst>
                  <a:ext uri="{FF2B5EF4-FFF2-40B4-BE49-F238E27FC236}">
                    <a16:creationId xmlns:a16="http://schemas.microsoft.com/office/drawing/2014/main" id="{904BC6C0-F48D-4974-8A22-D209F5B56F71}"/>
                  </a:ext>
                </a:extLst>
              </p:cNvPr>
              <p:cNvSpPr/>
              <p:nvPr/>
            </p:nvSpPr>
            <p:spPr>
              <a:xfrm rot="-8642603">
                <a:off x="1076825" y="4824471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4" name="Freeform: Shape 44250">
                <a:extLst>
                  <a:ext uri="{FF2B5EF4-FFF2-40B4-BE49-F238E27FC236}">
                    <a16:creationId xmlns:a16="http://schemas.microsoft.com/office/drawing/2014/main" id="{1D7A2249-6D01-4544-A767-FD559AAFCCDD}"/>
                  </a:ext>
                </a:extLst>
              </p:cNvPr>
              <p:cNvSpPr/>
              <p:nvPr/>
            </p:nvSpPr>
            <p:spPr>
              <a:xfrm rot="-8642603">
                <a:off x="813613" y="4633654"/>
                <a:ext cx="329294" cy="435503"/>
              </a:xfrm>
              <a:custGeom>
                <a:avLst/>
                <a:gdLst>
                  <a:gd name="connsiteX0" fmla="*/ 0 w 329294"/>
                  <a:gd name="connsiteY0" fmla="*/ 0 h 435503"/>
                  <a:gd name="connsiteX1" fmla="*/ 329295 w 329294"/>
                  <a:gd name="connsiteY1" fmla="*/ 0 h 435503"/>
                  <a:gd name="connsiteX2" fmla="*/ 329295 w 329294"/>
                  <a:gd name="connsiteY2" fmla="*/ 435503 h 435503"/>
                  <a:gd name="connsiteX3" fmla="*/ 0 w 329294"/>
                  <a:gd name="connsiteY3" fmla="*/ 435503 h 43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294" h="435503">
                    <a:moveTo>
                      <a:pt x="0" y="0"/>
                    </a:moveTo>
                    <a:lnTo>
                      <a:pt x="329295" y="0"/>
                    </a:lnTo>
                    <a:lnTo>
                      <a:pt x="329295" y="435503"/>
                    </a:lnTo>
                    <a:lnTo>
                      <a:pt x="0" y="435503"/>
                    </a:lnTo>
                    <a:close/>
                  </a:path>
                </a:pathLst>
              </a:custGeom>
              <a:solidFill>
                <a:srgbClr val="D6CB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5" name="Freeform: Shape 44251">
                <a:extLst>
                  <a:ext uri="{FF2B5EF4-FFF2-40B4-BE49-F238E27FC236}">
                    <a16:creationId xmlns:a16="http://schemas.microsoft.com/office/drawing/2014/main" id="{56F74A90-102E-49E3-831F-F8C728539E4D}"/>
                  </a:ext>
                </a:extLst>
              </p:cNvPr>
              <p:cNvSpPr/>
              <p:nvPr/>
            </p:nvSpPr>
            <p:spPr>
              <a:xfrm>
                <a:off x="719656" y="4587792"/>
                <a:ext cx="515778" cy="523684"/>
              </a:xfrm>
              <a:custGeom>
                <a:avLst/>
                <a:gdLst>
                  <a:gd name="connsiteX0" fmla="*/ 269367 w 515778"/>
                  <a:gd name="connsiteY0" fmla="*/ 523685 h 523684"/>
                  <a:gd name="connsiteX1" fmla="*/ 0 w 515778"/>
                  <a:gd name="connsiteY1" fmla="*/ 339757 h 523684"/>
                  <a:gd name="connsiteX2" fmla="*/ 246412 w 515778"/>
                  <a:gd name="connsiteY2" fmla="*/ 0 h 523684"/>
                  <a:gd name="connsiteX3" fmla="*/ 515779 w 515778"/>
                  <a:gd name="connsiteY3" fmla="*/ 184023 h 523684"/>
                  <a:gd name="connsiteX4" fmla="*/ 269367 w 515778"/>
                  <a:gd name="connsiteY4" fmla="*/ 523685 h 523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778" h="523684">
                    <a:moveTo>
                      <a:pt x="269367" y="523685"/>
                    </a:moveTo>
                    <a:cubicBezTo>
                      <a:pt x="212312" y="425101"/>
                      <a:pt x="96488" y="394907"/>
                      <a:pt x="0" y="339757"/>
                    </a:cubicBezTo>
                    <a:lnTo>
                      <a:pt x="246412" y="0"/>
                    </a:lnTo>
                    <a:cubicBezTo>
                      <a:pt x="347853" y="50768"/>
                      <a:pt x="465677" y="78677"/>
                      <a:pt x="515779" y="184023"/>
                    </a:cubicBezTo>
                    <a:lnTo>
                      <a:pt x="269367" y="523685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6" name="Freeform: Shape 44252">
                <a:extLst>
                  <a:ext uri="{FF2B5EF4-FFF2-40B4-BE49-F238E27FC236}">
                    <a16:creationId xmlns:a16="http://schemas.microsoft.com/office/drawing/2014/main" id="{C3F89E8F-021D-44FF-A836-73745D6E59B8}"/>
                  </a:ext>
                </a:extLst>
              </p:cNvPr>
              <p:cNvSpPr/>
              <p:nvPr/>
            </p:nvSpPr>
            <p:spPr>
              <a:xfrm>
                <a:off x="989023" y="4771720"/>
                <a:ext cx="504920" cy="538638"/>
              </a:xfrm>
              <a:custGeom>
                <a:avLst/>
                <a:gdLst>
                  <a:gd name="connsiteX0" fmla="*/ 0 w 504920"/>
                  <a:gd name="connsiteY0" fmla="*/ 339757 h 538638"/>
                  <a:gd name="connsiteX1" fmla="*/ 258509 w 504920"/>
                  <a:gd name="connsiteY1" fmla="*/ 538639 h 538638"/>
                  <a:gd name="connsiteX2" fmla="*/ 504920 w 504920"/>
                  <a:gd name="connsiteY2" fmla="*/ 198882 h 538638"/>
                  <a:gd name="connsiteX3" fmla="*/ 246412 w 504920"/>
                  <a:gd name="connsiteY3" fmla="*/ 0 h 538638"/>
                  <a:gd name="connsiteX4" fmla="*/ 0 w 504920"/>
                  <a:gd name="connsiteY4" fmla="*/ 339757 h 53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4920" h="538638">
                    <a:moveTo>
                      <a:pt x="0" y="339757"/>
                    </a:moveTo>
                    <a:cubicBezTo>
                      <a:pt x="111443" y="363379"/>
                      <a:pt x="176117" y="464153"/>
                      <a:pt x="258509" y="538639"/>
                    </a:cubicBezTo>
                    <a:lnTo>
                      <a:pt x="504920" y="198882"/>
                    </a:lnTo>
                    <a:cubicBezTo>
                      <a:pt x="425196" y="118300"/>
                      <a:pt x="362045" y="14859"/>
                      <a:pt x="246412" y="0"/>
                    </a:cubicBezTo>
                    <a:lnTo>
                      <a:pt x="0" y="339757"/>
                    </a:lnTo>
                    <a:close/>
                  </a:path>
                </a:pathLst>
              </a:custGeom>
              <a:solidFill>
                <a:srgbClr val="F2E9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7" name="Freeform: Shape 44253">
                <a:extLst>
                  <a:ext uri="{FF2B5EF4-FFF2-40B4-BE49-F238E27FC236}">
                    <a16:creationId xmlns:a16="http://schemas.microsoft.com/office/drawing/2014/main" id="{D90157E0-D91C-4C80-B4C6-AB10DD7C00FD}"/>
                  </a:ext>
                </a:extLst>
              </p:cNvPr>
              <p:cNvSpPr/>
              <p:nvPr/>
            </p:nvSpPr>
            <p:spPr>
              <a:xfrm>
                <a:off x="989023" y="4771815"/>
                <a:ext cx="539115" cy="483584"/>
              </a:xfrm>
              <a:custGeom>
                <a:avLst/>
                <a:gdLst>
                  <a:gd name="connsiteX0" fmla="*/ 0 w 539115"/>
                  <a:gd name="connsiteY0" fmla="*/ 339662 h 483584"/>
                  <a:gd name="connsiteX1" fmla="*/ 292703 w 539115"/>
                  <a:gd name="connsiteY1" fmla="*/ 483584 h 483584"/>
                  <a:gd name="connsiteX2" fmla="*/ 539115 w 539115"/>
                  <a:gd name="connsiteY2" fmla="*/ 143923 h 483584"/>
                  <a:gd name="connsiteX3" fmla="*/ 246412 w 539115"/>
                  <a:gd name="connsiteY3" fmla="*/ 0 h 483584"/>
                  <a:gd name="connsiteX4" fmla="*/ 0 w 539115"/>
                  <a:gd name="connsiteY4" fmla="*/ 339662 h 48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15" h="483584">
                    <a:moveTo>
                      <a:pt x="0" y="339662"/>
                    </a:moveTo>
                    <a:cubicBezTo>
                      <a:pt x="111443" y="363284"/>
                      <a:pt x="210312" y="409099"/>
                      <a:pt x="292703" y="483584"/>
                    </a:cubicBezTo>
                    <a:lnTo>
                      <a:pt x="539115" y="143923"/>
                    </a:lnTo>
                    <a:cubicBezTo>
                      <a:pt x="459391" y="63246"/>
                      <a:pt x="362045" y="14859"/>
                      <a:pt x="246412" y="0"/>
                    </a:cubicBezTo>
                    <a:lnTo>
                      <a:pt x="0" y="33966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8" name="Freeform: Shape 44254">
                <a:extLst>
                  <a:ext uri="{FF2B5EF4-FFF2-40B4-BE49-F238E27FC236}">
                    <a16:creationId xmlns:a16="http://schemas.microsoft.com/office/drawing/2014/main" id="{7A3F576D-25AF-4D6B-A535-7698380A3C9F}"/>
                  </a:ext>
                </a:extLst>
              </p:cNvPr>
              <p:cNvSpPr/>
              <p:nvPr/>
            </p:nvSpPr>
            <p:spPr>
              <a:xfrm>
                <a:off x="986737" y="4639418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19" name="Freeform: Shape 44255">
                <a:extLst>
                  <a:ext uri="{FF2B5EF4-FFF2-40B4-BE49-F238E27FC236}">
                    <a16:creationId xmlns:a16="http://schemas.microsoft.com/office/drawing/2014/main" id="{72288B86-02C5-4C0C-82CD-3F306779A637}"/>
                  </a:ext>
                </a:extLst>
              </p:cNvPr>
              <p:cNvSpPr/>
              <p:nvPr/>
            </p:nvSpPr>
            <p:spPr>
              <a:xfrm>
                <a:off x="971878" y="4667707"/>
                <a:ext cx="200691" cy="139826"/>
              </a:xfrm>
              <a:custGeom>
                <a:avLst/>
                <a:gdLst>
                  <a:gd name="connsiteX0" fmla="*/ 0 w 200691"/>
                  <a:gd name="connsiteY0" fmla="*/ 0 h 139826"/>
                  <a:gd name="connsiteX1" fmla="*/ 200692 w 200691"/>
                  <a:gd name="connsiteY1" fmla="*/ 139827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6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0" name="Freeform: Shape 44256">
                <a:extLst>
                  <a:ext uri="{FF2B5EF4-FFF2-40B4-BE49-F238E27FC236}">
                    <a16:creationId xmlns:a16="http://schemas.microsoft.com/office/drawing/2014/main" id="{A042BB47-4967-4329-8EDB-E455D9AD71E0}"/>
                  </a:ext>
                </a:extLst>
              </p:cNvPr>
              <p:cNvSpPr/>
              <p:nvPr/>
            </p:nvSpPr>
            <p:spPr>
              <a:xfrm>
                <a:off x="952161" y="4704568"/>
                <a:ext cx="200691" cy="139827"/>
              </a:xfrm>
              <a:custGeom>
                <a:avLst/>
                <a:gdLst>
                  <a:gd name="connsiteX0" fmla="*/ 0 w 200691"/>
                  <a:gd name="connsiteY0" fmla="*/ 0 h 139827"/>
                  <a:gd name="connsiteX1" fmla="*/ 200692 w 200691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691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692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1" name="Freeform: Shape 44257">
                <a:extLst>
                  <a:ext uri="{FF2B5EF4-FFF2-40B4-BE49-F238E27FC236}">
                    <a16:creationId xmlns:a16="http://schemas.microsoft.com/office/drawing/2014/main" id="{5232C596-AF19-42A0-A6B8-ABBE3542D50A}"/>
                  </a:ext>
                </a:extLst>
              </p:cNvPr>
              <p:cNvSpPr/>
              <p:nvPr/>
            </p:nvSpPr>
            <p:spPr>
              <a:xfrm>
                <a:off x="930349" y="4730953"/>
                <a:ext cx="200596" cy="139827"/>
              </a:xfrm>
              <a:custGeom>
                <a:avLst/>
                <a:gdLst>
                  <a:gd name="connsiteX0" fmla="*/ 0 w 200596"/>
                  <a:gd name="connsiteY0" fmla="*/ 0 h 139827"/>
                  <a:gd name="connsiteX1" fmla="*/ 200596 w 200596"/>
                  <a:gd name="connsiteY1" fmla="*/ 139827 h 139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596" h="139827">
                    <a:moveTo>
                      <a:pt x="0" y="0"/>
                    </a:moveTo>
                    <a:cubicBezTo>
                      <a:pt x="0" y="0"/>
                      <a:pt x="164973" y="78391"/>
                      <a:pt x="200596" y="139827"/>
                    </a:cubicBezTo>
                  </a:path>
                </a:pathLst>
              </a:custGeom>
              <a:noFill/>
              <a:ln w="6954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sp>
            <p:nvSpPr>
              <p:cNvPr id="422" name="Freeform: Shape 44258">
                <a:extLst>
                  <a:ext uri="{FF2B5EF4-FFF2-40B4-BE49-F238E27FC236}">
                    <a16:creationId xmlns:a16="http://schemas.microsoft.com/office/drawing/2014/main" id="{698C08C5-BCAA-478B-96AE-AA7466B7F306}"/>
                  </a:ext>
                </a:extLst>
              </p:cNvPr>
              <p:cNvSpPr/>
              <p:nvPr/>
            </p:nvSpPr>
            <p:spPr>
              <a:xfrm>
                <a:off x="1110467" y="4930021"/>
                <a:ext cx="278987" cy="222793"/>
              </a:xfrm>
              <a:custGeom>
                <a:avLst/>
                <a:gdLst>
                  <a:gd name="connsiteX0" fmla="*/ 66294 w 278987"/>
                  <a:gd name="connsiteY0" fmla="*/ 4 h 222793"/>
                  <a:gd name="connsiteX1" fmla="*/ 0 w 278987"/>
                  <a:gd name="connsiteY1" fmla="*/ 104589 h 222793"/>
                  <a:gd name="connsiteX2" fmla="*/ 189547 w 278987"/>
                  <a:gd name="connsiteY2" fmla="*/ 222794 h 222793"/>
                  <a:gd name="connsiteX3" fmla="*/ 278987 w 278987"/>
                  <a:gd name="connsiteY3" fmla="*/ 104398 h 222793"/>
                  <a:gd name="connsiteX4" fmla="*/ 66294 w 278987"/>
                  <a:gd name="connsiteY4" fmla="*/ 4 h 222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222793">
                    <a:moveTo>
                      <a:pt x="66294" y="4"/>
                    </a:moveTo>
                    <a:lnTo>
                      <a:pt x="0" y="104589"/>
                    </a:lnTo>
                    <a:cubicBezTo>
                      <a:pt x="0" y="104589"/>
                      <a:pt x="150304" y="171549"/>
                      <a:pt x="189547" y="222794"/>
                    </a:cubicBezTo>
                    <a:lnTo>
                      <a:pt x="278987" y="104398"/>
                    </a:lnTo>
                    <a:cubicBezTo>
                      <a:pt x="278987" y="104398"/>
                      <a:pt x="217932" y="-758"/>
                      <a:pt x="66294" y="4"/>
                    </a:cubicBezTo>
                    <a:close/>
                  </a:path>
                </a:pathLst>
              </a:custGeom>
              <a:solidFill>
                <a:srgbClr val="EDB8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23" name="Freeform: Shape 44259">
                <a:extLst>
                  <a:ext uri="{FF2B5EF4-FFF2-40B4-BE49-F238E27FC236}">
                    <a16:creationId xmlns:a16="http://schemas.microsoft.com/office/drawing/2014/main" id="{BBA89749-C742-4FAF-BE77-A1F59768B5EF}"/>
                  </a:ext>
                </a:extLst>
              </p:cNvPr>
              <p:cNvSpPr/>
              <p:nvPr/>
            </p:nvSpPr>
            <p:spPr>
              <a:xfrm>
                <a:off x="831289" y="4780388"/>
                <a:ext cx="256889" cy="223361"/>
              </a:xfrm>
              <a:custGeom>
                <a:avLst/>
                <a:gdLst>
                  <a:gd name="connsiteX0" fmla="*/ 256889 w 256889"/>
                  <a:gd name="connsiteY0" fmla="*/ 146114 h 223361"/>
                  <a:gd name="connsiteX1" fmla="*/ 193643 w 256889"/>
                  <a:gd name="connsiteY1" fmla="*/ 223361 h 223361"/>
                  <a:gd name="connsiteX2" fmla="*/ 0 w 256889"/>
                  <a:gd name="connsiteY2" fmla="*/ 86582 h 223361"/>
                  <a:gd name="connsiteX3" fmla="*/ 64008 w 256889"/>
                  <a:gd name="connsiteY3" fmla="*/ 0 h 223361"/>
                  <a:gd name="connsiteX4" fmla="*/ 256889 w 256889"/>
                  <a:gd name="connsiteY4" fmla="*/ 146114 h 22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89" h="223361">
                    <a:moveTo>
                      <a:pt x="256889" y="146114"/>
                    </a:moveTo>
                    <a:lnTo>
                      <a:pt x="193643" y="223361"/>
                    </a:lnTo>
                    <a:cubicBezTo>
                      <a:pt x="193643" y="223361"/>
                      <a:pt x="63246" y="100013"/>
                      <a:pt x="0" y="86582"/>
                    </a:cubicBezTo>
                    <a:lnTo>
                      <a:pt x="64008" y="0"/>
                    </a:lnTo>
                    <a:cubicBezTo>
                      <a:pt x="63913" y="0"/>
                      <a:pt x="192119" y="9049"/>
                      <a:pt x="256889" y="146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41304"/>
              </p:ext>
            </p:extLst>
          </p:nvPr>
        </p:nvGraphicFramePr>
        <p:xfrm>
          <a:off x="6510539" y="1607236"/>
          <a:ext cx="4231334" cy="3193348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679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1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Presentase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Stencil" pitchFamily="82" charset="0"/>
                        </a:rPr>
                        <a:t>Keterangan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0-20%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Sangat</a:t>
                      </a: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Kurang</a:t>
                      </a: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Baik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  <a:latin typeface="Stencil" pitchFamily="82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Stencil" pitchFamily="82" charset="0"/>
                        </a:rPr>
                        <a:t>1-40%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Kurang</a:t>
                      </a: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Baik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41-60%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Cukup</a:t>
                      </a: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Baik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Stencil" pitchFamily="82" charset="0"/>
                        </a:rPr>
                        <a:t>61-80%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Baik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Stencil" pitchFamily="82" charset="0"/>
                        </a:rPr>
                        <a:t>81-100%</a:t>
                      </a:r>
                      <a:endParaRPr lang="en-US" sz="140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Sangat</a:t>
                      </a:r>
                      <a:r>
                        <a:rPr lang="en-US" sz="1400" dirty="0">
                          <a:effectLst/>
                          <a:latin typeface="Stencil" pitchFamily="8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Stencil" pitchFamily="82" charset="0"/>
                        </a:rPr>
                        <a:t>Baik</a:t>
                      </a:r>
                      <a:endParaRPr lang="en-US" sz="1400" dirty="0">
                        <a:effectLst/>
                        <a:latin typeface="Stencil" pitchFamily="82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2943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709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Adobe Arabic</vt:lpstr>
      <vt:lpstr>Calibri Light</vt:lpstr>
      <vt:lpstr>Beachday</vt:lpstr>
      <vt:lpstr>Cambria Math</vt:lpstr>
      <vt:lpstr>Stencil</vt:lpstr>
      <vt:lpstr>Century Gothic</vt:lpstr>
      <vt:lpstr>cheese foodies</vt:lpstr>
      <vt:lpstr>Hello Almeida</vt:lpstr>
      <vt:lpstr>Arial</vt:lpstr>
      <vt:lpstr>Wingdings</vt:lpstr>
      <vt:lpstr>Calibri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Flavia Nathania</dc:creator>
  <cp:lastModifiedBy>qaulan sakila</cp:lastModifiedBy>
  <cp:revision>51</cp:revision>
  <dcterms:created xsi:type="dcterms:W3CDTF">2022-09-04T02:28:19Z</dcterms:created>
  <dcterms:modified xsi:type="dcterms:W3CDTF">2023-11-29T23:34:16Z</dcterms:modified>
</cp:coreProperties>
</file>